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e851924f30926c7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e851924f30926c7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Kob0hiRnfCE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Написання електронного листа. Writing an email 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https://youtu.be/Kob0hiRnfCE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вправа 3, ст.45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15375" l="25812" r="24016" t="59299"/>
          <a:stretch/>
        </p:blipFill>
        <p:spPr>
          <a:xfrm>
            <a:off x="1057123" y="2066566"/>
            <a:ext cx="7321152" cy="23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