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529dfd61f218eed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529dfd61f218eed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2W7AogXsFKk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/>
              <a:t>У тебе здоровий спосіб життя?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/>
              <a:t>Do you have a healthy lifestyle?</a:t>
            </a:r>
            <a:endParaRPr sz="3600"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https://youtu.be/2W7AogXsFKk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10.10 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10, ст.51</a:t>
            </a:r>
            <a:endParaRPr/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18505" l="35221" r="34133" t="58983"/>
          <a:stretch/>
        </p:blipFill>
        <p:spPr>
          <a:xfrm>
            <a:off x="387900" y="1489825"/>
            <a:ext cx="5213798" cy="239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4">
            <a:alphaModFix/>
          </a:blip>
          <a:srcRect b="27965" l="35588" r="38909" t="26129"/>
          <a:stretch/>
        </p:blipFill>
        <p:spPr>
          <a:xfrm>
            <a:off x="5688275" y="1489825"/>
            <a:ext cx="3067824" cy="345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