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8lV6rF4rUf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Час для читання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https://youtu.be/8lV6rF4rUfA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