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5" name="Google Shape;75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76" name="Google Shape;76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7" name="Google Shape;77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78" name="Google Shape;78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9" name="Google Shape;79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" name="Google Shape;82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7" name="Google Shape;87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8" name="Google Shape;8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Google Shape;90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2" name="Google Shape;92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3" name="Google Shape;93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7" name="Google Shape;9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Google Shape;99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" name="Google Shape;100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1" name="Google Shape;101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2" name="Google Shape;10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5" name="Google Shape;10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8" name="Google Shape;108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9" name="Google Shape;109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10" name="Google Shape;110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111" name="Google Shape;11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2" name="Google Shape;11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115" name="Google Shape;11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9" name="Google Shape;119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0" name="Google Shape;12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1" name="Google Shape;71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2" name="Google Shape;72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3"/>
          <p:cNvSpPr txBox="1"/>
          <p:nvPr>
            <p:ph type="ctrTitle"/>
          </p:nvPr>
        </p:nvSpPr>
        <p:spPr>
          <a:xfrm>
            <a:off x="1751275" y="845250"/>
            <a:ext cx="5783400" cy="220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What does it mean to be healthy?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Що означає бути здоровим?</a:t>
            </a:r>
            <a:endParaRPr/>
          </a:p>
        </p:txBody>
      </p:sp>
      <p:sp>
        <p:nvSpPr>
          <p:cNvPr id="128" name="Google Shape;128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Підготувати проєкт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