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e6f80587d4dad3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e6f80587d4dad3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rHmnMJwvrL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Улюблений одяг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https://youtu.be/rHmnMJwvrLg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4, ст. 38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45754" l="38185" r="38321" t="39949"/>
          <a:stretch/>
        </p:blipFill>
        <p:spPr>
          <a:xfrm>
            <a:off x="1556045" y="1266324"/>
            <a:ext cx="5579674" cy="298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