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fabcac412e27a4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fabcac412e27a4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Улюблений одяг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Favourite clothes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https://youtu.be/4HAkt-iYWtI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4, ст. 41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33137" l="28531" r="27815" t="27955"/>
          <a:stretch/>
        </p:blipFill>
        <p:spPr>
          <a:xfrm>
            <a:off x="1269675" y="1437750"/>
            <a:ext cx="5621026" cy="313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