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542774f071dbcb5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542774f071dbcb5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OOVm8oNNqec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Стиль життя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Lifestyle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https://youtu.be/OOVm8oNNqec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до 18.49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5206375" y="445025"/>
            <a:ext cx="3625800" cy="15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7(а), 48-49.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 rotWithShape="1">
          <a:blip r:embed="rId3">
            <a:alphaModFix/>
          </a:blip>
          <a:srcRect b="29931" l="38653" r="38564" t="18471"/>
          <a:stretch/>
        </p:blipFill>
        <p:spPr>
          <a:xfrm>
            <a:off x="0" y="3801"/>
            <a:ext cx="3625800" cy="5132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 b="67110" l="39151" r="38787" t="19820"/>
          <a:stretch/>
        </p:blipFill>
        <p:spPr>
          <a:xfrm>
            <a:off x="4549728" y="2995824"/>
            <a:ext cx="4249171" cy="157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