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Молодіжні організації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Youth organisations 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з 22.35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https://youtu.be/OOVm8oNNqec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