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763d2e7756bdee2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763d2e7756bdee2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Молодіжні течії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Youth movements 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до 10.50 хв.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https://youtu.be/LDSPsiXkFKs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опрацювати текст ст.54</a:t>
            </a:r>
            <a:endParaRPr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