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76fa7c909d78d2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76fa7c909d78d2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Молодіжна культура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Youth culture 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09800" y="2850053"/>
            <a:ext cx="4897800" cy="10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10.50хв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https://youtu.be/LDSPsiXkFKs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повторити вивчене з теми 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