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96" r:id="rId3"/>
    <p:sldMasterId id="2147483708" r:id="rId4"/>
    <p:sldMasterId id="2147483912" r:id="rId5"/>
    <p:sldMasterId id="2147483948" r:id="rId6"/>
    <p:sldMasterId id="2147483960" r:id="rId7"/>
    <p:sldMasterId id="2147483972" r:id="rId8"/>
    <p:sldMasterId id="2147483984" r:id="rId9"/>
    <p:sldMasterId id="2147483996" r:id="rId10"/>
    <p:sldMasterId id="2147484008" r:id="rId11"/>
    <p:sldMasterId id="2147484020" r:id="rId12"/>
    <p:sldMasterId id="2147484032" r:id="rId13"/>
    <p:sldMasterId id="2147484044" r:id="rId14"/>
    <p:sldMasterId id="2147484056" r:id="rId15"/>
    <p:sldMasterId id="2147484068" r:id="rId16"/>
    <p:sldMasterId id="2147484080" r:id="rId17"/>
    <p:sldMasterId id="2147484104" r:id="rId18"/>
    <p:sldMasterId id="2147484116" r:id="rId19"/>
    <p:sldMasterId id="2147484140" r:id="rId20"/>
    <p:sldMasterId id="2147484164" r:id="rId21"/>
    <p:sldMasterId id="2147484176" r:id="rId22"/>
    <p:sldMasterId id="2147484260" r:id="rId23"/>
    <p:sldMasterId id="2147484272" r:id="rId24"/>
    <p:sldMasterId id="2147484284" r:id="rId25"/>
    <p:sldMasterId id="2147484296" r:id="rId26"/>
    <p:sldMasterId id="2147484308" r:id="rId27"/>
    <p:sldMasterId id="2147484320" r:id="rId28"/>
    <p:sldMasterId id="2147484332" r:id="rId29"/>
    <p:sldMasterId id="2147484344" r:id="rId30"/>
    <p:sldMasterId id="2147484356" r:id="rId31"/>
  </p:sldMasterIdLst>
  <p:sldIdLst>
    <p:sldId id="257" r:id="rId32"/>
    <p:sldId id="309" r:id="rId33"/>
    <p:sldId id="337" r:id="rId34"/>
    <p:sldId id="312" r:id="rId35"/>
    <p:sldId id="313" r:id="rId36"/>
    <p:sldId id="316" r:id="rId37"/>
    <p:sldId id="355" r:id="rId38"/>
    <p:sldId id="311" r:id="rId39"/>
    <p:sldId id="333" r:id="rId40"/>
    <p:sldId id="334" r:id="rId41"/>
    <p:sldId id="341" r:id="rId42"/>
    <p:sldId id="336" r:id="rId43"/>
    <p:sldId id="319" r:id="rId44"/>
    <p:sldId id="320" r:id="rId45"/>
    <p:sldId id="321" r:id="rId46"/>
    <p:sldId id="322" r:id="rId47"/>
    <p:sldId id="324" r:id="rId48"/>
    <p:sldId id="323" r:id="rId49"/>
    <p:sldId id="325" r:id="rId50"/>
    <p:sldId id="326" r:id="rId51"/>
    <p:sldId id="347" r:id="rId52"/>
    <p:sldId id="327" r:id="rId53"/>
    <p:sldId id="328" r:id="rId54"/>
    <p:sldId id="329" r:id="rId55"/>
    <p:sldId id="330" r:id="rId56"/>
    <p:sldId id="318" r:id="rId57"/>
    <p:sldId id="358" r:id="rId58"/>
    <p:sldId id="360" r:id="rId59"/>
    <p:sldId id="363" r:id="rId60"/>
    <p:sldId id="359" r:id="rId61"/>
    <p:sldId id="361" r:id="rId62"/>
    <p:sldId id="362" r:id="rId63"/>
    <p:sldId id="339" r:id="rId64"/>
    <p:sldId id="353" r:id="rId65"/>
    <p:sldId id="354" r:id="rId66"/>
    <p:sldId id="357" r:id="rId67"/>
    <p:sldId id="356" r:id="rId68"/>
  </p:sldIdLst>
  <p:sldSz cx="9144000" cy="5399088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E8F2"/>
    <a:srgbClr val="030E1F"/>
    <a:srgbClr val="0000CC"/>
    <a:srgbClr val="03091B"/>
    <a:srgbClr val="030623"/>
    <a:srgbClr val="FD6969"/>
    <a:srgbClr val="DA6D00"/>
    <a:srgbClr val="011B45"/>
    <a:srgbClr val="221800"/>
    <a:srgbClr val="684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6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89" y="62"/>
      </p:cViewPr>
      <p:guideLst>
        <p:guide orient="horz" pos="17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8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3.xml"/><Relationship Id="rId42" Type="http://schemas.openxmlformats.org/officeDocument/2006/relationships/slide" Target="slides/slide11.xml"/><Relationship Id="rId47" Type="http://schemas.openxmlformats.org/officeDocument/2006/relationships/slide" Target="slides/slide16.xml"/><Relationship Id="rId50" Type="http://schemas.openxmlformats.org/officeDocument/2006/relationships/slide" Target="slides/slide19.xml"/><Relationship Id="rId55" Type="http://schemas.openxmlformats.org/officeDocument/2006/relationships/slide" Target="slides/slide24.xml"/><Relationship Id="rId63" Type="http://schemas.openxmlformats.org/officeDocument/2006/relationships/slide" Target="slides/slide32.xml"/><Relationship Id="rId68" Type="http://schemas.openxmlformats.org/officeDocument/2006/relationships/slide" Target="slides/slide37.xml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1.xml"/><Relationship Id="rId37" Type="http://schemas.openxmlformats.org/officeDocument/2006/relationships/slide" Target="slides/slide6.xml"/><Relationship Id="rId40" Type="http://schemas.openxmlformats.org/officeDocument/2006/relationships/slide" Target="slides/slide9.xml"/><Relationship Id="rId45" Type="http://schemas.openxmlformats.org/officeDocument/2006/relationships/slide" Target="slides/slide14.xml"/><Relationship Id="rId53" Type="http://schemas.openxmlformats.org/officeDocument/2006/relationships/slide" Target="slides/slide22.xml"/><Relationship Id="rId58" Type="http://schemas.openxmlformats.org/officeDocument/2006/relationships/slide" Target="slides/slide27.xml"/><Relationship Id="rId66" Type="http://schemas.openxmlformats.org/officeDocument/2006/relationships/slide" Target="slides/slide35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5.xml"/><Relationship Id="rId49" Type="http://schemas.openxmlformats.org/officeDocument/2006/relationships/slide" Target="slides/slide18.xml"/><Relationship Id="rId57" Type="http://schemas.openxmlformats.org/officeDocument/2006/relationships/slide" Target="slides/slide26.xml"/><Relationship Id="rId61" Type="http://schemas.openxmlformats.org/officeDocument/2006/relationships/slide" Target="slides/slide30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3.xml"/><Relationship Id="rId52" Type="http://schemas.openxmlformats.org/officeDocument/2006/relationships/slide" Target="slides/slide21.xml"/><Relationship Id="rId60" Type="http://schemas.openxmlformats.org/officeDocument/2006/relationships/slide" Target="slides/slide29.xml"/><Relationship Id="rId65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4.xml"/><Relationship Id="rId43" Type="http://schemas.openxmlformats.org/officeDocument/2006/relationships/slide" Target="slides/slide12.xml"/><Relationship Id="rId48" Type="http://schemas.openxmlformats.org/officeDocument/2006/relationships/slide" Target="slides/slide17.xml"/><Relationship Id="rId56" Type="http://schemas.openxmlformats.org/officeDocument/2006/relationships/slide" Target="slides/slide25.xml"/><Relationship Id="rId64" Type="http://schemas.openxmlformats.org/officeDocument/2006/relationships/slide" Target="slides/slide33.xml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0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2.xml"/><Relationship Id="rId38" Type="http://schemas.openxmlformats.org/officeDocument/2006/relationships/slide" Target="slides/slide7.xml"/><Relationship Id="rId46" Type="http://schemas.openxmlformats.org/officeDocument/2006/relationships/slide" Target="slides/slide15.xml"/><Relationship Id="rId59" Type="http://schemas.openxmlformats.org/officeDocument/2006/relationships/slide" Target="slides/slide28.xml"/><Relationship Id="rId67" Type="http://schemas.openxmlformats.org/officeDocument/2006/relationships/slide" Target="slides/slide3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0.xml"/><Relationship Id="rId54" Type="http://schemas.openxmlformats.org/officeDocument/2006/relationships/slide" Target="slides/slide23.xml"/><Relationship Id="rId62" Type="http://schemas.openxmlformats.org/officeDocument/2006/relationships/slide" Target="slides/slide31.xml"/><Relationship Id="rId7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158875"/>
          </a:xfrm>
          <a:noFill/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59113"/>
            <a:ext cx="6400800" cy="1379537"/>
          </a:xfrm>
          <a:noFill/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zh-CN"/>
              <a:t>单击此处编辑母版副标题样式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489"/>
            <a:ext cx="2133600" cy="376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zh-CN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489"/>
            <a:ext cx="2895600" cy="376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489"/>
            <a:ext cx="2133600" cy="376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371B7BE-A13E-43E4-9FAC-DD52F95E3E07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8689"/>
            <a:ext cx="7772400" cy="10731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7588"/>
            <a:ext cx="7772400" cy="11811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60477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0477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090"/>
            <a:ext cx="4040188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913"/>
            <a:ext cx="4040188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090"/>
            <a:ext cx="4041775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913"/>
            <a:ext cx="4041775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4313"/>
            <a:ext cx="3008313" cy="9159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313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30527"/>
            <a:ext cx="3008313" cy="36925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839"/>
            <a:ext cx="5486400" cy="4460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600"/>
            <a:ext cx="5486400" cy="3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925"/>
            <a:ext cx="5486400" cy="633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127"/>
            <a:ext cx="2057400" cy="46069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127"/>
            <a:ext cx="6019800" cy="46069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8215"/>
            <a:ext cx="7772400" cy="1157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113"/>
            <a:ext cx="6400800" cy="137953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8CC28-0529-4C64-9DE1-FF07764A8C02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C9FBED-D983-4EF3-8179-E4652A4FB5F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8689"/>
            <a:ext cx="7772400" cy="10731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7588"/>
            <a:ext cx="7772400" cy="11811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8514DE-C843-4261-B7B1-1229537BB55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60477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0477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3E84D-0CF0-4B05-B168-7EF3F4C9742C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090"/>
            <a:ext cx="4040188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913"/>
            <a:ext cx="4040188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090"/>
            <a:ext cx="4041775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913"/>
            <a:ext cx="4041775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3C2ED-B7F5-4C49-B823-1FCEE9E8EFC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C01AE-EACF-4A9E-B36F-4CFB6327D336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D81D0-2175-47DB-BD41-C0E99DE0B19B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4313"/>
            <a:ext cx="3008313" cy="9159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313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30527"/>
            <a:ext cx="3008313" cy="36925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2CB65D-63A0-48FB-837E-4C890445D5E5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839"/>
            <a:ext cx="5486400" cy="4460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600"/>
            <a:ext cx="5486400" cy="3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925"/>
            <a:ext cx="5486400" cy="633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F78486-D1E0-4666-8074-BE8259B32016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06151-0B79-4F01-9049-E851BB534172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127"/>
            <a:ext cx="2057400" cy="46069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127"/>
            <a:ext cx="6019800" cy="46069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D8C8E-18FF-41F4-9229-5E81AF1B40DE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8212"/>
            <a:ext cx="7772400" cy="1157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113"/>
            <a:ext cx="6400800" cy="137953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8CC28-0529-4C64-9DE1-FF07764A8C02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C9FBED-D983-4EF3-8179-E4652A4FB5F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8689"/>
            <a:ext cx="7772400" cy="10731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7588"/>
            <a:ext cx="7772400" cy="11811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8514DE-C843-4261-B7B1-1229537BB55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60477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0477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3E84D-0CF0-4B05-B168-7EF3F4C9742C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090"/>
            <a:ext cx="4040188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913"/>
            <a:ext cx="4040188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090"/>
            <a:ext cx="4041775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913"/>
            <a:ext cx="4041775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3C2ED-B7F5-4C49-B823-1FCEE9E8EFC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C01AE-EACF-4A9E-B36F-4CFB6327D336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D81D0-2175-47DB-BD41-C0E99DE0B19B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4313"/>
            <a:ext cx="3008313" cy="9159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313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30524"/>
            <a:ext cx="3008313" cy="36925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2CB65D-63A0-48FB-837E-4C890445D5E5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839"/>
            <a:ext cx="5486400" cy="4460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600"/>
            <a:ext cx="5486400" cy="3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925"/>
            <a:ext cx="5486400" cy="633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F78486-D1E0-4666-8074-BE8259B32016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06151-0B79-4F01-9049-E851BB534172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124"/>
            <a:ext cx="2057400" cy="46069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124"/>
            <a:ext cx="6019800" cy="46069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D8C8E-18FF-41F4-9229-5E81AF1B40DE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59787"/>
            <a:ext cx="8229600" cy="3563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639"/>
            <a:ext cx="7772400" cy="107231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771"/>
            <a:ext cx="4040188" cy="50366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771"/>
            <a:ext cx="4041775" cy="50366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89"/>
            <a:ext cx="3008313" cy="91484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761"/>
            <a:ext cx="5486400" cy="6336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59787"/>
            <a:ext cx="8229600" cy="356314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391FB-A803-47D4-BC85-D4761B58278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4B0B5-2753-4898-8F99-E5053C8B3223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43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842BF-4856-4A5A-98DE-2BAC4E49F68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2F6184-12B8-4C79-A725-D2C7F534344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75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75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15C331-0CCE-4EC6-BECE-631D0E42E64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F0CC9D-B88E-41D8-9C18-4DC1268C82B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B11C64-6CE5-46AC-B6E2-BE8C6C5B1F3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93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94F98-EF66-4B25-B354-12BC1FA71F7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65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AFEB3C-DE76-4E81-848F-2EEF522B452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269BBC-FE0E-42CA-9F83-714517C876B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9F0FC1-9B73-404F-B0E1-A9E287FB06F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7F68A-1EBD-42F5-B62A-560543933C0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80352-041B-469A-B259-06BACCA617F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42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83C74-9D4F-4BAD-B43D-56B3753236D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60583-3006-4E22-9C42-5EB666D574A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74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74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67FE1-E74D-4EF1-9F8B-57113AABD28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3CEA1-9D67-456A-A2D7-1EBC3624008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05508-B5E4-4340-9437-48366F582E9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92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E6EFA-8FD1-481D-A0FC-4B9913F728B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64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43674-5205-4B39-B91E-214434E4D6B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A92FB-AC57-4250-9297-EDA31BEEEC6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D88FD-B1EA-4053-83C2-7A6060BE591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3A48F-A5FB-4774-8C09-899F8F3CC80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651DE-813C-48BF-B22F-7FB75D5322A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40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906F9-D16F-4B50-AF12-D6DA7C11E42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EA324-39F0-4164-91BF-7E5427A64BA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72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72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25CA8-9FD7-49B3-A0BE-15A0917BEB3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DBFE4-1180-4EC8-AE9E-D0FCDDA294F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73EB4-FEC2-4C17-858F-F0AAA186527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90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BBB50-E60B-439A-A4DB-CA93BC5D1DC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62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72AFA-DEEB-48E1-BEF1-F58C85111BD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53366-10B0-4B5C-B6E8-B7D2DBD0148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7C207-321F-46B6-AA91-69B9565F868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6350" y="16248"/>
            <a:ext cx="9144000" cy="5399088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4935417"/>
            <a:ext cx="2895600" cy="479919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uk-UA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-1588" y="4750449"/>
            <a:ext cx="7845426" cy="669887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grpSp>
          <p:nvGrpSpPr>
            <p:cNvPr id="4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grpSp>
        <p:nvGrpSpPr>
          <p:cNvPr id="8" name="Group 15"/>
          <p:cNvGrpSpPr>
            <a:grpSpLocks/>
          </p:cNvGrpSpPr>
          <p:nvPr/>
        </p:nvGrpSpPr>
        <p:grpSpPr bwMode="auto">
          <a:xfrm>
            <a:off x="627070" y="4740449"/>
            <a:ext cx="5684837" cy="668637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243734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139934"/>
            <a:ext cx="8229600" cy="1367269"/>
          </a:xfrm>
        </p:spPr>
        <p:txBody>
          <a:bodyPr/>
          <a:lstStyle>
            <a:lvl1pPr>
              <a:defRPr sz="5400"/>
            </a:lvl1pPr>
          </a:lstStyle>
          <a:p>
            <a:r>
              <a:rPr lang="uk-UA"/>
              <a:t>Образец заголовка</a:t>
            </a:r>
          </a:p>
        </p:txBody>
      </p:sp>
      <p:sp>
        <p:nvSpPr>
          <p:cNvPr id="243735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699546"/>
            <a:ext cx="6400800" cy="1379767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uk-UA"/>
              <a:t>Образец подзаголовка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DD83C-9F25-4969-92A2-B33431125D9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BBB77-0A87-454C-83B9-C812C8C0056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40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677DB-0B34-4BAC-8336-8B87B295AD9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394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394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17119-92C9-4303-8041-E414D7B8467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08672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33" y="1208672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F4881-4ED4-4A3C-AAA6-CCFA7052923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3E497-395C-41B4-B45E-0AFF14D2180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C64FE-E080-4B39-8C4A-DE2FB54EECC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90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D68E0-C2F1-4722-85F8-B728CB9D040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4225662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A025B-A4D5-4FEB-9328-FD1878D45C1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7E363-8E47-43AD-8ECF-5F21B8CD39A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79969"/>
            <a:ext cx="2057400" cy="4619220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179969"/>
            <a:ext cx="6019800" cy="4619220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3B1E7-F1E4-4D42-818A-F1FD555650A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6350" y="16248"/>
            <a:ext cx="9144000" cy="5399088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4935417"/>
            <a:ext cx="2895600" cy="479919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uk-UA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-1588" y="4750449"/>
            <a:ext cx="7845426" cy="669887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grpSp>
          <p:nvGrpSpPr>
            <p:cNvPr id="4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grpSp>
        <p:nvGrpSpPr>
          <p:cNvPr id="8" name="Group 15"/>
          <p:cNvGrpSpPr>
            <a:grpSpLocks/>
          </p:cNvGrpSpPr>
          <p:nvPr/>
        </p:nvGrpSpPr>
        <p:grpSpPr bwMode="auto">
          <a:xfrm>
            <a:off x="627070" y="4740449"/>
            <a:ext cx="5684837" cy="668637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243734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139931"/>
            <a:ext cx="8229600" cy="1367269"/>
          </a:xfrm>
        </p:spPr>
        <p:txBody>
          <a:bodyPr/>
          <a:lstStyle>
            <a:lvl1pPr>
              <a:defRPr sz="5400"/>
            </a:lvl1pPr>
          </a:lstStyle>
          <a:p>
            <a:r>
              <a:rPr lang="uk-UA"/>
              <a:t>Образец заголовка</a:t>
            </a:r>
          </a:p>
        </p:txBody>
      </p:sp>
      <p:sp>
        <p:nvSpPr>
          <p:cNvPr id="243735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699546"/>
            <a:ext cx="6400800" cy="1379767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uk-UA"/>
              <a:t>Образец подзаголовка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DD83C-9F25-4969-92A2-B33431125D9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BBB77-0A87-454C-83B9-C812C8C0056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37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677DB-0B34-4BAC-8336-8B87B295AD9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394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394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17119-92C9-4303-8041-E414D7B8467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08669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33" y="1208669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F4881-4ED4-4A3C-AAA6-CCFA7052923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3E497-395C-41B4-B45E-0AFF14D2180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C64FE-E080-4B39-8C4A-DE2FB54EECC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87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D68E0-C2F1-4722-85F8-B728CB9D040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4225659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A025B-A4D5-4FEB-9328-FD1878D45C1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7E363-8E47-43AD-8ECF-5F21B8CD39A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79969"/>
            <a:ext cx="2057400" cy="4619220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179969"/>
            <a:ext cx="6019800" cy="4619220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3B1E7-F1E4-4D42-818A-F1FD555650A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3671936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79891"/>
            <a:ext cx="7772400" cy="1440513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843306"/>
            <a:ext cx="7772400" cy="944489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899341"/>
            <a:ext cx="9147765" cy="1505327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834279"/>
            <a:ext cx="7772400" cy="143975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308045"/>
            <a:ext cx="4572000" cy="11453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259280"/>
            <a:ext cx="4040188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3" y="4259280"/>
            <a:ext cx="4041775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049"/>
            <a:ext cx="4040188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137049"/>
            <a:ext cx="4041775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39352"/>
            <a:ext cx="7481776" cy="359939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215905"/>
            <a:ext cx="3974592" cy="719878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15964"/>
            <a:ext cx="7479792" cy="35993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5044773"/>
            <a:ext cx="1920240" cy="287951"/>
          </a:xfrm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285419"/>
            <a:ext cx="7162800" cy="510333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9556"/>
            <a:ext cx="8686800" cy="345541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83" y="5044774"/>
            <a:ext cx="2350681" cy="2874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830158"/>
            <a:ext cx="8075432" cy="44297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4554490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559395"/>
            <a:ext cx="3402314" cy="850933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4556628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66204"/>
            <a:ext cx="8229600" cy="345301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16339"/>
            <a:ext cx="1777470" cy="440300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6"/>
            <a:ext cx="6324600" cy="440300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3671936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79890"/>
            <a:ext cx="7772400" cy="1440513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843306"/>
            <a:ext cx="7772400" cy="944489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899341"/>
            <a:ext cx="9147765" cy="1505327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834279"/>
            <a:ext cx="7772400" cy="143975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308045"/>
            <a:ext cx="4572000" cy="11453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259280"/>
            <a:ext cx="4040188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3" y="4259280"/>
            <a:ext cx="4041775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049"/>
            <a:ext cx="4040188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137049"/>
            <a:ext cx="4041775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39352"/>
            <a:ext cx="7481776" cy="359939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215905"/>
            <a:ext cx="3974592" cy="719878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15964"/>
            <a:ext cx="7479792" cy="35993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5044773"/>
            <a:ext cx="1920240" cy="287951"/>
          </a:xfrm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285419"/>
            <a:ext cx="7162800" cy="510333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9556"/>
            <a:ext cx="8686800" cy="345541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83" y="5044774"/>
            <a:ext cx="2350681" cy="2874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830158"/>
            <a:ext cx="8075432" cy="44297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4554489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559394"/>
            <a:ext cx="3402314" cy="850933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4556627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66204"/>
            <a:ext cx="8229600" cy="345301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16338"/>
            <a:ext cx="1777470" cy="440300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6"/>
            <a:ext cx="6324600" cy="440300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3671936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79888"/>
            <a:ext cx="7772400" cy="1440513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843306"/>
            <a:ext cx="7772400" cy="944489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899341"/>
            <a:ext cx="9147765" cy="1505327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834279"/>
            <a:ext cx="7772400" cy="143975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308045"/>
            <a:ext cx="4572000" cy="11453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259280"/>
            <a:ext cx="4040188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3" y="4259280"/>
            <a:ext cx="4041775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049"/>
            <a:ext cx="4040188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137049"/>
            <a:ext cx="4041775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39352"/>
            <a:ext cx="7481776" cy="359939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215905"/>
            <a:ext cx="3974592" cy="719878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15964"/>
            <a:ext cx="7479792" cy="35993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5044773"/>
            <a:ext cx="1920240" cy="287951"/>
          </a:xfrm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285419"/>
            <a:ext cx="7162800" cy="510333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9556"/>
            <a:ext cx="8686800" cy="345541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83" y="5044774"/>
            <a:ext cx="2350681" cy="2874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830158"/>
            <a:ext cx="8075432" cy="44297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4554487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559392"/>
            <a:ext cx="3402314" cy="850933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4556625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66204"/>
            <a:ext cx="8229600" cy="345301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16336"/>
            <a:ext cx="1777470" cy="440300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6"/>
            <a:ext cx="6324600" cy="440300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3671936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79885"/>
            <a:ext cx="7772400" cy="1440513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843306"/>
            <a:ext cx="7772400" cy="944489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899341"/>
            <a:ext cx="9147765" cy="1505327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834279"/>
            <a:ext cx="7772400" cy="143975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308045"/>
            <a:ext cx="4572000" cy="11453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259280"/>
            <a:ext cx="4040188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3" y="4259280"/>
            <a:ext cx="4041775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049"/>
            <a:ext cx="4040188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137049"/>
            <a:ext cx="4041775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39352"/>
            <a:ext cx="7481776" cy="359939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215905"/>
            <a:ext cx="3974592" cy="719878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15964"/>
            <a:ext cx="7479792" cy="35993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5044773"/>
            <a:ext cx="1920240" cy="287951"/>
          </a:xfrm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285419"/>
            <a:ext cx="7162800" cy="510333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9556"/>
            <a:ext cx="8686800" cy="345541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83" y="5044774"/>
            <a:ext cx="2350681" cy="2874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830158"/>
            <a:ext cx="8075432" cy="44297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4554484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559389"/>
            <a:ext cx="3402314" cy="850933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4556622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66204"/>
            <a:ext cx="8229600" cy="345301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16333"/>
            <a:ext cx="1777470" cy="440300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6"/>
            <a:ext cx="6324600" cy="440300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3671936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79881"/>
            <a:ext cx="7772400" cy="1440513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843306"/>
            <a:ext cx="7772400" cy="944489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899341"/>
            <a:ext cx="9147765" cy="1505327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834279"/>
            <a:ext cx="7772400" cy="143975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308045"/>
            <a:ext cx="4572000" cy="11453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259280"/>
            <a:ext cx="4040188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3" y="4259280"/>
            <a:ext cx="4041775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049"/>
            <a:ext cx="4040188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137049"/>
            <a:ext cx="4041775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39352"/>
            <a:ext cx="7481776" cy="359939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215905"/>
            <a:ext cx="3974592" cy="719878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15964"/>
            <a:ext cx="7479792" cy="35993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5044773"/>
            <a:ext cx="1920240" cy="287951"/>
          </a:xfrm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285419"/>
            <a:ext cx="7162800" cy="510333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9556"/>
            <a:ext cx="8686800" cy="345541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83" y="5044774"/>
            <a:ext cx="2350681" cy="2874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830158"/>
            <a:ext cx="8075432" cy="44297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4554480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559385"/>
            <a:ext cx="3402314" cy="850933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4556618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66204"/>
            <a:ext cx="8229600" cy="345301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16329"/>
            <a:ext cx="1777470" cy="440300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6"/>
            <a:ext cx="6324600" cy="440300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3671936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79876"/>
            <a:ext cx="7772400" cy="1440513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843306"/>
            <a:ext cx="7772400" cy="944489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899341"/>
            <a:ext cx="9147765" cy="1505327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834279"/>
            <a:ext cx="7772400" cy="143975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308045"/>
            <a:ext cx="4572000" cy="11453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259280"/>
            <a:ext cx="4040188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3" y="4259280"/>
            <a:ext cx="4041775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049"/>
            <a:ext cx="4040188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137049"/>
            <a:ext cx="4041775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39352"/>
            <a:ext cx="7481776" cy="359939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215905"/>
            <a:ext cx="3974592" cy="719878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15964"/>
            <a:ext cx="7479792" cy="35993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5044773"/>
            <a:ext cx="1920240" cy="287951"/>
          </a:xfrm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285419"/>
            <a:ext cx="7162800" cy="510333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9556"/>
            <a:ext cx="8686800" cy="345541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83" y="5044774"/>
            <a:ext cx="2350681" cy="2874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830158"/>
            <a:ext cx="8075432" cy="44297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4554475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559380"/>
            <a:ext cx="3402314" cy="850933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4556613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66204"/>
            <a:ext cx="8229600" cy="345301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16324"/>
            <a:ext cx="1777470" cy="440300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6"/>
            <a:ext cx="6324600" cy="440300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3671936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79864"/>
            <a:ext cx="7772400" cy="1440513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843306"/>
            <a:ext cx="7772400" cy="944489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899341"/>
            <a:ext cx="9147765" cy="1505327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834279"/>
            <a:ext cx="7772400" cy="143975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308045"/>
            <a:ext cx="4572000" cy="11453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259280"/>
            <a:ext cx="4040188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3" y="4259280"/>
            <a:ext cx="4041775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049"/>
            <a:ext cx="4040188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137049"/>
            <a:ext cx="4041775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39352"/>
            <a:ext cx="7481776" cy="359939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215905"/>
            <a:ext cx="3974592" cy="719878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15964"/>
            <a:ext cx="7479792" cy="35993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5044773"/>
            <a:ext cx="1920240" cy="287951"/>
          </a:xfrm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285419"/>
            <a:ext cx="7162800" cy="510333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9556"/>
            <a:ext cx="8686800" cy="345541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83" y="5044774"/>
            <a:ext cx="2350681" cy="2874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830158"/>
            <a:ext cx="8075432" cy="44297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4554463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559368"/>
            <a:ext cx="3402314" cy="850933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4556601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66204"/>
            <a:ext cx="8229600" cy="345301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16312"/>
            <a:ext cx="1777470" cy="440300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6"/>
            <a:ext cx="6324600" cy="440300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391FB-A803-47D4-BC85-D4761B58278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4B0B5-2753-4898-8F99-E5053C8B3223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09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842BF-4856-4A5A-98DE-2BAC4E49F68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2F6184-12B8-4C79-A725-D2C7F534344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41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41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15C331-0CCE-4EC6-BECE-631D0E42E64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F0CC9D-B88E-41D8-9C18-4DC1268C82B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B11C64-6CE5-46AC-B6E2-BE8C6C5B1F3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59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94F98-EF66-4B25-B354-12BC1FA71F7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31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AFEB3C-DE76-4E81-848F-2EEF522B452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269BBC-FE0E-42CA-9F83-714517C876B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9F0FC1-9B73-404F-B0E1-A9E287FB06F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07" y="3359526"/>
            <a:ext cx="9140825" cy="2039655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grpSp>
          <p:nvGrpSpPr>
            <p:cNvPr id="3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4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6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7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grpSp>
            <p:nvGrpSpPr>
              <p:cNvPr id="8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</p:grpSp>
        </p:grpSp>
      </p:grpSp>
      <p:sp>
        <p:nvSpPr>
          <p:cNvPr id="299074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32368"/>
            <a:ext cx="7772400" cy="136726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/>
              <a:t>Образец заголовка</a:t>
            </a:r>
          </a:p>
        </p:txBody>
      </p:sp>
      <p:sp>
        <p:nvSpPr>
          <p:cNvPr id="299075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uk-UA"/>
              <a:t>Образец подзаголовка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4919169"/>
            <a:ext cx="2133600" cy="35993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919169"/>
            <a:ext cx="2895600" cy="35993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919169"/>
            <a:ext cx="2133600" cy="35993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68140-7F9A-42E7-9B22-78DB3C6CF9D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953CC-BAF1-41F8-A98A-EFC94E3BC8C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07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C94A5-9033-46D5-9B45-E465E1EF20F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14913-1E10-4525-830A-1D389EDC642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08639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33" y="1208639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445D1-0C28-4CDA-90FA-037F43F457C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4F3AE-A4FF-4FFF-9396-6BD493E4DBA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9E45F-BCAC-4980-8020-7D04B74AFDC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57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71637-3980-4ECA-8409-687FAEBAC40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4225629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3B1F0-BFCD-4564-91C7-A50246E6F7E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258B1-D0E2-43D7-93B8-4C74ED506B2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8714"/>
            <a:ext cx="2057400" cy="4604222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18714"/>
            <a:ext cx="6019800" cy="4604222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D3024-899A-4BBD-B3E9-155FAD313D1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07" y="3359525"/>
            <a:ext cx="9140825" cy="2039655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grpSp>
          <p:nvGrpSpPr>
            <p:cNvPr id="3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4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6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7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grpSp>
            <p:nvGrpSpPr>
              <p:cNvPr id="8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</p:grpSp>
        </p:grpSp>
      </p:grpSp>
      <p:sp>
        <p:nvSpPr>
          <p:cNvPr id="299074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32367"/>
            <a:ext cx="7772400" cy="136726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/>
              <a:t>Образец заголовка</a:t>
            </a:r>
          </a:p>
        </p:txBody>
      </p:sp>
      <p:sp>
        <p:nvSpPr>
          <p:cNvPr id="299075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uk-UA"/>
              <a:t>Образец подзаголовка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4919169"/>
            <a:ext cx="2133600" cy="35993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919169"/>
            <a:ext cx="2895600" cy="35993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919169"/>
            <a:ext cx="2133600" cy="35993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68140-7F9A-42E7-9B22-78DB3C6CF9D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953CC-BAF1-41F8-A98A-EFC94E3BC8C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06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C94A5-9033-46D5-9B45-E465E1EF20F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14913-1E10-4525-830A-1D389EDC642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08638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33" y="1208638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445D1-0C28-4CDA-90FA-037F43F457C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4F3AE-A4FF-4FFF-9396-6BD493E4DBA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9E45F-BCAC-4980-8020-7D04B74AFDC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56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71637-3980-4ECA-8409-687FAEBAC40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4225628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3B1F0-BFCD-4564-91C7-A50246E6F7E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258B1-D0E2-43D7-93B8-4C74ED506B2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8714"/>
            <a:ext cx="2057400" cy="4604222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18714"/>
            <a:ext cx="6019800" cy="4604222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D3024-899A-4BBD-B3E9-155FAD313D1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449D89-D312-49D6-986D-1FBE75DCC17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DEA25-9730-43FE-B7CF-CD9642D70CA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03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A0373C-AE81-4859-99B1-195CA91C442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468DB0-A0AC-40DF-99FC-D9AA73BD496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35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35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5A4DF-0664-4A78-9938-2D98B3CBD20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E7379-ECFF-4D12-8CC6-6179339C15C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2C7854-851B-4FA5-954E-90C7FC70144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53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4A26F-9F85-4FD8-9EFD-740894A12B8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25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33FF2D-3E76-43B2-B341-20ED0A295D0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9BADC1-0CDB-4A69-B184-C5C35E75D05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92A90-E81C-4054-AE88-A394EAD912D0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E314E-A5C7-4119-ADB3-AA4D9E3B23C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EBFFE-FE89-4310-A3BA-34548BBECE2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03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CA261-588E-43E5-B33D-EFDAD3D5B2E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F8DD7-8268-495B-9EBF-4207021B9B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35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35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0203-36C3-4431-A309-185076892F3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19107-8569-4BA5-8E43-A520DA7DCD6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651A7-F984-44A1-9F79-DB9C08646B0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53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7ACAA-A477-440D-A9F3-F96A7E7A3FF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25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E8E37-D26D-4F3B-81C8-70DB4C3F726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6814F-BB5A-4CAD-AD21-0BA9B9E835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CFB-D076-4723-B30D-A60C656C2A8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8C200-C0CD-4905-8567-687EA0B246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F176D-F5D4-407B-BEBD-47394194EC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03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2DBF7-8183-40FE-8819-E0B266FCBA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779868"/>
            <a:ext cx="4038600" cy="4799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779868"/>
            <a:ext cx="4038600" cy="4799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95135-CBA6-4F0A-8916-1BE032D22E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08635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33" y="1208635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8C36D-DC9F-42F3-8207-F6AC1F5355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4E2F2-D089-488C-A0FC-F6FA1AC48A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32C92-5911-401A-92DC-32A208209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53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877EA-6506-42D6-A34F-ECF0EBA927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4225625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7D8BC-2590-429D-BF53-1AF306D8A3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3536F-4E41-4D7F-8C6B-058B8761C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179969"/>
            <a:ext cx="2286000" cy="107981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0" y="179969"/>
            <a:ext cx="6705600" cy="107981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049DA-BDD3-4A75-99AC-67D268B3D6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107DC-D28B-49AB-9679-178E918298E3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78C4B-C92F-405A-9B36-79EAA11CD58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76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C38CC4-94EE-425A-B1DC-FF5347E8723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594AD-7035-4C48-8BB4-22135BD9B54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708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708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F2B0D-C733-440F-8BC4-1B635930BFD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2A5FD-1F49-4017-98D2-F26BBB43D92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9C076-1A71-4F0C-B862-91920FE155E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26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9CFEB8-685A-45F4-9AE1-C884AA8C88F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98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0BF43F-E623-4ACB-B8EF-18681C3A4F13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45D8A-BEB2-46C5-8799-9DE699EA4F5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719DF5-1AC9-4680-A8D3-3CDE57E2E07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A900E-8D61-43F1-86A2-ADA27E0D0BC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61717-CCEF-4F9C-8202-1D9898E8788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493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D87EA-882D-4331-A961-D2C6694415C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2C753-D4A1-4F37-BBC7-CD83B2F106E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08625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33" y="1208625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B8B88-9E79-482B-AE9E-E49E00B51FF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C6418-0E43-43B9-AFA8-F9EDEA9B877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AD3C7-B71E-4F0E-9D47-AEB9CB2FC34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43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935C0-43A3-4DC2-BFED-65CBCD41C15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4225615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BEBAE-3C3B-4B1A-B2A8-80282B414A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ED890-C609-47AA-889F-6E96F4C99A3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FAABC-F25D-4175-B312-8BA1FABA446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6D6D0-1E4D-43C8-AE49-4252312E2C7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A25B1-8EFA-4936-B55C-0BE7C28AA41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495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3790F-B47E-4B91-A311-A357C3C28FD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906BA-4F06-4510-AA58-392167AA1B6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27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27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0300F-1DB0-464E-8E16-2181748EEA1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DE84A-A9DE-46E3-A611-AFA91354FA6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00FB2-0B57-4AD9-9949-CACCD5C9A0B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45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4C471-9716-4896-9EC5-BC7CC3772F3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17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710D4-E94D-47D1-97C9-0230E3818BD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B74C8-BCA5-4FD2-B88F-B9D340401C2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69E11-EB3A-4CB9-9076-9002D5A2F36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3671936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79831"/>
            <a:ext cx="7772400" cy="1440513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843306"/>
            <a:ext cx="7772400" cy="944489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899341"/>
            <a:ext cx="9147765" cy="1505327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834279"/>
            <a:ext cx="7772400" cy="143975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308045"/>
            <a:ext cx="4572000" cy="11453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259280"/>
            <a:ext cx="4040188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3" y="4259280"/>
            <a:ext cx="4041775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049"/>
            <a:ext cx="4040188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137049"/>
            <a:ext cx="4041775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39352"/>
            <a:ext cx="7481776" cy="359939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215905"/>
            <a:ext cx="3974592" cy="719878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15964"/>
            <a:ext cx="7479792" cy="35993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5044773"/>
            <a:ext cx="1920240" cy="287951"/>
          </a:xfrm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285419"/>
            <a:ext cx="7162800" cy="510333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9556"/>
            <a:ext cx="8686800" cy="345541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83" y="5044774"/>
            <a:ext cx="2350681" cy="2874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830158"/>
            <a:ext cx="8075432" cy="44297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4554430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559335"/>
            <a:ext cx="3402314" cy="850933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4556568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66204"/>
            <a:ext cx="8229600" cy="345301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16279"/>
            <a:ext cx="1777470" cy="440300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6"/>
            <a:ext cx="6324600" cy="440300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3671936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79823"/>
            <a:ext cx="7772400" cy="1440513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843306"/>
            <a:ext cx="7772400" cy="944489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899341"/>
            <a:ext cx="9147765" cy="1505327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834279"/>
            <a:ext cx="7772400" cy="143975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308045"/>
            <a:ext cx="4572000" cy="11453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259280"/>
            <a:ext cx="4040188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3" y="4259280"/>
            <a:ext cx="4041775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049"/>
            <a:ext cx="4040188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137049"/>
            <a:ext cx="4041775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39352"/>
            <a:ext cx="7481776" cy="359939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215905"/>
            <a:ext cx="3974592" cy="719878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15964"/>
            <a:ext cx="7479792" cy="35993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5044773"/>
            <a:ext cx="1920240" cy="287951"/>
          </a:xfrm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285419"/>
            <a:ext cx="7162800" cy="510333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9556"/>
            <a:ext cx="8686800" cy="345541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83" y="5044774"/>
            <a:ext cx="2350681" cy="2874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830158"/>
            <a:ext cx="8075432" cy="44297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4554422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559327"/>
            <a:ext cx="3402314" cy="850933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4556560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66204"/>
            <a:ext cx="8229600" cy="345301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16271"/>
            <a:ext cx="1777470" cy="440300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6"/>
            <a:ext cx="6324600" cy="440300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3671936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79814"/>
            <a:ext cx="7772400" cy="1440513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843306"/>
            <a:ext cx="7772400" cy="944489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899341"/>
            <a:ext cx="9147765" cy="1505327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834279"/>
            <a:ext cx="7772400" cy="143975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308045"/>
            <a:ext cx="4572000" cy="11453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259280"/>
            <a:ext cx="4040188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3" y="4259280"/>
            <a:ext cx="4041775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049"/>
            <a:ext cx="4040188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137049"/>
            <a:ext cx="4041775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39352"/>
            <a:ext cx="7481776" cy="359939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215905"/>
            <a:ext cx="3974592" cy="719878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15964"/>
            <a:ext cx="7479792" cy="35993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5044773"/>
            <a:ext cx="1920240" cy="287951"/>
          </a:xfrm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285419"/>
            <a:ext cx="7162800" cy="510333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9556"/>
            <a:ext cx="8686800" cy="345541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83" y="5044774"/>
            <a:ext cx="2350681" cy="2874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830158"/>
            <a:ext cx="8075432" cy="44297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4554413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559318"/>
            <a:ext cx="3402314" cy="850933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4556551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66204"/>
            <a:ext cx="8229600" cy="345301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16262"/>
            <a:ext cx="1777470" cy="440300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6"/>
            <a:ext cx="6324600" cy="440300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3671936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79804"/>
            <a:ext cx="7772400" cy="1440513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843306"/>
            <a:ext cx="7772400" cy="944489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899341"/>
            <a:ext cx="9147765" cy="1505327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834279"/>
            <a:ext cx="7772400" cy="143975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308045"/>
            <a:ext cx="4572000" cy="11453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259280"/>
            <a:ext cx="4040188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3" y="4259280"/>
            <a:ext cx="4041775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049"/>
            <a:ext cx="4040188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137049"/>
            <a:ext cx="4041775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39352"/>
            <a:ext cx="7481776" cy="359939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215905"/>
            <a:ext cx="3974592" cy="719878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15964"/>
            <a:ext cx="7479792" cy="35993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5044773"/>
            <a:ext cx="1920240" cy="287951"/>
          </a:xfrm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285419"/>
            <a:ext cx="7162800" cy="510333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9556"/>
            <a:ext cx="8686800" cy="345541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83" y="5044774"/>
            <a:ext cx="2350681" cy="2874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830158"/>
            <a:ext cx="8075432" cy="44297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4554403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559308"/>
            <a:ext cx="3402314" cy="850933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4556541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66204"/>
            <a:ext cx="8229600" cy="345301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16252"/>
            <a:ext cx="1777470" cy="440300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6"/>
            <a:ext cx="6324600" cy="440300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3671936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79793"/>
            <a:ext cx="7772400" cy="1440513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843306"/>
            <a:ext cx="7772400" cy="944489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899341"/>
            <a:ext cx="9147765" cy="1505327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834279"/>
            <a:ext cx="7772400" cy="143975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308045"/>
            <a:ext cx="4572000" cy="11453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259280"/>
            <a:ext cx="4040188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3" y="4259280"/>
            <a:ext cx="4041775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049"/>
            <a:ext cx="4040188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137049"/>
            <a:ext cx="4041775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39352"/>
            <a:ext cx="7481776" cy="359939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215905"/>
            <a:ext cx="3974592" cy="719878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15964"/>
            <a:ext cx="7479792" cy="35993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5044773"/>
            <a:ext cx="1920240" cy="287951"/>
          </a:xfrm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285419"/>
            <a:ext cx="7162800" cy="510333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9556"/>
            <a:ext cx="8686800" cy="345541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83" y="5044774"/>
            <a:ext cx="2350681" cy="2874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830158"/>
            <a:ext cx="8075432" cy="44297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4554392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559297"/>
            <a:ext cx="3402314" cy="850933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4556530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66204"/>
            <a:ext cx="8229600" cy="345301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16241"/>
            <a:ext cx="1777470" cy="440300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6"/>
            <a:ext cx="6324600" cy="440300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3671936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79781"/>
            <a:ext cx="7772400" cy="1440513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843306"/>
            <a:ext cx="7772400" cy="944489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899341"/>
            <a:ext cx="9147765" cy="1505327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834279"/>
            <a:ext cx="7772400" cy="143975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308045"/>
            <a:ext cx="4572000" cy="11453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36611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66203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259280"/>
            <a:ext cx="4040188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3" y="4259280"/>
            <a:ext cx="4041775" cy="59989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049"/>
            <a:ext cx="4040188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137049"/>
            <a:ext cx="4041775" cy="31032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39352"/>
            <a:ext cx="7481776" cy="359939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215905"/>
            <a:ext cx="3974592" cy="719878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15964"/>
            <a:ext cx="7479792" cy="35993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5044773"/>
            <a:ext cx="1920240" cy="287951"/>
          </a:xfrm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285419"/>
            <a:ext cx="7162800" cy="510333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9556"/>
            <a:ext cx="8686800" cy="345541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83" y="5044774"/>
            <a:ext cx="2350681" cy="2874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830158"/>
            <a:ext cx="8075432" cy="44297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4554380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559285"/>
            <a:ext cx="3402314" cy="850933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4556518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927244"/>
            <a:ext cx="182880" cy="17997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66204"/>
            <a:ext cx="8229600" cy="345301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16229"/>
            <a:ext cx="1777470" cy="440300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6"/>
            <a:ext cx="6324600" cy="440300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0758F-1554-4963-BECC-4F5FD04A89A4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682625" y="1476601"/>
            <a:ext cx="8281988" cy="3693319"/>
          </a:xfrm>
          <a:prstGeom prst="rect">
            <a:avLst/>
          </a:prstGeom>
          <a:solidFill>
            <a:schemeClr val="bg1">
              <a:alpha val="2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0477"/>
            <a:ext cx="8229600" cy="3562350"/>
          </a:xfrm>
          <a:prstGeom prst="rect">
            <a:avLst/>
          </a:prstGeom>
          <a:solidFill>
            <a:schemeClr val="bg1">
              <a:alpha val="2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127"/>
            <a:ext cx="8229600" cy="900113"/>
          </a:xfrm>
          <a:prstGeom prst="rect">
            <a:avLst/>
          </a:prstGeom>
          <a:solidFill>
            <a:schemeClr val="bg1">
              <a:alpha val="2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127"/>
            <a:ext cx="82296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0477"/>
            <a:ext cx="82296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489"/>
            <a:ext cx="2133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489"/>
            <a:ext cx="2895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489"/>
            <a:ext cx="2133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FEF851-1D7F-4D35-AF61-544D2DB1241A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124"/>
            <a:ext cx="82296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0477"/>
            <a:ext cx="82296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489"/>
            <a:ext cx="2133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489"/>
            <a:ext cx="2895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489"/>
            <a:ext cx="2133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FEF851-1D7F-4D35-AF61-544D2DB1241A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0725EAF-E8BE-405A-8C89-BBBFB066D51A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2051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5004155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5004155"/>
            <a:ext cx="2895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004155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BA43763-8D51-4E7E-A9FE-0E5FEB7DBF7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2051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5004155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5004155"/>
            <a:ext cx="2895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004155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DEBD96-5EF5-4A90-9968-8476924F631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5399088"/>
            <a:chOff x="0" y="0"/>
            <a:chExt cx="5760" cy="4320"/>
          </a:xfrm>
        </p:grpSpPr>
        <p:sp>
          <p:nvSpPr>
            <p:cNvPr id="242691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42692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242693" name="Freeform 5"/>
          <p:cNvSpPr>
            <a:spLocks/>
          </p:cNvSpPr>
          <p:nvPr/>
        </p:nvSpPr>
        <p:spPr bwMode="hidden">
          <a:xfrm>
            <a:off x="6248400" y="4930418"/>
            <a:ext cx="2895600" cy="479919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uk-UA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4739199"/>
            <a:ext cx="7848600" cy="674886"/>
            <a:chOff x="0" y="3792"/>
            <a:chExt cx="4944" cy="540"/>
          </a:xfrm>
        </p:grpSpPr>
        <p:sp>
          <p:nvSpPr>
            <p:cNvPr id="242695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grpSp>
          <p:nvGrpSpPr>
            <p:cNvPr id="4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242697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2698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2699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2700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2701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sp>
          <p:nvSpPr>
            <p:cNvPr id="242702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627070" y="4740449"/>
            <a:ext cx="5684837" cy="668637"/>
            <a:chOff x="395" y="3793"/>
            <a:chExt cx="3581" cy="535"/>
          </a:xfrm>
        </p:grpSpPr>
        <p:sp>
          <p:nvSpPr>
            <p:cNvPr id="242704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42705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42706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42707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42708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42709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242710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9970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2055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3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242712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9169"/>
            <a:ext cx="21336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42713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9169"/>
            <a:ext cx="28956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42714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9169"/>
            <a:ext cx="21336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06270E11-DF2E-4B9D-AE3D-98EF47B123D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5399088"/>
            <a:chOff x="0" y="0"/>
            <a:chExt cx="5760" cy="4320"/>
          </a:xfrm>
        </p:grpSpPr>
        <p:sp>
          <p:nvSpPr>
            <p:cNvPr id="242691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42692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242693" name="Freeform 5"/>
          <p:cNvSpPr>
            <a:spLocks/>
          </p:cNvSpPr>
          <p:nvPr/>
        </p:nvSpPr>
        <p:spPr bwMode="hidden">
          <a:xfrm>
            <a:off x="6248400" y="4930418"/>
            <a:ext cx="2895600" cy="479919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uk-UA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4739199"/>
            <a:ext cx="7848600" cy="674886"/>
            <a:chOff x="0" y="3792"/>
            <a:chExt cx="4944" cy="540"/>
          </a:xfrm>
        </p:grpSpPr>
        <p:sp>
          <p:nvSpPr>
            <p:cNvPr id="242695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grpSp>
          <p:nvGrpSpPr>
            <p:cNvPr id="4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242697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2698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2699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2700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2701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sp>
          <p:nvSpPr>
            <p:cNvPr id="242702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627070" y="4740449"/>
            <a:ext cx="5684837" cy="668637"/>
            <a:chOff x="395" y="3793"/>
            <a:chExt cx="3581" cy="535"/>
          </a:xfrm>
        </p:grpSpPr>
        <p:sp>
          <p:nvSpPr>
            <p:cNvPr id="242704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42705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42706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42707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42708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42709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242710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9970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2055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3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242712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9169"/>
            <a:ext cx="21336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42713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9169"/>
            <a:ext cx="28956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42714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9169"/>
            <a:ext cx="21336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06270E11-DF2E-4B9D-AE3D-98EF47B123D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4554490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559395"/>
            <a:ext cx="3402314" cy="850933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4556628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66203"/>
            <a:ext cx="8229600" cy="356314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5044773"/>
            <a:ext cx="1920240" cy="2879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83" y="5044774"/>
            <a:ext cx="2350681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5044774"/>
            <a:ext cx="365760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12FE9AF-0E28-4BD8-B08A-FFB293EE0C3F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4554489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559394"/>
            <a:ext cx="3402314" cy="850933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4556627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66203"/>
            <a:ext cx="8229600" cy="356314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5044773"/>
            <a:ext cx="1920240" cy="2879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83" y="5044774"/>
            <a:ext cx="2350681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5044774"/>
            <a:ext cx="365760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12FE9AF-0E28-4BD8-B08A-FFB293EE0C3F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4554487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559392"/>
            <a:ext cx="3402314" cy="850933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4556625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66203"/>
            <a:ext cx="8229600" cy="356314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5044773"/>
            <a:ext cx="1920240" cy="2879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83" y="5044774"/>
            <a:ext cx="2350681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5044774"/>
            <a:ext cx="365760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12FE9AF-0E28-4BD8-B08A-FFB293EE0C3F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4554484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559389"/>
            <a:ext cx="3402314" cy="850933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4556622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66203"/>
            <a:ext cx="8229600" cy="356314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5044773"/>
            <a:ext cx="1920240" cy="2879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83" y="5044774"/>
            <a:ext cx="2350681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5044774"/>
            <a:ext cx="365760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12FE9AF-0E28-4BD8-B08A-FFB293EE0C3F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4554480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559385"/>
            <a:ext cx="3402314" cy="850933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4556618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66203"/>
            <a:ext cx="8229600" cy="356314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5044773"/>
            <a:ext cx="1920240" cy="2879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83" y="5044774"/>
            <a:ext cx="2350681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5044774"/>
            <a:ext cx="365760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12FE9AF-0E28-4BD8-B08A-FFB293EE0C3F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4554475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559380"/>
            <a:ext cx="3402314" cy="850933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4556613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66203"/>
            <a:ext cx="8229600" cy="356314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5044773"/>
            <a:ext cx="1920240" cy="2879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83" y="5044774"/>
            <a:ext cx="2350681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5044774"/>
            <a:ext cx="365760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12FE9AF-0E28-4BD8-B08A-FFB293EE0C3F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4554463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559368"/>
            <a:ext cx="3402314" cy="850933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4556601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66203"/>
            <a:ext cx="8229600" cy="356314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5044773"/>
            <a:ext cx="1920240" cy="2879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83" y="5044774"/>
            <a:ext cx="2350681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5044774"/>
            <a:ext cx="365760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12FE9AF-0E28-4BD8-B08A-FFB293EE0C3F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0725EAF-E8BE-405A-8C89-BBBFB066D51A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Freeform 2"/>
          <p:cNvSpPr>
            <a:spLocks/>
          </p:cNvSpPr>
          <p:nvPr/>
        </p:nvSpPr>
        <p:spPr bwMode="hidden">
          <a:xfrm>
            <a:off x="6627813" y="5061645"/>
            <a:ext cx="285750" cy="164972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uk-UA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207" y="3359526"/>
            <a:ext cx="9140825" cy="2039655"/>
            <a:chOff x="2" y="2688"/>
            <a:chExt cx="5758" cy="1632"/>
          </a:xfrm>
        </p:grpSpPr>
        <p:sp>
          <p:nvSpPr>
            <p:cNvPr id="297988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297990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1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2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3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4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5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6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7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8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9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0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4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298002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3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4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5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6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7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8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9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0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1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2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3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4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5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6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7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8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9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5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98021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2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3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4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5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6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7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8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9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0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1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2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3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4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5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6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7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6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298039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40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41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42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43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44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45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grpSp>
            <p:nvGrpSpPr>
              <p:cNvPr id="7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298047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  <p:sp>
              <p:nvSpPr>
                <p:cNvPr id="298048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  <p:sp>
              <p:nvSpPr>
                <p:cNvPr id="298049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  <p:sp>
              <p:nvSpPr>
                <p:cNvPr id="298050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</p:grpSp>
        </p:grpSp>
      </p:grpSp>
      <p:sp>
        <p:nvSpPr>
          <p:cNvPr id="298051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8714"/>
            <a:ext cx="8229600" cy="89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298052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298053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98054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98055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0A2C590-19C6-416C-81F3-C1B7750813E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Freeform 2"/>
          <p:cNvSpPr>
            <a:spLocks/>
          </p:cNvSpPr>
          <p:nvPr/>
        </p:nvSpPr>
        <p:spPr bwMode="hidden">
          <a:xfrm>
            <a:off x="6627813" y="5061645"/>
            <a:ext cx="285750" cy="164972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uk-UA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207" y="3359525"/>
            <a:ext cx="9140825" cy="2039655"/>
            <a:chOff x="2" y="2688"/>
            <a:chExt cx="5758" cy="1632"/>
          </a:xfrm>
        </p:grpSpPr>
        <p:sp>
          <p:nvSpPr>
            <p:cNvPr id="297988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297990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1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2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3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4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5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6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7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8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7999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0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4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298002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3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4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5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6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7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8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09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0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1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2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3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4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5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6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7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8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19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5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98021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2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3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4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5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6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7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8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29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0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1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2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3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4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5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6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37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6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298039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40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41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42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43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44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8045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grpSp>
            <p:nvGrpSpPr>
              <p:cNvPr id="7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298047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  <p:sp>
              <p:nvSpPr>
                <p:cNvPr id="298048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  <p:sp>
              <p:nvSpPr>
                <p:cNvPr id="298049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  <p:sp>
              <p:nvSpPr>
                <p:cNvPr id="298050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uk-UA"/>
                </a:p>
              </p:txBody>
            </p:sp>
          </p:grpSp>
        </p:grpSp>
      </p:grpSp>
      <p:sp>
        <p:nvSpPr>
          <p:cNvPr id="298051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8714"/>
            <a:ext cx="8229600" cy="89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298052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298053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98054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98055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0A2C590-19C6-416C-81F3-C1B7750813E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fld id="{04740721-299A-4740-A3DF-E181568FB1BF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8A6028D8-7D79-49B4-BCF3-ED867912B91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0" y="179969"/>
            <a:ext cx="9144000" cy="599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516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5420"/>
            <a:ext cx="21336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6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9169"/>
            <a:ext cx="28956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6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5420"/>
            <a:ext cx="21336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04C2B8D-F50D-48A0-A178-BEEAC9AA7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779868"/>
            <a:ext cx="8229600" cy="479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778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78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78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cs typeface="+mn-cs"/>
              </a:defRPr>
            </a:lvl1pPr>
          </a:lstStyle>
          <a:p>
            <a:fld id="{38DA037E-9272-4B5D-9F9D-930DE631DE98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102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5004155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5004155"/>
            <a:ext cx="2895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004155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1AEFA95-C831-4CA3-8A9F-CE0B1927D3C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2CEC236-73C6-4034-866F-E8197E5DE84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4554430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559335"/>
            <a:ext cx="3402314" cy="850933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4556568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66203"/>
            <a:ext cx="8229600" cy="356314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5044773"/>
            <a:ext cx="1920240" cy="2879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83" y="5044774"/>
            <a:ext cx="2350681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5044774"/>
            <a:ext cx="365760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12FE9AF-0E28-4BD8-B08A-FFB293EE0C3F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4554422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559327"/>
            <a:ext cx="3402314" cy="850933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4556560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66203"/>
            <a:ext cx="8229600" cy="356314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5044773"/>
            <a:ext cx="1920240" cy="2879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83" y="5044774"/>
            <a:ext cx="2350681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5044774"/>
            <a:ext cx="365760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12FE9AF-0E28-4BD8-B08A-FFB293EE0C3F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4554413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559318"/>
            <a:ext cx="3402314" cy="850933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4556551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66203"/>
            <a:ext cx="8229600" cy="356314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5044773"/>
            <a:ext cx="1920240" cy="2879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83" y="5044774"/>
            <a:ext cx="2350681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5044774"/>
            <a:ext cx="365760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12FE9AF-0E28-4BD8-B08A-FFB293EE0C3F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4554403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559308"/>
            <a:ext cx="3402314" cy="850933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4556541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66203"/>
            <a:ext cx="8229600" cy="356314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5044773"/>
            <a:ext cx="1920240" cy="2879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83" y="5044774"/>
            <a:ext cx="2350681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5044774"/>
            <a:ext cx="365760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12FE9AF-0E28-4BD8-B08A-FFB293EE0C3F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4554392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559297"/>
            <a:ext cx="3402314" cy="850933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4556530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66203"/>
            <a:ext cx="8229600" cy="356314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5044773"/>
            <a:ext cx="1920240" cy="2879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83" y="5044774"/>
            <a:ext cx="2350681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5044774"/>
            <a:ext cx="365760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12FE9AF-0E28-4BD8-B08A-FFB293EE0C3F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9" y="3937912"/>
            <a:ext cx="3802003" cy="11361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4554380"/>
            <a:ext cx="3802003" cy="659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559285"/>
            <a:ext cx="3402314" cy="850933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4556518"/>
            <a:ext cx="3405509" cy="8537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66203"/>
            <a:ext cx="8229600" cy="356314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5044773"/>
            <a:ext cx="1920240" cy="2879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83" y="5044774"/>
            <a:ext cx="2350681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5044774"/>
            <a:ext cx="365760" cy="28745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12FE9AF-0E28-4BD8-B08A-FFB293EE0C3F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slideLayout" Target="../slideLayouts/slideLayout20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oleObject" Target="../embeddings/oleObject4.bin"/><Relationship Id="rId3" Type="http://schemas.openxmlformats.org/officeDocument/2006/relationships/audio" Target="../media/audio2.bin"/><Relationship Id="rId7" Type="http://schemas.openxmlformats.org/officeDocument/2006/relationships/audio" Target="../media/audio1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238.xml"/><Relationship Id="rId1" Type="http://schemas.openxmlformats.org/officeDocument/2006/relationships/vmlDrawing" Target="../drawings/vmlDrawing2.vml"/><Relationship Id="rId6" Type="http://schemas.openxmlformats.org/officeDocument/2006/relationships/audio" Target="../media/audio5.bin"/><Relationship Id="rId11" Type="http://schemas.openxmlformats.org/officeDocument/2006/relationships/oleObject" Target="../embeddings/oleObject3.bin"/><Relationship Id="rId5" Type="http://schemas.openxmlformats.org/officeDocument/2006/relationships/audio" Target="../media/audio4.bin"/><Relationship Id="rId10" Type="http://schemas.openxmlformats.org/officeDocument/2006/relationships/image" Target="../media/image11.wmf"/><Relationship Id="rId4" Type="http://schemas.openxmlformats.org/officeDocument/2006/relationships/audio" Target="../media/audio3.bin"/><Relationship Id="rId9" Type="http://schemas.openxmlformats.org/officeDocument/2006/relationships/oleObject" Target="../embeddings/oleObject2.bin"/><Relationship Id="rId1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8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5.bin"/><Relationship Id="rId1" Type="http://schemas.openxmlformats.org/officeDocument/2006/relationships/slideLayout" Target="../slideLayouts/slideLayout30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bin"/><Relationship Id="rId7" Type="http://schemas.openxmlformats.org/officeDocument/2006/relationships/image" Target="../media/image32.gif"/><Relationship Id="rId2" Type="http://schemas.openxmlformats.org/officeDocument/2006/relationships/audio" Target="../media/audio6.bin"/><Relationship Id="rId1" Type="http://schemas.openxmlformats.org/officeDocument/2006/relationships/slideLayout" Target="../slideLayouts/slideLayout337.xml"/><Relationship Id="rId6" Type="http://schemas.openxmlformats.org/officeDocument/2006/relationships/image" Target="../media/image29.png"/><Relationship Id="rId5" Type="http://schemas.openxmlformats.org/officeDocument/2006/relationships/image" Target="../media/image31.wmf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5.bin"/><Relationship Id="rId1" Type="http://schemas.openxmlformats.org/officeDocument/2006/relationships/slideLayout" Target="../slideLayouts/slideLayout29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26.xml"/><Relationship Id="rId4" Type="http://schemas.openxmlformats.org/officeDocument/2006/relationships/image" Target="../media/image34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9.bin"/><Relationship Id="rId3" Type="http://schemas.openxmlformats.org/officeDocument/2006/relationships/audio" Target="../media/audio8.bin"/><Relationship Id="rId7" Type="http://schemas.openxmlformats.org/officeDocument/2006/relationships/image" Target="../media/image12.png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227.xml"/><Relationship Id="rId1" Type="http://schemas.openxmlformats.org/officeDocument/2006/relationships/vmlDrawing" Target="../drawings/vmlDrawing3.vml"/><Relationship Id="rId6" Type="http://schemas.openxmlformats.org/officeDocument/2006/relationships/audio" Target="../media/audio9.bin"/><Relationship Id="rId11" Type="http://schemas.openxmlformats.org/officeDocument/2006/relationships/image" Target="../media/image9.wmf"/><Relationship Id="rId5" Type="http://schemas.openxmlformats.org/officeDocument/2006/relationships/audio" Target="../media/audio1.bin"/><Relationship Id="rId10" Type="http://schemas.openxmlformats.org/officeDocument/2006/relationships/oleObject" Target="../embeddings/oleObject7.bin"/><Relationship Id="rId4" Type="http://schemas.openxmlformats.org/officeDocument/2006/relationships/audio" Target="../media/audio5.bin"/><Relationship Id="rId9" Type="http://schemas.openxmlformats.org/officeDocument/2006/relationships/image" Target="../media/image11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4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4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naurok.com.ua/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71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43240" y="4687089"/>
            <a:ext cx="3500462" cy="712001"/>
          </a:xfrm>
        </p:spPr>
        <p:txBody>
          <a:bodyPr/>
          <a:lstStyle/>
          <a:p>
            <a:r>
              <a:rPr lang="uk-UA" dirty="0" smtClean="0"/>
              <a:t>Географія 7 клас</a:t>
            </a:r>
            <a:endParaRPr lang="uk-UA" dirty="0"/>
          </a:p>
        </p:txBody>
      </p:sp>
      <p:sp>
        <p:nvSpPr>
          <p:cNvPr id="8" name="WordArt 4"/>
          <p:cNvSpPr>
            <a:spLocks noChangeArrowheads="1" noChangeShapeType="1" noTextEdit="1"/>
          </p:cNvSpPr>
          <p:nvPr/>
        </p:nvSpPr>
        <p:spPr bwMode="gray">
          <a:xfrm>
            <a:off x="1460348" y="368839"/>
            <a:ext cx="6046839" cy="1106129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600" b="1" kern="1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Кліматотвірні</a:t>
            </a:r>
            <a:r>
              <a:rPr lang="uk-UA" sz="36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чинники</a:t>
            </a:r>
            <a:endParaRPr lang="uk-UA" sz="3600" b="1" kern="1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2707" y="1380990"/>
            <a:ext cx="6818585" cy="3108543"/>
          </a:xfrm>
          <a:prstGeom prst="rect">
            <a:avLst/>
          </a:prstGeom>
          <a:solidFill>
            <a:srgbClr val="030E1F">
              <a:alpha val="61176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2800" dirty="0" smtClean="0">
                <a:solidFill>
                  <a:schemeClr val="bg1"/>
                </a:solidFill>
              </a:rPr>
              <a:t>  </a:t>
            </a:r>
            <a:r>
              <a:rPr lang="uk-UA" sz="2800" dirty="0" err="1" smtClean="0">
                <a:solidFill>
                  <a:schemeClr val="bg1"/>
                </a:solidFill>
              </a:rPr>
              <a:t>Кліматотвірні</a:t>
            </a:r>
            <a:r>
              <a:rPr lang="uk-UA" sz="2800" dirty="0" smtClean="0">
                <a:solidFill>
                  <a:schemeClr val="bg1"/>
                </a:solidFill>
              </a:rPr>
              <a:t> чинники. </a:t>
            </a:r>
          </a:p>
          <a:p>
            <a:pPr>
              <a:buFont typeface="Arial" pitchFamily="34" charset="0"/>
              <a:buChar char="•"/>
            </a:pPr>
            <a:r>
              <a:rPr lang="uk-UA" sz="2800" dirty="0" smtClean="0">
                <a:solidFill>
                  <a:schemeClr val="bg1"/>
                </a:solidFill>
              </a:rPr>
              <a:t>  Розподіл сонячної енергії на Землі. </a:t>
            </a:r>
          </a:p>
          <a:p>
            <a:pPr>
              <a:buFont typeface="Arial" pitchFamily="34" charset="0"/>
              <a:buChar char="•"/>
            </a:pPr>
            <a:r>
              <a:rPr lang="uk-UA" sz="2800" dirty="0" smtClean="0">
                <a:solidFill>
                  <a:schemeClr val="bg1"/>
                </a:solidFill>
              </a:rPr>
              <a:t>  Вплив підстильної поверхні на клімат.</a:t>
            </a:r>
          </a:p>
          <a:p>
            <a:pPr>
              <a:buFont typeface="Arial" pitchFamily="34" charset="0"/>
              <a:buChar char="•"/>
            </a:pPr>
            <a:r>
              <a:rPr lang="uk-UA" sz="2800" dirty="0" smtClean="0">
                <a:solidFill>
                  <a:schemeClr val="bg1"/>
                </a:solidFill>
              </a:rPr>
              <a:t>  Повітряні маси та їх властивості.</a:t>
            </a:r>
          </a:p>
          <a:p>
            <a:pPr>
              <a:buFont typeface="Arial" pitchFamily="34" charset="0"/>
              <a:buChar char="•"/>
            </a:pPr>
            <a:r>
              <a:rPr lang="uk-UA" sz="2800" dirty="0" smtClean="0">
                <a:solidFill>
                  <a:schemeClr val="bg1"/>
                </a:solidFill>
              </a:rPr>
              <a:t>  Загальна циркуляція атмосфери</a:t>
            </a:r>
          </a:p>
          <a:p>
            <a:pPr marL="441325" indent="-441325">
              <a:buFont typeface="Arial" pitchFamily="34" charset="0"/>
              <a:buChar char="•"/>
            </a:pPr>
            <a:r>
              <a:rPr lang="uk-UA" sz="2800" dirty="0" smtClean="0">
                <a:solidFill>
                  <a:schemeClr val="bg1"/>
                </a:solidFill>
              </a:rPr>
              <a:t>Закономірності зміни температури    повітря і поверхневих вод океанів.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gray">
          <a:xfrm>
            <a:off x="0" y="1132271"/>
            <a:ext cx="9144000" cy="231193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uk-UA" sz="3200" dirty="0">
              <a:solidFill>
                <a:schemeClr val="tx2"/>
              </a:solidFill>
            </a:endParaRPr>
          </a:p>
          <a:p>
            <a:pPr algn="ctr" eaLnBrk="0" hangingPunct="0">
              <a:defRPr/>
            </a:pPr>
            <a:r>
              <a:rPr lang="uk-UA" sz="3200" dirty="0">
                <a:solidFill>
                  <a:schemeClr val="tx2"/>
                </a:solidFill>
              </a:rPr>
              <a:t>Будь яка місцевість на Землі має основні риси погоди для кожної пори року. </a:t>
            </a:r>
          </a:p>
          <a:p>
            <a:pPr algn="ctr" eaLnBrk="0" hangingPunct="0">
              <a:defRPr/>
            </a:pPr>
            <a:r>
              <a:rPr lang="uk-UA" sz="3200" dirty="0">
                <a:solidFill>
                  <a:schemeClr val="tx2"/>
                </a:solidFill>
              </a:rPr>
              <a:t>Багаторічну сукупність цих рис, характерну для  даної місцевості можна розглядати як </a:t>
            </a:r>
            <a:r>
              <a:rPr lang="uk-UA" sz="3200" dirty="0">
                <a:solidFill>
                  <a:srgbClr val="FF0000"/>
                </a:solidFill>
              </a:rPr>
              <a:t>клімат </a:t>
            </a:r>
            <a:endParaRPr lang="en-US" sz="3200" dirty="0">
              <a:solidFill>
                <a:srgbClr val="FF0000"/>
              </a:solidFill>
            </a:endParaRPr>
          </a:p>
          <a:p>
            <a:pPr algn="ctr" eaLnBrk="0" hangingPunct="0">
              <a:defRPr/>
            </a:pPr>
            <a:r>
              <a:rPr lang="uk-UA" sz="2400" dirty="0">
                <a:solidFill>
                  <a:srgbClr val="FFFFFF"/>
                </a:solidFill>
              </a:rPr>
              <a:t> 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gray">
          <a:xfrm>
            <a:off x="1" y="3755374"/>
            <a:ext cx="9143999" cy="122411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uk-UA" sz="3200" dirty="0">
                <a:solidFill>
                  <a:srgbClr val="FF0000"/>
                </a:solidFill>
              </a:rPr>
              <a:t>Клімат</a:t>
            </a:r>
            <a:r>
              <a:rPr lang="uk-UA" sz="3200" b="1" dirty="0">
                <a:solidFill>
                  <a:sysClr val="windowText" lastClr="000000"/>
                </a:solidFill>
              </a:rPr>
              <a:t> </a:t>
            </a:r>
            <a:r>
              <a:rPr lang="uk-UA" sz="3200" dirty="0">
                <a:solidFill>
                  <a:sysClr val="windowText" lastClr="000000"/>
                </a:solidFill>
              </a:rPr>
              <a:t>– це багаторічний режим погоди у даній місцевості.</a:t>
            </a:r>
            <a:endParaRPr lang="en-US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061096" y="260875"/>
            <a:ext cx="302180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uk-UA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 </a:t>
            </a:r>
            <a:r>
              <a:rPr lang="uk-UA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Повторимо</a:t>
            </a:r>
            <a:endParaRPr lang="uk-UA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550193" y="276640"/>
            <a:ext cx="624126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uk-UA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 Кліматичні показники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71500" y="1347361"/>
            <a:ext cx="8001000" cy="333902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uk-UA" dirty="0"/>
              <a:t>Переважаючі повітряні маси.</a:t>
            </a:r>
          </a:p>
          <a:p>
            <a:pPr eaLnBrk="1" hangingPunct="1">
              <a:defRPr/>
            </a:pPr>
            <a:r>
              <a:rPr lang="uk-UA" dirty="0"/>
              <a:t>Середні температури найхолоднішого та найтеплішого місяців.</a:t>
            </a:r>
          </a:p>
          <a:p>
            <a:pPr eaLnBrk="1" hangingPunct="1">
              <a:defRPr/>
            </a:pPr>
            <a:r>
              <a:rPr lang="uk-UA" dirty="0"/>
              <a:t>Середня  річна кількість атмосферних опадів і режим їх випадання за </a:t>
            </a:r>
            <a:r>
              <a:rPr lang="uk-UA" dirty="0" smtClean="0"/>
              <a:t>сезонами </a:t>
            </a:r>
            <a:r>
              <a:rPr lang="uk-UA" dirty="0"/>
              <a:t>року.</a:t>
            </a:r>
          </a:p>
          <a:p>
            <a:pPr eaLnBrk="1" hangingPunct="1">
              <a:defRPr/>
            </a:pPr>
            <a:endParaRPr lang="uk-UA" dirty="0"/>
          </a:p>
          <a:p>
            <a:pPr eaLnBrk="1" hangingPunct="1">
              <a:defRPr/>
            </a:pPr>
            <a:endParaRPr lang="uk-UA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gray">
          <a:xfrm>
            <a:off x="0" y="1081205"/>
            <a:ext cx="9144000" cy="201595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uk-UA" sz="3200" dirty="0">
                <a:solidFill>
                  <a:sysClr val="windowText" lastClr="000000"/>
                </a:solidFill>
              </a:rPr>
              <a:t>Відмінності клімату різних територій визначаються </a:t>
            </a:r>
            <a:r>
              <a:rPr lang="uk-UA" sz="3200" dirty="0" err="1">
                <a:solidFill>
                  <a:srgbClr val="FF0000"/>
                </a:solidFill>
              </a:rPr>
              <a:t>кліматотрвірними</a:t>
            </a:r>
            <a:r>
              <a:rPr lang="uk-UA" sz="3200" dirty="0">
                <a:solidFill>
                  <a:srgbClr val="FF0000"/>
                </a:solidFill>
              </a:rPr>
              <a:t> чинниками </a:t>
            </a:r>
            <a:r>
              <a:rPr lang="uk-UA" sz="3200" dirty="0" err="1">
                <a:solidFill>
                  <a:sysClr val="windowText" lastClr="000000"/>
                </a:solidFill>
              </a:rPr>
              <a:t>–причинами</a:t>
            </a:r>
            <a:r>
              <a:rPr lang="uk-UA" sz="3200" dirty="0">
                <a:solidFill>
                  <a:sysClr val="windowText" lastClr="000000"/>
                </a:solidFill>
              </a:rPr>
              <a:t>, від яких залежить клімат даної місцевості</a:t>
            </a:r>
            <a:endParaRPr lang="en-US" sz="3200" dirty="0">
              <a:solidFill>
                <a:sysClr val="windowText" lastClr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1136" y="235975"/>
            <a:ext cx="631230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кліматотрвірні</a:t>
            </a:r>
            <a:r>
              <a:rPr lang="uk-U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чинники</a:t>
            </a:r>
            <a:endParaRPr lang="uk-U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AutoShape 9"/>
          <p:cNvSpPr>
            <a:spLocks noChangeArrowheads="1"/>
          </p:cNvSpPr>
          <p:nvPr/>
        </p:nvSpPr>
        <p:spPr bwMode="blackWhite">
          <a:xfrm>
            <a:off x="191730" y="3495368"/>
            <a:ext cx="2580968" cy="1342102"/>
          </a:xfrm>
          <a:prstGeom prst="roundRect">
            <a:avLst>
              <a:gd name="adj" fmla="val 20185"/>
            </a:avLst>
          </a:prstGeom>
          <a:gradFill rotWithShape="1">
            <a:gsLst>
              <a:gs pos="0">
                <a:srgbClr val="FF0066"/>
              </a:gs>
              <a:gs pos="50000">
                <a:srgbClr val="FF0066">
                  <a:gamma/>
                  <a:shade val="13725"/>
                  <a:invGamma/>
                </a:srgbClr>
              </a:gs>
              <a:gs pos="100000">
                <a:srgbClr val="FF0066"/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3200" b="1" dirty="0">
                <a:solidFill>
                  <a:srgbClr val="FFC9CA"/>
                </a:solidFill>
              </a:rPr>
              <a:t>Сонячна </a:t>
            </a:r>
          </a:p>
          <a:p>
            <a:pPr algn="ctr" eaLnBrk="0" hangingPunct="0">
              <a:defRPr/>
            </a:pPr>
            <a:r>
              <a:rPr lang="uk-UA" sz="3200" b="1" dirty="0" smtClean="0">
                <a:solidFill>
                  <a:srgbClr val="FFC9CA"/>
                </a:solidFill>
              </a:rPr>
              <a:t>енергія</a:t>
            </a:r>
            <a:endParaRPr lang="en-US" sz="3200" b="1" dirty="0">
              <a:solidFill>
                <a:srgbClr val="FFC9CA"/>
              </a:solidFill>
            </a:endParaRP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blackWhite">
          <a:xfrm>
            <a:off x="2905433" y="3539613"/>
            <a:ext cx="2905432" cy="1356852"/>
          </a:xfrm>
          <a:prstGeom prst="roundRect">
            <a:avLst>
              <a:gd name="adj" fmla="val 23996"/>
            </a:avLst>
          </a:prstGeom>
          <a:gradFill rotWithShape="1">
            <a:gsLst>
              <a:gs pos="0">
                <a:srgbClr val="297AB1"/>
              </a:gs>
              <a:gs pos="50000">
                <a:srgbClr val="010199"/>
              </a:gs>
              <a:gs pos="100000">
                <a:srgbClr val="297AB1"/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10199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3EEFD"/>
                </a:solidFill>
                <a:effectLst/>
                <a:uLnTx/>
                <a:uFillTx/>
              </a:rPr>
              <a:t> Переміщення</a:t>
            </a:r>
          </a:p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3EEFD"/>
                </a:solidFill>
                <a:effectLst/>
                <a:uLnTx/>
                <a:uFillTx/>
              </a:rPr>
              <a:t> повітря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C3EEFD"/>
              </a:solidFill>
              <a:effectLst/>
              <a:uLnTx/>
              <a:uFillTx/>
            </a:endParaRPr>
          </a:p>
        </p:txBody>
      </p:sp>
      <p:sp>
        <p:nvSpPr>
          <p:cNvPr id="7" name="AutoShape 11"/>
          <p:cNvSpPr>
            <a:spLocks noChangeArrowheads="1"/>
          </p:cNvSpPr>
          <p:nvPr/>
        </p:nvSpPr>
        <p:spPr bwMode="blackWhite">
          <a:xfrm>
            <a:off x="6012425" y="3598606"/>
            <a:ext cx="2925098" cy="1327355"/>
          </a:xfrm>
          <a:prstGeom prst="roundRect">
            <a:avLst>
              <a:gd name="adj" fmla="val 22489"/>
            </a:avLst>
          </a:prstGeom>
          <a:gradFill rotWithShape="1">
            <a:gsLst>
              <a:gs pos="0">
                <a:srgbClr val="339966"/>
              </a:gs>
              <a:gs pos="50000">
                <a:srgbClr val="339966">
                  <a:gamma/>
                  <a:shade val="29804"/>
                  <a:invGamma/>
                </a:srgbClr>
              </a:gs>
              <a:gs pos="100000">
                <a:srgbClr val="339966"/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2800" b="1" dirty="0">
                <a:solidFill>
                  <a:srgbClr val="D1FFD1"/>
                </a:solidFill>
              </a:rPr>
              <a:t>Характер</a:t>
            </a:r>
          </a:p>
          <a:p>
            <a:pPr algn="ctr" eaLnBrk="0" hangingPunct="0">
              <a:defRPr/>
            </a:pPr>
            <a:r>
              <a:rPr lang="uk-UA" sz="2800" b="1" dirty="0" smtClean="0">
                <a:solidFill>
                  <a:srgbClr val="D1FFD1"/>
                </a:solidFill>
              </a:rPr>
              <a:t>поверхні</a:t>
            </a:r>
          </a:p>
          <a:p>
            <a:pPr algn="ctr" eaLnBrk="0" hangingPunct="0">
              <a:defRPr/>
            </a:pPr>
            <a:r>
              <a:rPr lang="uk-UA" sz="2800" b="1" dirty="0" smtClean="0">
                <a:solidFill>
                  <a:srgbClr val="D1FFD1"/>
                </a:solidFill>
              </a:rPr>
              <a:t>Землі</a:t>
            </a:r>
            <a:endParaRPr lang="en-US" sz="2800" b="1" dirty="0">
              <a:solidFill>
                <a:srgbClr val="D1FFD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Pictures\вап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7249" y="0"/>
            <a:ext cx="7116763" cy="53375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114801" y="129"/>
            <a:ext cx="459693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uk-UA" sz="3200" dirty="0" smtClean="0">
                <a:solidFill>
                  <a:srgbClr val="00FFCC"/>
                </a:solidFill>
              </a:rPr>
              <a:t>Клімат</a:t>
            </a:r>
            <a:r>
              <a:rPr lang="uk-UA" sz="3200" dirty="0" smtClean="0">
                <a:solidFill>
                  <a:schemeClr val="bg1"/>
                </a:solidFill>
              </a:rPr>
              <a:t> залежить від </a:t>
            </a:r>
            <a:r>
              <a:rPr lang="uk-UA" sz="3200" dirty="0" smtClean="0">
                <a:solidFill>
                  <a:srgbClr val="FFFF00"/>
                </a:solidFill>
              </a:rPr>
              <a:t>сонячного тепла, </a:t>
            </a:r>
            <a:br>
              <a:rPr lang="uk-UA" sz="3200" dirty="0" smtClean="0">
                <a:solidFill>
                  <a:srgbClr val="FFFF00"/>
                </a:solidFill>
              </a:rPr>
            </a:br>
            <a:r>
              <a:rPr lang="uk-UA" sz="3200" dirty="0" smtClean="0">
                <a:solidFill>
                  <a:schemeClr val="bg1"/>
                </a:solidFill>
              </a:rPr>
              <a:t>яке приходить на Землю</a:t>
            </a:r>
            <a:endParaRPr lang="uk-UA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859658"/>
            <a:ext cx="38290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uk-UA" sz="3200" dirty="0" smtClean="0">
                <a:solidFill>
                  <a:schemeClr val="bg1"/>
                </a:solidFill>
              </a:rPr>
              <a:t> Кількість </a:t>
            </a:r>
            <a:r>
              <a:rPr lang="uk-UA" sz="3200" dirty="0" smtClean="0">
                <a:solidFill>
                  <a:srgbClr val="FFFF00"/>
                </a:solidFill>
              </a:rPr>
              <a:t>сонячного тепла </a:t>
            </a:r>
            <a:r>
              <a:rPr lang="uk-UA" sz="3200" dirty="0" smtClean="0">
                <a:solidFill>
                  <a:schemeClr val="bg1"/>
                </a:solidFill>
              </a:rPr>
              <a:t>залежить від </a:t>
            </a:r>
            <a:r>
              <a:rPr lang="uk-UA" sz="3200" dirty="0" smtClean="0">
                <a:solidFill>
                  <a:srgbClr val="0099FF"/>
                </a:solidFill>
              </a:rPr>
              <a:t>кута падіння променів</a:t>
            </a:r>
            <a:r>
              <a:rPr lang="uk-UA" sz="3200" dirty="0" smtClean="0">
                <a:solidFill>
                  <a:schemeClr val="bg1"/>
                </a:solidFill>
              </a:rPr>
              <a:t>, тобто від </a:t>
            </a:r>
            <a:r>
              <a:rPr lang="uk-UA" sz="3200" dirty="0" smtClean="0">
                <a:solidFill>
                  <a:srgbClr val="FF0000"/>
                </a:solidFill>
              </a:rPr>
              <a:t>висоти</a:t>
            </a:r>
            <a:r>
              <a:rPr lang="uk-UA" sz="3200" dirty="0" smtClean="0">
                <a:solidFill>
                  <a:schemeClr val="bg1"/>
                </a:solidFill>
              </a:rPr>
              <a:t> Сонця над горизонтом</a:t>
            </a:r>
            <a:endParaRPr lang="uk-UA" sz="3200" dirty="0">
              <a:solidFill>
                <a:schemeClr val="bg1"/>
              </a:solidFill>
            </a:endParaRP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blackWhite">
          <a:xfrm>
            <a:off x="0" y="0"/>
            <a:ext cx="1961804" cy="1030778"/>
          </a:xfrm>
          <a:prstGeom prst="roundRect">
            <a:avLst>
              <a:gd name="adj" fmla="val 20185"/>
            </a:avLst>
          </a:prstGeom>
          <a:gradFill rotWithShape="1">
            <a:gsLst>
              <a:gs pos="0">
                <a:srgbClr val="FF0066"/>
              </a:gs>
              <a:gs pos="50000">
                <a:srgbClr val="FF0066">
                  <a:gamma/>
                  <a:shade val="13725"/>
                  <a:invGamma/>
                </a:srgbClr>
              </a:gs>
              <a:gs pos="100000">
                <a:srgbClr val="FF0066"/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2800" b="1" dirty="0">
                <a:solidFill>
                  <a:srgbClr val="FFC9CA"/>
                </a:solidFill>
              </a:rPr>
              <a:t>Сонячна </a:t>
            </a:r>
          </a:p>
          <a:p>
            <a:pPr algn="ctr" eaLnBrk="0" hangingPunct="0">
              <a:defRPr/>
            </a:pPr>
            <a:r>
              <a:rPr lang="uk-UA" sz="2800" b="1" dirty="0" smtClean="0">
                <a:solidFill>
                  <a:srgbClr val="FFC9CA"/>
                </a:solidFill>
              </a:rPr>
              <a:t>радіація</a:t>
            </a:r>
            <a:endParaRPr lang="en-US" sz="2800" b="1" dirty="0">
              <a:solidFill>
                <a:srgbClr val="FFC9CA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8" descr="Планета 6123753 - копия"/>
          <p:cNvPicPr>
            <a:picLocks noChangeAspect="1" noChangeArrowheads="1"/>
          </p:cNvPicPr>
          <p:nvPr/>
        </p:nvPicPr>
        <p:blipFill>
          <a:blip r:embed="rId2"/>
          <a:srcRect r="28405"/>
          <a:stretch>
            <a:fillRect/>
          </a:stretch>
        </p:blipFill>
        <p:spPr bwMode="auto">
          <a:xfrm rot="5400000">
            <a:off x="-1168592" y="1168592"/>
            <a:ext cx="5399090" cy="3061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7" name="Line 9"/>
          <p:cNvSpPr>
            <a:spLocks noChangeShapeType="1"/>
          </p:cNvSpPr>
          <p:nvPr/>
        </p:nvSpPr>
        <p:spPr bwMode="auto">
          <a:xfrm>
            <a:off x="2975981" y="3980240"/>
            <a:ext cx="4660669" cy="4571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48138" name="Line 10"/>
          <p:cNvSpPr>
            <a:spLocks noChangeShapeType="1"/>
          </p:cNvSpPr>
          <p:nvPr/>
        </p:nvSpPr>
        <p:spPr bwMode="auto">
          <a:xfrm>
            <a:off x="2626822" y="2161437"/>
            <a:ext cx="5069378" cy="179802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8676" name="Line 15"/>
          <p:cNvSpPr>
            <a:spLocks noChangeShapeType="1"/>
          </p:cNvSpPr>
          <p:nvPr/>
        </p:nvSpPr>
        <p:spPr bwMode="auto">
          <a:xfrm>
            <a:off x="2901142" y="3535800"/>
            <a:ext cx="0" cy="959838"/>
          </a:xfrm>
          <a:prstGeom prst="line">
            <a:avLst/>
          </a:prstGeom>
          <a:noFill/>
          <a:ln w="38100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8677" name="Line 16"/>
          <p:cNvSpPr>
            <a:spLocks noChangeShapeType="1"/>
          </p:cNvSpPr>
          <p:nvPr/>
        </p:nvSpPr>
        <p:spPr bwMode="auto">
          <a:xfrm>
            <a:off x="2381596" y="1773649"/>
            <a:ext cx="838200" cy="1259787"/>
          </a:xfrm>
          <a:prstGeom prst="line">
            <a:avLst/>
          </a:prstGeom>
          <a:noFill/>
          <a:ln w="38100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8678" name="Line 17"/>
          <p:cNvSpPr>
            <a:spLocks noChangeShapeType="1"/>
          </p:cNvSpPr>
          <p:nvPr/>
        </p:nvSpPr>
        <p:spPr bwMode="auto">
          <a:xfrm>
            <a:off x="1004455" y="465512"/>
            <a:ext cx="2270760" cy="1579418"/>
          </a:xfrm>
          <a:prstGeom prst="line">
            <a:avLst/>
          </a:prstGeom>
          <a:noFill/>
          <a:ln w="38100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8679" name="Text Box 18"/>
          <p:cNvSpPr txBox="1">
            <a:spLocks noChangeArrowheads="1"/>
          </p:cNvSpPr>
          <p:nvPr/>
        </p:nvSpPr>
        <p:spPr bwMode="auto">
          <a:xfrm>
            <a:off x="-1" y="998219"/>
            <a:ext cx="16459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66FF"/>
                </a:solidFill>
              </a:rPr>
              <a:t>Пн. </a:t>
            </a:r>
            <a:r>
              <a:rPr lang="uk-UA" b="1" dirty="0" smtClean="0">
                <a:solidFill>
                  <a:srgbClr val="FF66FF"/>
                </a:solidFill>
              </a:rPr>
              <a:t>П. коло</a:t>
            </a:r>
            <a:endParaRPr lang="uk-UA" b="1" dirty="0">
              <a:solidFill>
                <a:srgbClr val="FF66FF"/>
              </a:solidFill>
            </a:endParaRPr>
          </a:p>
        </p:txBody>
      </p:sp>
      <p:sp>
        <p:nvSpPr>
          <p:cNvPr id="48155" name="Oval 27"/>
          <p:cNvSpPr>
            <a:spLocks noChangeArrowheads="1"/>
          </p:cNvSpPr>
          <p:nvPr/>
        </p:nvSpPr>
        <p:spPr bwMode="gray">
          <a:xfrm rot="1806829">
            <a:off x="18332" y="381241"/>
            <a:ext cx="1658938" cy="519351"/>
          </a:xfrm>
          <a:prstGeom prst="ellipse">
            <a:avLst/>
          </a:prstGeom>
          <a:solidFill>
            <a:srgbClr val="FFFF00"/>
          </a:solidFill>
          <a:ln w="38100" algn="ctr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uk-UA"/>
          </a:p>
        </p:txBody>
      </p:sp>
      <p:sp>
        <p:nvSpPr>
          <p:cNvPr id="48162" name="Text Box 34"/>
          <p:cNvSpPr txBox="1">
            <a:spLocks noChangeArrowheads="1"/>
          </p:cNvSpPr>
          <p:nvPr/>
        </p:nvSpPr>
        <p:spPr bwMode="auto">
          <a:xfrm>
            <a:off x="3158836" y="4259410"/>
            <a:ext cx="598516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2800" dirty="0">
                <a:solidFill>
                  <a:schemeClr val="bg1"/>
                </a:solidFill>
              </a:rPr>
              <a:t>Земля отримує </a:t>
            </a:r>
            <a:r>
              <a:rPr lang="uk-UA" sz="2800" dirty="0">
                <a:solidFill>
                  <a:srgbClr val="FFC000"/>
                </a:solidFill>
              </a:rPr>
              <a:t>найбільше</a:t>
            </a:r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uk-UA" sz="2800" dirty="0" smtClean="0">
                <a:solidFill>
                  <a:schemeClr val="bg1"/>
                </a:solidFill>
              </a:rPr>
              <a:t>тепла. Клімат </a:t>
            </a:r>
            <a:r>
              <a:rPr lang="uk-UA" sz="2800" dirty="0" smtClean="0">
                <a:solidFill>
                  <a:srgbClr val="FFC000"/>
                </a:solidFill>
              </a:rPr>
              <a:t>жаркий  </a:t>
            </a:r>
            <a:endParaRPr lang="uk-UA" sz="2800" dirty="0">
              <a:solidFill>
                <a:srgbClr val="FFC000"/>
              </a:solidFill>
            </a:endParaRPr>
          </a:p>
        </p:txBody>
      </p:sp>
      <p:sp>
        <p:nvSpPr>
          <p:cNvPr id="48164" name="Line 36"/>
          <p:cNvSpPr>
            <a:spLocks noChangeShapeType="1"/>
          </p:cNvSpPr>
          <p:nvPr/>
        </p:nvSpPr>
        <p:spPr bwMode="auto">
          <a:xfrm>
            <a:off x="2074025" y="1173057"/>
            <a:ext cx="5638800" cy="269954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48165" name="Text Box 37"/>
          <p:cNvSpPr txBox="1">
            <a:spLocks noChangeArrowheads="1"/>
          </p:cNvSpPr>
          <p:nvPr/>
        </p:nvSpPr>
        <p:spPr bwMode="auto">
          <a:xfrm>
            <a:off x="4389120" y="1714360"/>
            <a:ext cx="4191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dirty="0">
                <a:solidFill>
                  <a:schemeClr val="bg1"/>
                </a:solidFill>
              </a:rPr>
              <a:t> </a:t>
            </a:r>
            <a:r>
              <a:rPr lang="uk-UA" sz="2800" dirty="0">
                <a:solidFill>
                  <a:schemeClr val="bg1"/>
                </a:solidFill>
              </a:rPr>
              <a:t>Земля отримує </a:t>
            </a:r>
            <a:r>
              <a:rPr lang="uk-UA" sz="2800" dirty="0">
                <a:solidFill>
                  <a:srgbClr val="00FFCC"/>
                </a:solidFill>
              </a:rPr>
              <a:t>помірну</a:t>
            </a:r>
            <a:r>
              <a:rPr lang="uk-UA" sz="2800" dirty="0">
                <a:solidFill>
                  <a:schemeClr val="bg1"/>
                </a:solidFill>
              </a:rPr>
              <a:t> кількість </a:t>
            </a:r>
            <a:r>
              <a:rPr lang="uk-UA" sz="2800" dirty="0" smtClean="0">
                <a:solidFill>
                  <a:schemeClr val="bg1"/>
                </a:solidFill>
              </a:rPr>
              <a:t>тепла. </a:t>
            </a:r>
            <a:br>
              <a:rPr lang="uk-UA" sz="2800" dirty="0" smtClean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chemeClr val="bg1"/>
                </a:solidFill>
              </a:rPr>
              <a:t>Клімат тут </a:t>
            </a:r>
            <a:r>
              <a:rPr lang="uk-UA" sz="2800" dirty="0" smtClean="0">
                <a:solidFill>
                  <a:srgbClr val="00FFCC"/>
                </a:solidFill>
              </a:rPr>
              <a:t>помірний</a:t>
            </a:r>
          </a:p>
        </p:txBody>
      </p:sp>
      <p:sp>
        <p:nvSpPr>
          <p:cNvPr id="48167" name="Text Box 39"/>
          <p:cNvSpPr txBox="1">
            <a:spLocks noChangeArrowheads="1"/>
          </p:cNvSpPr>
          <p:nvPr/>
        </p:nvSpPr>
        <p:spPr bwMode="auto">
          <a:xfrm>
            <a:off x="3391598" y="0"/>
            <a:ext cx="5123411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rgbClr val="FFFF00"/>
                </a:solidFill>
              </a:rPr>
              <a:t> </a:t>
            </a:r>
            <a:r>
              <a:rPr lang="uk-UA" sz="3200" dirty="0" smtClean="0">
                <a:solidFill>
                  <a:srgbClr val="FFFF00"/>
                </a:solidFill>
              </a:rPr>
              <a:t>В полярних </a:t>
            </a:r>
            <a:r>
              <a:rPr lang="uk-UA" sz="2800" dirty="0" smtClean="0">
                <a:solidFill>
                  <a:schemeClr val="bg1"/>
                </a:solidFill>
              </a:rPr>
              <a:t>широтах</a:t>
            </a:r>
            <a:r>
              <a:rPr lang="uk-UA" sz="2400" dirty="0" smtClean="0">
                <a:solidFill>
                  <a:schemeClr val="bg1"/>
                </a:solidFill>
              </a:rPr>
              <a:t> </a:t>
            </a:r>
            <a:r>
              <a:rPr lang="uk-UA" sz="2800" dirty="0" smtClean="0">
                <a:solidFill>
                  <a:schemeClr val="bg1"/>
                </a:solidFill>
              </a:rPr>
              <a:t>Земля </a:t>
            </a:r>
            <a:r>
              <a:rPr lang="uk-UA" sz="2800" dirty="0">
                <a:solidFill>
                  <a:schemeClr val="bg1"/>
                </a:solidFill>
              </a:rPr>
              <a:t>отримує </a:t>
            </a:r>
            <a:r>
              <a:rPr lang="uk-UA" sz="2800" dirty="0">
                <a:solidFill>
                  <a:srgbClr val="0099FF"/>
                </a:solidFill>
              </a:rPr>
              <a:t>найменше</a:t>
            </a:r>
            <a:r>
              <a:rPr lang="uk-UA" sz="2800" dirty="0">
                <a:solidFill>
                  <a:schemeClr val="bg1"/>
                </a:solidFill>
              </a:rPr>
              <a:t> тепла.</a:t>
            </a:r>
            <a:br>
              <a:rPr lang="uk-UA" sz="2800" dirty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chemeClr val="bg1"/>
                </a:solidFill>
              </a:rPr>
              <a:t> Клімат тут дуже </a:t>
            </a:r>
            <a:r>
              <a:rPr lang="uk-UA" sz="2800" dirty="0" smtClean="0">
                <a:solidFill>
                  <a:srgbClr val="0099FF"/>
                </a:solidFill>
              </a:rPr>
              <a:t>холодний</a:t>
            </a:r>
            <a:endParaRPr lang="uk-UA" sz="2800" dirty="0">
              <a:solidFill>
                <a:srgbClr val="0099FF"/>
              </a:solidFill>
            </a:endParaRPr>
          </a:p>
        </p:txBody>
      </p:sp>
      <p:sp>
        <p:nvSpPr>
          <p:cNvPr id="48169" name="AutoShape 41"/>
          <p:cNvSpPr>
            <a:spLocks noChangeArrowheads="1"/>
          </p:cNvSpPr>
          <p:nvPr/>
        </p:nvSpPr>
        <p:spPr bwMode="ltGray">
          <a:xfrm>
            <a:off x="1313420" y="3282819"/>
            <a:ext cx="1546167" cy="162169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28701" name="Line 43"/>
          <p:cNvSpPr>
            <a:spLocks noChangeShapeType="1"/>
          </p:cNvSpPr>
          <p:nvPr/>
        </p:nvSpPr>
        <p:spPr bwMode="auto">
          <a:xfrm flipV="1">
            <a:off x="0" y="3192088"/>
            <a:ext cx="2809702" cy="47365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8702" name="Line 44"/>
          <p:cNvSpPr>
            <a:spLocks noChangeShapeType="1"/>
          </p:cNvSpPr>
          <p:nvPr/>
        </p:nvSpPr>
        <p:spPr bwMode="auto">
          <a:xfrm flipV="1">
            <a:off x="0" y="4081377"/>
            <a:ext cx="2676698" cy="45719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8703" name="Text Box 33"/>
          <p:cNvSpPr txBox="1">
            <a:spLocks noChangeArrowheads="1"/>
          </p:cNvSpPr>
          <p:nvPr/>
        </p:nvSpPr>
        <p:spPr bwMode="auto">
          <a:xfrm>
            <a:off x="0" y="3639976"/>
            <a:ext cx="1447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3399"/>
                </a:solidFill>
              </a:rPr>
              <a:t>екватор</a:t>
            </a:r>
          </a:p>
        </p:txBody>
      </p:sp>
      <p:sp>
        <p:nvSpPr>
          <p:cNvPr id="33" name="Овал 32"/>
          <p:cNvSpPr/>
          <p:nvPr/>
        </p:nvSpPr>
        <p:spPr>
          <a:xfrm rot="20132313">
            <a:off x="1667870" y="1432987"/>
            <a:ext cx="914400" cy="160041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4" name="Line 43"/>
          <p:cNvSpPr>
            <a:spLocks noChangeShapeType="1"/>
          </p:cNvSpPr>
          <p:nvPr/>
        </p:nvSpPr>
        <p:spPr bwMode="auto">
          <a:xfrm>
            <a:off x="256" y="1363676"/>
            <a:ext cx="2111433" cy="45719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35" name="Солнце 34"/>
          <p:cNvSpPr/>
          <p:nvPr/>
        </p:nvSpPr>
        <p:spPr>
          <a:xfrm>
            <a:off x="7248712" y="3408347"/>
            <a:ext cx="1197033" cy="1130531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6" name="Text Box 33"/>
          <p:cNvSpPr txBox="1">
            <a:spLocks noChangeArrowheads="1"/>
          </p:cNvSpPr>
          <p:nvPr/>
        </p:nvSpPr>
        <p:spPr bwMode="auto">
          <a:xfrm>
            <a:off x="-1" y="2744972"/>
            <a:ext cx="16791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 smtClean="0">
                <a:solidFill>
                  <a:srgbClr val="FF3399"/>
                </a:solidFill>
              </a:rPr>
              <a:t> Пн. тропік</a:t>
            </a:r>
            <a:endParaRPr lang="uk-UA" sz="2400" dirty="0">
              <a:solidFill>
                <a:srgbClr val="FF3399"/>
              </a:solidFill>
            </a:endParaRPr>
          </a:p>
        </p:txBody>
      </p:sp>
      <p:sp>
        <p:nvSpPr>
          <p:cNvPr id="37" name="Line 43"/>
          <p:cNvSpPr>
            <a:spLocks noChangeShapeType="1"/>
          </p:cNvSpPr>
          <p:nvPr/>
        </p:nvSpPr>
        <p:spPr bwMode="auto">
          <a:xfrm flipV="1">
            <a:off x="14" y="4942302"/>
            <a:ext cx="2643447" cy="45719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8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48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8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8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7" grpId="0" animBg="1"/>
      <p:bldP spid="48138" grpId="0" animBg="1"/>
      <p:bldP spid="28676" grpId="0" animBg="1"/>
      <p:bldP spid="28677" grpId="0" animBg="1"/>
      <p:bldP spid="28678" grpId="0" animBg="1"/>
      <p:bldP spid="48155" grpId="0" animBg="1"/>
      <p:bldP spid="48162" grpId="0"/>
      <p:bldP spid="48164" grpId="0" animBg="1"/>
      <p:bldP spid="48165" grpId="0"/>
      <p:bldP spid="48167" grpId="0"/>
      <p:bldP spid="48169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1480" y="79"/>
            <a:ext cx="432106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кліматичні карти</a:t>
            </a:r>
            <a:endParaRPr lang="uk-UA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440" y="4014103"/>
            <a:ext cx="8529145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Кількість сонячної енергії загалом зменшується від екватора до полюсів, що і визначає зниження температури повітря в тому самому напрямку</a:t>
            </a:r>
            <a:endParaRPr lang="uk-UA" sz="28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1"/>
          <p:cNvSpPr>
            <a:spLocks noChangeArrowheads="1"/>
          </p:cNvSpPr>
          <p:nvPr/>
        </p:nvSpPr>
        <p:spPr bwMode="blackWhite">
          <a:xfrm>
            <a:off x="14" y="1"/>
            <a:ext cx="9143997" cy="599090"/>
          </a:xfrm>
          <a:prstGeom prst="roundRect">
            <a:avLst>
              <a:gd name="adj" fmla="val 22489"/>
            </a:avLst>
          </a:prstGeom>
          <a:gradFill rotWithShape="1">
            <a:gsLst>
              <a:gs pos="0">
                <a:srgbClr val="339966"/>
              </a:gs>
              <a:gs pos="50000">
                <a:srgbClr val="339966">
                  <a:gamma/>
                  <a:shade val="29804"/>
                  <a:invGamma/>
                </a:srgbClr>
              </a:gs>
              <a:gs pos="100000">
                <a:srgbClr val="339966"/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2800" b="1" dirty="0" smtClean="0">
                <a:solidFill>
                  <a:srgbClr val="D1FFD1"/>
                </a:solidFill>
              </a:rPr>
              <a:t>Характер  поверхні Землі (підстильної поверхні)</a:t>
            </a:r>
            <a:endParaRPr lang="en-US" sz="2800" b="1" dirty="0">
              <a:solidFill>
                <a:srgbClr val="D1FFD1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0" y="821542"/>
            <a:ext cx="9144000" cy="231251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uk-UA" sz="3200" dirty="0">
                <a:solidFill>
                  <a:schemeClr val="tx1"/>
                </a:solidFill>
              </a:rPr>
              <a:t>Нагрівання поверхні Землі залежить не тільки від висоти Сонця над горизонтом, а й від характеру поверхні, що нагрівається, тобто</a:t>
            </a:r>
          </a:p>
          <a:p>
            <a:pPr algn="ctr" eaLnBrk="0" hangingPunct="0">
              <a:defRPr/>
            </a:pPr>
            <a:r>
              <a:rPr lang="uk-UA" sz="3200" dirty="0">
                <a:solidFill>
                  <a:schemeClr val="tx1"/>
                </a:solidFill>
              </a:rPr>
              <a:t> </a:t>
            </a:r>
            <a:r>
              <a:rPr lang="uk-UA" sz="3200" b="1" dirty="0" smtClean="0">
                <a:solidFill>
                  <a:srgbClr val="FF0000"/>
                </a:solidFill>
              </a:rPr>
              <a:t>підстильної </a:t>
            </a:r>
            <a:r>
              <a:rPr lang="uk-UA" sz="3200" b="1" dirty="0">
                <a:solidFill>
                  <a:srgbClr val="FF0000"/>
                </a:solidFill>
              </a:rPr>
              <a:t>поверхні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gray">
          <a:xfrm>
            <a:off x="0" y="3389586"/>
            <a:ext cx="9144000" cy="200950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uk-UA" sz="3200" dirty="0" smtClean="0">
                <a:solidFill>
                  <a:schemeClr val="tx1"/>
                </a:solidFill>
              </a:rPr>
              <a:t>Залежно від кольору і прозорості земна поверхня по-різному поглинає сонячні промені й віддає накопичене тепло, а тому по-різному нагрівається і випаровує вологу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1"/>
          <p:cNvSpPr>
            <a:spLocks noChangeArrowheads="1"/>
          </p:cNvSpPr>
          <p:nvPr/>
        </p:nvSpPr>
        <p:spPr bwMode="blackWhite">
          <a:xfrm>
            <a:off x="1071349" y="0"/>
            <a:ext cx="7001302" cy="537222"/>
          </a:xfrm>
          <a:prstGeom prst="roundRect">
            <a:avLst>
              <a:gd name="adj" fmla="val 33667"/>
            </a:avLst>
          </a:prstGeom>
          <a:gradFill rotWithShape="1">
            <a:gsLst>
              <a:gs pos="0">
                <a:srgbClr val="339966"/>
              </a:gs>
              <a:gs pos="50000">
                <a:srgbClr val="339966">
                  <a:gamma/>
                  <a:shade val="29804"/>
                  <a:invGamma/>
                </a:srgbClr>
              </a:gs>
              <a:gs pos="100000">
                <a:srgbClr val="339966"/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3200" b="1" dirty="0" smtClean="0">
                <a:solidFill>
                  <a:srgbClr val="D1FFD1"/>
                </a:solidFill>
              </a:rPr>
              <a:t>Характер підстильної поверхні</a:t>
            </a:r>
            <a:endParaRPr lang="en-US" sz="3200" b="1" dirty="0">
              <a:solidFill>
                <a:srgbClr val="D1FFD1"/>
              </a:solidFill>
            </a:endParaRPr>
          </a:p>
        </p:txBody>
      </p:sp>
      <p:pic>
        <p:nvPicPr>
          <p:cNvPr id="2049" name="Picture 1" descr="C:\Documents and Settings\User\Рабочий стол\Мои рисунки\Північна Америка\длрль.jpg"/>
          <p:cNvPicPr>
            <a:picLocks noChangeAspect="1" noChangeArrowheads="1"/>
          </p:cNvPicPr>
          <p:nvPr/>
        </p:nvPicPr>
        <p:blipFill>
          <a:blip r:embed="rId2"/>
          <a:srcRect b="4272"/>
          <a:stretch>
            <a:fillRect/>
          </a:stretch>
        </p:blipFill>
        <p:spPr bwMode="auto">
          <a:xfrm>
            <a:off x="4572013" y="709448"/>
            <a:ext cx="4571999" cy="2592828"/>
          </a:xfrm>
          <a:prstGeom prst="rect">
            <a:avLst/>
          </a:prstGeom>
          <a:noFill/>
        </p:spPr>
      </p:pic>
      <p:pic>
        <p:nvPicPr>
          <p:cNvPr id="2050" name="Picture 2" descr="C:\Documents and Settings\User\Рабочий стол\Мои рисунки\тварини Африки\п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09449"/>
            <a:ext cx="4572000" cy="2577061"/>
          </a:xfrm>
          <a:prstGeom prst="rect">
            <a:avLst/>
          </a:prstGeom>
          <a:noFill/>
        </p:spPr>
      </p:pic>
      <p:sp>
        <p:nvSpPr>
          <p:cNvPr id="273414" name="Rectangle 6"/>
          <p:cNvSpPr>
            <a:spLocks noChangeArrowheads="1"/>
          </p:cNvSpPr>
          <p:nvPr/>
        </p:nvSpPr>
        <p:spPr bwMode="gray">
          <a:xfrm>
            <a:off x="0" y="4083269"/>
            <a:ext cx="9144000" cy="1315819"/>
          </a:xfrm>
          <a:prstGeom prst="rect">
            <a:avLst/>
          </a:prstGeom>
          <a:gradFill rotWithShape="1">
            <a:gsLst>
              <a:gs pos="0">
                <a:srgbClr val="D85E28"/>
              </a:gs>
              <a:gs pos="50000">
                <a:srgbClr val="D85E28">
                  <a:gamma/>
                  <a:shade val="25098"/>
                  <a:invGamma/>
                </a:srgbClr>
              </a:gs>
              <a:gs pos="100000">
                <a:srgbClr val="D85E28"/>
              </a:gs>
            </a:gsLst>
            <a:lin ang="5400000" scaled="1"/>
          </a:gradFill>
          <a:ln w="9525">
            <a:solidFill>
              <a:srgbClr val="FFFFFF"/>
            </a:solidFill>
            <a:miter lim="800000"/>
            <a:headEnd/>
            <a:tailEnd/>
          </a:ln>
          <a:effectLst>
            <a:outerShdw dist="107763" dir="8100000" algn="ctr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uk-UA" sz="2800" dirty="0" smtClean="0">
                <a:solidFill>
                  <a:srgbClr val="FFFFFF"/>
                </a:solidFill>
              </a:rPr>
              <a:t>Поверхня  Африки з кам'яними  чи піщаними пустелями, чи поверхні Антарктиди вкриті льодом і снігом будуть мати різні кліматичні умови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0" y="3015678"/>
            <a:ext cx="4572000" cy="901452"/>
          </a:xfrm>
          <a:prstGeom prst="rect">
            <a:avLst/>
          </a:prstGeom>
          <a:gradFill rotWithShape="1">
            <a:gsLst>
              <a:gs pos="0">
                <a:srgbClr val="D85E28"/>
              </a:gs>
              <a:gs pos="50000">
                <a:srgbClr val="D85E28">
                  <a:gamma/>
                  <a:shade val="25098"/>
                  <a:invGamma/>
                </a:srgbClr>
              </a:gs>
              <a:gs pos="100000">
                <a:srgbClr val="D85E28"/>
              </a:gs>
            </a:gsLst>
            <a:lin ang="5400000" scaled="1"/>
          </a:gradFill>
          <a:ln w="9525">
            <a:solidFill>
              <a:srgbClr val="FFFFFF"/>
            </a:solidFill>
            <a:miter lim="800000"/>
            <a:headEnd/>
            <a:tailEnd/>
          </a:ln>
          <a:effectLst>
            <a:outerShdw dist="107763" dir="8100000" algn="ctr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uk-UA" sz="2400" b="1" dirty="0" smtClean="0"/>
              <a:t>Піски  </a:t>
            </a:r>
            <a:r>
              <a:rPr lang="uk-UA" sz="2400" b="1" dirty="0"/>
              <a:t>пустель </a:t>
            </a:r>
            <a:r>
              <a:rPr lang="uk-UA" sz="2400" b="1" dirty="0" smtClean="0"/>
              <a:t>поглинають  65% сонячної енергії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gray">
          <a:xfrm>
            <a:off x="4871546" y="3052799"/>
            <a:ext cx="3996446" cy="951641"/>
          </a:xfrm>
          <a:prstGeom prst="rect">
            <a:avLst/>
          </a:prstGeom>
          <a:gradFill flip="none" rotWithShape="1">
            <a:gsLst>
              <a:gs pos="0">
                <a:srgbClr val="011629">
                  <a:tint val="66000"/>
                  <a:satMod val="160000"/>
                </a:srgbClr>
              </a:gs>
              <a:gs pos="50000">
                <a:srgbClr val="011629">
                  <a:tint val="44500"/>
                  <a:satMod val="160000"/>
                </a:srgbClr>
              </a:gs>
              <a:gs pos="100000">
                <a:srgbClr val="01162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uk-UA" sz="2400" b="1" dirty="0" smtClean="0"/>
          </a:p>
          <a:p>
            <a:pPr algn="ctr" eaLnBrk="0" hangingPunct="0">
              <a:defRPr/>
            </a:pPr>
            <a:r>
              <a:rPr lang="uk-UA" sz="2400" b="1" dirty="0" smtClean="0">
                <a:solidFill>
                  <a:srgbClr val="030623"/>
                </a:solidFill>
              </a:rPr>
              <a:t>Сніговий </a:t>
            </a:r>
            <a:r>
              <a:rPr lang="uk-UA" sz="2400" b="1" dirty="0">
                <a:solidFill>
                  <a:srgbClr val="030623"/>
                </a:solidFill>
              </a:rPr>
              <a:t>покрив - 10%.</a:t>
            </a:r>
          </a:p>
          <a:p>
            <a:pPr algn="ctr" eaLnBrk="0" hangingPunct="0">
              <a:defRPr/>
            </a:pPr>
            <a:r>
              <a:rPr lang="uk-UA" sz="2400" b="1" dirty="0"/>
              <a:t> 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3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3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3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4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115404" y="1845129"/>
          <a:ext cx="2715904" cy="2678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CorelDRAW" r:id="rId5" imgW="1894320" imgH="2112480" progId="">
                  <p:embed/>
                </p:oleObj>
              </mc:Choice>
              <mc:Fallback>
                <p:oleObj name="CorelDRAW" r:id="rId5" imgW="1894320" imgH="211248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5404" y="1845129"/>
                        <a:ext cx="2715904" cy="26783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gray">
          <a:xfrm>
            <a:off x="0" y="4799189"/>
            <a:ext cx="9144000" cy="59989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uk-UA" sz="2800" b="1" dirty="0"/>
              <a:t>Гірські </a:t>
            </a:r>
            <a:r>
              <a:rPr lang="uk-UA" sz="3200" b="1" dirty="0"/>
              <a:t>хребти </a:t>
            </a:r>
            <a:r>
              <a:rPr lang="uk-UA" sz="3200" dirty="0"/>
              <a:t>з</a:t>
            </a:r>
            <a:r>
              <a:rPr lang="uk-UA" sz="3200" dirty="0" smtClean="0"/>
              <a:t>атримують </a:t>
            </a:r>
            <a:r>
              <a:rPr lang="uk-UA" sz="3200" dirty="0"/>
              <a:t>повітряні маси.</a:t>
            </a:r>
            <a:endParaRPr lang="en-US" sz="3200" dirty="0"/>
          </a:p>
        </p:txBody>
      </p:sp>
      <p:sp>
        <p:nvSpPr>
          <p:cNvPr id="379911" name="Oval 7"/>
          <p:cNvSpPr>
            <a:spLocks noChangeArrowheads="1"/>
          </p:cNvSpPr>
          <p:nvPr/>
        </p:nvSpPr>
        <p:spPr bwMode="auto">
          <a:xfrm>
            <a:off x="7867650" y="723900"/>
            <a:ext cx="952500" cy="933450"/>
          </a:xfrm>
          <a:prstGeom prst="ellipse">
            <a:avLst/>
          </a:prstGeom>
          <a:gradFill rotWithShape="1">
            <a:gsLst>
              <a:gs pos="0">
                <a:srgbClr val="762F00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79912" name="AutoShape 8"/>
          <p:cNvSpPr>
            <a:spLocks noChangeArrowheads="1"/>
          </p:cNvSpPr>
          <p:nvPr/>
        </p:nvSpPr>
        <p:spPr bwMode="auto">
          <a:xfrm>
            <a:off x="628650" y="704852"/>
            <a:ext cx="5867400" cy="1447800"/>
          </a:xfrm>
          <a:prstGeom prst="cloudCallout">
            <a:avLst>
              <a:gd name="adj1" fmla="val -57937"/>
              <a:gd name="adj2" fmla="val 80375"/>
            </a:avLst>
          </a:prstGeom>
          <a:solidFill>
            <a:srgbClr val="0070C0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uk-UA" sz="2400" dirty="0"/>
              <a:t>У прибережних районах на схилах гір випадає  більше опадів</a:t>
            </a:r>
            <a:endParaRPr lang="en-US" sz="2400" dirty="0"/>
          </a:p>
        </p:txBody>
      </p:sp>
      <p:sp>
        <p:nvSpPr>
          <p:cNvPr id="379914" name="AutoShape 10"/>
          <p:cNvSpPr>
            <a:spLocks noChangeArrowheads="1"/>
          </p:cNvSpPr>
          <p:nvPr/>
        </p:nvSpPr>
        <p:spPr bwMode="gray">
          <a:xfrm rot="5400000">
            <a:off x="4782726" y="1725273"/>
            <a:ext cx="1531213" cy="1800225"/>
          </a:xfrm>
          <a:custGeom>
            <a:avLst/>
            <a:gdLst>
              <a:gd name="G0" fmla="+- 388346 0 0"/>
              <a:gd name="G1" fmla="+- 5477921 0 0"/>
              <a:gd name="G2" fmla="+- 388346 0 5477921"/>
              <a:gd name="G3" fmla="+- 10800 0 0"/>
              <a:gd name="G4" fmla="+- 0 0 388346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39 0 0"/>
              <a:gd name="G9" fmla="+- 0 0 5477921"/>
              <a:gd name="G10" fmla="+- 7739 0 2700"/>
              <a:gd name="G11" fmla="cos G10 388346"/>
              <a:gd name="G12" fmla="sin G10 388346"/>
              <a:gd name="G13" fmla="cos 13500 388346"/>
              <a:gd name="G14" fmla="sin 13500 388346"/>
              <a:gd name="G15" fmla="+- G11 10800 0"/>
              <a:gd name="G16" fmla="+- G12 10800 0"/>
              <a:gd name="G17" fmla="+- G13 10800 0"/>
              <a:gd name="G18" fmla="+- G14 10800 0"/>
              <a:gd name="G19" fmla="*/ 7739 1 2"/>
              <a:gd name="G20" fmla="+- G19 5400 0"/>
              <a:gd name="G21" fmla="cos G20 388346"/>
              <a:gd name="G22" fmla="sin G20 388346"/>
              <a:gd name="G23" fmla="+- G21 10800 0"/>
              <a:gd name="G24" fmla="+- G12 G23 G22"/>
              <a:gd name="G25" fmla="+- G22 G23 G11"/>
              <a:gd name="G26" fmla="cos 10800 388346"/>
              <a:gd name="G27" fmla="sin 10800 388346"/>
              <a:gd name="G28" fmla="cos 7739 388346"/>
              <a:gd name="G29" fmla="sin 7739 388346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5477921"/>
              <a:gd name="G36" fmla="sin G34 5477921"/>
              <a:gd name="G37" fmla="+/ 5477921 388346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39 G39"/>
              <a:gd name="G43" fmla="sin 773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3130 w 21600"/>
              <a:gd name="T5" fmla="*/ 3195 h 21600"/>
              <a:gd name="T6" fmla="*/ 11835 w 21600"/>
              <a:gd name="T7" fmla="*/ 20011 h 21600"/>
              <a:gd name="T8" fmla="*/ 5304 w 21600"/>
              <a:gd name="T9" fmla="*/ 5351 h 21600"/>
              <a:gd name="T10" fmla="*/ 24227 w 21600"/>
              <a:gd name="T11" fmla="*/ 12193 h 21600"/>
              <a:gd name="T12" fmla="*/ 19583 w 21600"/>
              <a:gd name="T13" fmla="*/ 15965 h 21600"/>
              <a:gd name="T14" fmla="*/ 15812 w 21600"/>
              <a:gd name="T15" fmla="*/ 1132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497" y="11598"/>
                </a:moveTo>
                <a:cubicBezTo>
                  <a:pt x="18525" y="11333"/>
                  <a:pt x="18539" y="11066"/>
                  <a:pt x="18539" y="10800"/>
                </a:cubicBezTo>
                <a:cubicBezTo>
                  <a:pt x="18539" y="6525"/>
                  <a:pt x="15074" y="3061"/>
                  <a:pt x="10800" y="3061"/>
                </a:cubicBezTo>
                <a:cubicBezTo>
                  <a:pt x="6525" y="3061"/>
                  <a:pt x="3061" y="6525"/>
                  <a:pt x="3061" y="10800"/>
                </a:cubicBezTo>
                <a:cubicBezTo>
                  <a:pt x="3061" y="15074"/>
                  <a:pt x="6525" y="18539"/>
                  <a:pt x="10800" y="18539"/>
                </a:cubicBezTo>
                <a:cubicBezTo>
                  <a:pt x="11088" y="18539"/>
                  <a:pt x="11377" y="18522"/>
                  <a:pt x="11664" y="18490"/>
                </a:cubicBezTo>
                <a:lnTo>
                  <a:pt x="12006" y="21532"/>
                </a:lnTo>
                <a:cubicBezTo>
                  <a:pt x="11605" y="21577"/>
                  <a:pt x="11203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172"/>
                  <a:pt x="21580" y="11544"/>
                  <a:pt x="21542" y="11914"/>
                </a:cubicBezTo>
                <a:lnTo>
                  <a:pt x="24227" y="12193"/>
                </a:lnTo>
                <a:lnTo>
                  <a:pt x="19583" y="15965"/>
                </a:lnTo>
                <a:lnTo>
                  <a:pt x="15812" y="11320"/>
                </a:lnTo>
                <a:lnTo>
                  <a:pt x="18497" y="11598"/>
                </a:lnTo>
                <a:close/>
              </a:path>
            </a:pathLst>
          </a:custGeom>
          <a:gradFill rotWithShape="1">
            <a:gsLst>
              <a:gs pos="0">
                <a:srgbClr val="0000FF">
                  <a:gamma/>
                  <a:tint val="27451"/>
                  <a:invGamma/>
                </a:srgbClr>
              </a:gs>
              <a:gs pos="50000">
                <a:srgbClr val="0000FF"/>
              </a:gs>
              <a:gs pos="100000">
                <a:srgbClr val="0000FF">
                  <a:gamma/>
                  <a:tint val="27451"/>
                  <a:invGamma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>
            <a:outerShdw dist="180501" dir="3042636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gray">
          <a:xfrm>
            <a:off x="2059959" y="141468"/>
            <a:ext cx="5024082" cy="419929"/>
          </a:xfrm>
          <a:prstGeom prst="rect">
            <a:avLst/>
          </a:prstGeom>
          <a:gradFill rotWithShape="1">
            <a:gsLst>
              <a:gs pos="0">
                <a:srgbClr val="00B800"/>
              </a:gs>
              <a:gs pos="50000">
                <a:srgbClr val="005E76"/>
              </a:gs>
              <a:gs pos="100000">
                <a:srgbClr val="00B800"/>
              </a:gs>
            </a:gsLst>
            <a:lin ang="5400000" scaled="1"/>
          </a:gradFill>
          <a:ln w="9525">
            <a:solidFill>
              <a:srgbClr val="00CCFF"/>
            </a:solidFill>
            <a:miter lim="800000"/>
            <a:headEnd/>
            <a:tailEnd/>
          </a:ln>
          <a:effectLst>
            <a:outerShdw dist="107763" dir="8100000" algn="ctr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uk-UA" sz="2800"/>
              <a:t> Вплив рельєфу на клімат</a:t>
            </a:r>
            <a:endParaRPr lang="en-US" sz="2800">
              <a:solidFill>
                <a:srgbClr val="E650C9"/>
              </a:solidFill>
            </a:endParaRPr>
          </a:p>
        </p:txBody>
      </p:sp>
      <p:grpSp>
        <p:nvGrpSpPr>
          <p:cNvPr id="8" name="Group 101"/>
          <p:cNvGrpSpPr>
            <a:grpSpLocks/>
          </p:cNvGrpSpPr>
          <p:nvPr/>
        </p:nvGrpSpPr>
        <p:grpSpPr bwMode="auto">
          <a:xfrm>
            <a:off x="7543800" y="419100"/>
            <a:ext cx="1600200" cy="1581150"/>
            <a:chOff x="976" y="2660"/>
            <a:chExt cx="350" cy="352"/>
          </a:xfrm>
        </p:grpSpPr>
        <p:sp>
          <p:nvSpPr>
            <p:cNvPr id="9" name="Freeform 102"/>
            <p:cNvSpPr>
              <a:spLocks/>
            </p:cNvSpPr>
            <p:nvPr/>
          </p:nvSpPr>
          <p:spPr bwMode="auto">
            <a:xfrm>
              <a:off x="1184" y="2674"/>
              <a:ext cx="35" cy="55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139" y="275"/>
                </a:cxn>
                <a:cxn ang="0">
                  <a:pos x="0" y="212"/>
                </a:cxn>
                <a:cxn ang="0">
                  <a:pos x="172" y="0"/>
                </a:cxn>
              </a:cxnLst>
              <a:rect l="0" t="0" r="r" b="b"/>
              <a:pathLst>
                <a:path w="172" h="275">
                  <a:moveTo>
                    <a:pt x="172" y="0"/>
                  </a:moveTo>
                  <a:lnTo>
                    <a:pt x="139" y="275"/>
                  </a:lnTo>
                  <a:lnTo>
                    <a:pt x="0" y="212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Freeform 103"/>
            <p:cNvSpPr>
              <a:spLocks/>
            </p:cNvSpPr>
            <p:nvPr/>
          </p:nvSpPr>
          <p:spPr bwMode="auto">
            <a:xfrm>
              <a:off x="990" y="2767"/>
              <a:ext cx="54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173"/>
                </a:cxn>
                <a:cxn ang="0">
                  <a:pos x="272" y="33"/>
                </a:cxn>
                <a:cxn ang="0">
                  <a:pos x="0" y="0"/>
                </a:cxn>
              </a:cxnLst>
              <a:rect l="0" t="0" r="r" b="b"/>
              <a:pathLst>
                <a:path w="272" h="173">
                  <a:moveTo>
                    <a:pt x="0" y="0"/>
                  </a:moveTo>
                  <a:lnTo>
                    <a:pt x="212" y="173"/>
                  </a:lnTo>
                  <a:lnTo>
                    <a:pt x="272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1" name="Freeform 104"/>
            <p:cNvSpPr>
              <a:spLocks/>
            </p:cNvSpPr>
            <p:nvPr/>
          </p:nvSpPr>
          <p:spPr bwMode="auto">
            <a:xfrm>
              <a:off x="1274" y="2820"/>
              <a:ext cx="52" cy="31"/>
            </a:xfrm>
            <a:custGeom>
              <a:avLst/>
              <a:gdLst/>
              <a:ahLst/>
              <a:cxnLst>
                <a:cxn ang="0">
                  <a:pos x="262" y="73"/>
                </a:cxn>
                <a:cxn ang="0">
                  <a:pos x="0" y="152"/>
                </a:cxn>
                <a:cxn ang="0">
                  <a:pos x="0" y="0"/>
                </a:cxn>
                <a:cxn ang="0">
                  <a:pos x="262" y="73"/>
                </a:cxn>
              </a:cxnLst>
              <a:rect l="0" t="0" r="r" b="b"/>
              <a:pathLst>
                <a:path w="262" h="152">
                  <a:moveTo>
                    <a:pt x="262" y="73"/>
                  </a:moveTo>
                  <a:lnTo>
                    <a:pt x="0" y="152"/>
                  </a:lnTo>
                  <a:lnTo>
                    <a:pt x="0" y="0"/>
                  </a:lnTo>
                  <a:lnTo>
                    <a:pt x="262" y="73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2" name="Freeform 105"/>
            <p:cNvSpPr>
              <a:spLocks/>
            </p:cNvSpPr>
            <p:nvPr/>
          </p:nvSpPr>
          <p:spPr bwMode="auto">
            <a:xfrm>
              <a:off x="976" y="2820"/>
              <a:ext cx="52" cy="31"/>
            </a:xfrm>
            <a:custGeom>
              <a:avLst/>
              <a:gdLst/>
              <a:ahLst/>
              <a:cxnLst>
                <a:cxn ang="0">
                  <a:pos x="0" y="76"/>
                </a:cxn>
                <a:cxn ang="0">
                  <a:pos x="262" y="155"/>
                </a:cxn>
                <a:cxn ang="0">
                  <a:pos x="262" y="0"/>
                </a:cxn>
                <a:cxn ang="0">
                  <a:pos x="0" y="76"/>
                </a:cxn>
              </a:cxnLst>
              <a:rect l="0" t="0" r="r" b="b"/>
              <a:pathLst>
                <a:path w="262" h="155">
                  <a:moveTo>
                    <a:pt x="0" y="76"/>
                  </a:moveTo>
                  <a:lnTo>
                    <a:pt x="262" y="155"/>
                  </a:lnTo>
                  <a:lnTo>
                    <a:pt x="262" y="0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3" name="Freeform 106"/>
            <p:cNvSpPr>
              <a:spLocks/>
            </p:cNvSpPr>
            <p:nvPr/>
          </p:nvSpPr>
          <p:spPr bwMode="auto">
            <a:xfrm>
              <a:off x="1257" y="2871"/>
              <a:ext cx="54" cy="34"/>
            </a:xfrm>
            <a:custGeom>
              <a:avLst/>
              <a:gdLst/>
              <a:ahLst/>
              <a:cxnLst>
                <a:cxn ang="0">
                  <a:pos x="269" y="174"/>
                </a:cxn>
                <a:cxn ang="0">
                  <a:pos x="0" y="138"/>
                </a:cxn>
                <a:cxn ang="0">
                  <a:pos x="60" y="0"/>
                </a:cxn>
                <a:cxn ang="0">
                  <a:pos x="269" y="174"/>
                </a:cxn>
              </a:cxnLst>
              <a:rect l="0" t="0" r="r" b="b"/>
              <a:pathLst>
                <a:path w="269" h="174">
                  <a:moveTo>
                    <a:pt x="269" y="174"/>
                  </a:moveTo>
                  <a:lnTo>
                    <a:pt x="0" y="138"/>
                  </a:lnTo>
                  <a:lnTo>
                    <a:pt x="60" y="0"/>
                  </a:lnTo>
                  <a:lnTo>
                    <a:pt x="269" y="174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grpSp>
          <p:nvGrpSpPr>
            <p:cNvPr id="14" name="Group 107"/>
            <p:cNvGrpSpPr>
              <a:grpSpLocks/>
            </p:cNvGrpSpPr>
            <p:nvPr/>
          </p:nvGrpSpPr>
          <p:grpSpPr bwMode="auto">
            <a:xfrm>
              <a:off x="976" y="2660"/>
              <a:ext cx="350" cy="352"/>
              <a:chOff x="976" y="2660"/>
              <a:chExt cx="350" cy="352"/>
            </a:xfrm>
          </p:grpSpPr>
          <p:sp>
            <p:nvSpPr>
              <p:cNvPr id="15" name="Freeform 108"/>
              <p:cNvSpPr>
                <a:spLocks/>
              </p:cNvSpPr>
              <p:nvPr/>
            </p:nvSpPr>
            <p:spPr bwMode="auto">
              <a:xfrm>
                <a:off x="1135" y="2660"/>
                <a:ext cx="32" cy="53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156" y="265"/>
                  </a:cxn>
                  <a:cxn ang="0">
                    <a:pos x="0" y="265"/>
                  </a:cxn>
                  <a:cxn ang="0">
                    <a:pos x="76" y="0"/>
                  </a:cxn>
                </a:cxnLst>
                <a:rect l="0" t="0" r="r" b="b"/>
                <a:pathLst>
                  <a:path w="156" h="265">
                    <a:moveTo>
                      <a:pt x="76" y="0"/>
                    </a:moveTo>
                    <a:lnTo>
                      <a:pt x="156" y="265"/>
                    </a:lnTo>
                    <a:lnTo>
                      <a:pt x="0" y="265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6" name="Freeform 109"/>
              <p:cNvSpPr>
                <a:spLocks/>
              </p:cNvSpPr>
              <p:nvPr/>
            </p:nvSpPr>
            <p:spPr bwMode="auto">
              <a:xfrm>
                <a:off x="1135" y="2960"/>
                <a:ext cx="32" cy="52"/>
              </a:xfrm>
              <a:custGeom>
                <a:avLst/>
                <a:gdLst/>
                <a:ahLst/>
                <a:cxnLst>
                  <a:cxn ang="0">
                    <a:pos x="76" y="261"/>
                  </a:cxn>
                  <a:cxn ang="0">
                    <a:pos x="156" y="0"/>
                  </a:cxn>
                  <a:cxn ang="0">
                    <a:pos x="0" y="0"/>
                  </a:cxn>
                  <a:cxn ang="0">
                    <a:pos x="76" y="261"/>
                  </a:cxn>
                </a:cxnLst>
                <a:rect l="0" t="0" r="r" b="b"/>
                <a:pathLst>
                  <a:path w="156" h="261">
                    <a:moveTo>
                      <a:pt x="76" y="261"/>
                    </a:moveTo>
                    <a:lnTo>
                      <a:pt x="156" y="0"/>
                    </a:lnTo>
                    <a:lnTo>
                      <a:pt x="0" y="0"/>
                    </a:lnTo>
                    <a:lnTo>
                      <a:pt x="76" y="26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" name="Freeform 110"/>
              <p:cNvSpPr>
                <a:spLocks/>
              </p:cNvSpPr>
              <p:nvPr/>
            </p:nvSpPr>
            <p:spPr bwMode="auto">
              <a:xfrm>
                <a:off x="1184" y="2674"/>
                <a:ext cx="35" cy="55"/>
              </a:xfrm>
              <a:custGeom>
                <a:avLst/>
                <a:gdLst/>
                <a:ahLst/>
                <a:cxnLst>
                  <a:cxn ang="0">
                    <a:pos x="172" y="0"/>
                  </a:cxn>
                  <a:cxn ang="0">
                    <a:pos x="139" y="275"/>
                  </a:cxn>
                  <a:cxn ang="0">
                    <a:pos x="0" y="212"/>
                  </a:cxn>
                  <a:cxn ang="0">
                    <a:pos x="172" y="0"/>
                  </a:cxn>
                </a:cxnLst>
                <a:rect l="0" t="0" r="r" b="b"/>
                <a:pathLst>
                  <a:path w="172" h="275">
                    <a:moveTo>
                      <a:pt x="172" y="0"/>
                    </a:moveTo>
                    <a:lnTo>
                      <a:pt x="139" y="275"/>
                    </a:lnTo>
                    <a:lnTo>
                      <a:pt x="0" y="212"/>
                    </a:lnTo>
                    <a:lnTo>
                      <a:pt x="172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8" name="Freeform 111"/>
              <p:cNvSpPr>
                <a:spLocks/>
              </p:cNvSpPr>
              <p:nvPr/>
            </p:nvSpPr>
            <p:spPr bwMode="auto">
              <a:xfrm>
                <a:off x="1083" y="2673"/>
                <a:ext cx="35" cy="5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" y="274"/>
                  </a:cxn>
                  <a:cxn ang="0">
                    <a:pos x="175" y="212"/>
                  </a:cxn>
                  <a:cxn ang="0">
                    <a:pos x="0" y="0"/>
                  </a:cxn>
                </a:cxnLst>
                <a:rect l="0" t="0" r="r" b="b"/>
                <a:pathLst>
                  <a:path w="175" h="274">
                    <a:moveTo>
                      <a:pt x="0" y="0"/>
                    </a:moveTo>
                    <a:lnTo>
                      <a:pt x="36" y="274"/>
                    </a:lnTo>
                    <a:lnTo>
                      <a:pt x="175" y="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9" name="Freeform 112"/>
              <p:cNvSpPr>
                <a:spLocks/>
              </p:cNvSpPr>
              <p:nvPr/>
            </p:nvSpPr>
            <p:spPr bwMode="auto">
              <a:xfrm>
                <a:off x="1228" y="2711"/>
                <a:ext cx="47" cy="48"/>
              </a:xfrm>
              <a:custGeom>
                <a:avLst/>
                <a:gdLst/>
                <a:ahLst/>
                <a:cxnLst>
                  <a:cxn ang="0">
                    <a:pos x="238" y="0"/>
                  </a:cxn>
                  <a:cxn ang="0">
                    <a:pos x="105" y="243"/>
                  </a:cxn>
                  <a:cxn ang="0">
                    <a:pos x="0" y="130"/>
                  </a:cxn>
                  <a:cxn ang="0">
                    <a:pos x="238" y="0"/>
                  </a:cxn>
                </a:cxnLst>
                <a:rect l="0" t="0" r="r" b="b"/>
                <a:pathLst>
                  <a:path w="238" h="243">
                    <a:moveTo>
                      <a:pt x="238" y="0"/>
                    </a:moveTo>
                    <a:lnTo>
                      <a:pt x="105" y="243"/>
                    </a:lnTo>
                    <a:lnTo>
                      <a:pt x="0" y="130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0" name="Freeform 113"/>
              <p:cNvSpPr>
                <a:spLocks/>
              </p:cNvSpPr>
              <p:nvPr/>
            </p:nvSpPr>
            <p:spPr bwMode="auto">
              <a:xfrm>
                <a:off x="1026" y="2712"/>
                <a:ext cx="48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2" y="242"/>
                  </a:cxn>
                  <a:cxn ang="0">
                    <a:pos x="238" y="129"/>
                  </a:cxn>
                  <a:cxn ang="0">
                    <a:pos x="0" y="0"/>
                  </a:cxn>
                </a:cxnLst>
                <a:rect l="0" t="0" r="r" b="b"/>
                <a:pathLst>
                  <a:path w="238" h="242">
                    <a:moveTo>
                      <a:pt x="0" y="0"/>
                    </a:moveTo>
                    <a:lnTo>
                      <a:pt x="132" y="242"/>
                    </a:lnTo>
                    <a:lnTo>
                      <a:pt x="238" y="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1" name="Freeform 114"/>
              <p:cNvSpPr>
                <a:spLocks/>
              </p:cNvSpPr>
              <p:nvPr/>
            </p:nvSpPr>
            <p:spPr bwMode="auto">
              <a:xfrm>
                <a:off x="1259" y="2768"/>
                <a:ext cx="53" cy="34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56" y="173"/>
                  </a:cxn>
                  <a:cxn ang="0">
                    <a:pos x="0" y="30"/>
                  </a:cxn>
                  <a:cxn ang="0">
                    <a:pos x="268" y="0"/>
                  </a:cxn>
                </a:cxnLst>
                <a:rect l="0" t="0" r="r" b="b"/>
                <a:pathLst>
                  <a:path w="268" h="173">
                    <a:moveTo>
                      <a:pt x="268" y="0"/>
                    </a:moveTo>
                    <a:lnTo>
                      <a:pt x="56" y="173"/>
                    </a:lnTo>
                    <a:lnTo>
                      <a:pt x="0" y="30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2" name="Freeform 115"/>
              <p:cNvSpPr>
                <a:spLocks/>
              </p:cNvSpPr>
              <p:nvPr/>
            </p:nvSpPr>
            <p:spPr bwMode="auto">
              <a:xfrm>
                <a:off x="990" y="2767"/>
                <a:ext cx="54" cy="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2" y="173"/>
                  </a:cxn>
                  <a:cxn ang="0">
                    <a:pos x="272" y="33"/>
                  </a:cxn>
                  <a:cxn ang="0">
                    <a:pos x="0" y="0"/>
                  </a:cxn>
                </a:cxnLst>
                <a:rect l="0" t="0" r="r" b="b"/>
                <a:pathLst>
                  <a:path w="272" h="173">
                    <a:moveTo>
                      <a:pt x="0" y="0"/>
                    </a:moveTo>
                    <a:lnTo>
                      <a:pt x="212" y="173"/>
                    </a:lnTo>
                    <a:lnTo>
                      <a:pt x="272" y="33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3" name="Freeform 116"/>
              <p:cNvSpPr>
                <a:spLocks/>
              </p:cNvSpPr>
              <p:nvPr/>
            </p:nvSpPr>
            <p:spPr bwMode="auto">
              <a:xfrm>
                <a:off x="1274" y="2820"/>
                <a:ext cx="52" cy="31"/>
              </a:xfrm>
              <a:custGeom>
                <a:avLst/>
                <a:gdLst/>
                <a:ahLst/>
                <a:cxnLst>
                  <a:cxn ang="0">
                    <a:pos x="262" y="73"/>
                  </a:cxn>
                  <a:cxn ang="0">
                    <a:pos x="0" y="152"/>
                  </a:cxn>
                  <a:cxn ang="0">
                    <a:pos x="0" y="0"/>
                  </a:cxn>
                  <a:cxn ang="0">
                    <a:pos x="262" y="73"/>
                  </a:cxn>
                </a:cxnLst>
                <a:rect l="0" t="0" r="r" b="b"/>
                <a:pathLst>
                  <a:path w="262" h="152">
                    <a:moveTo>
                      <a:pt x="262" y="73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262" y="73"/>
                    </a:lnTo>
                  </a:path>
                </a:pathLst>
              </a:custGeom>
              <a:noFill/>
              <a:ln w="3175" cmpd="sng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4" name="Freeform 117"/>
              <p:cNvSpPr>
                <a:spLocks/>
              </p:cNvSpPr>
              <p:nvPr/>
            </p:nvSpPr>
            <p:spPr bwMode="auto">
              <a:xfrm>
                <a:off x="976" y="2820"/>
                <a:ext cx="52" cy="31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262" y="155"/>
                  </a:cxn>
                  <a:cxn ang="0">
                    <a:pos x="262" y="0"/>
                  </a:cxn>
                  <a:cxn ang="0">
                    <a:pos x="0" y="76"/>
                  </a:cxn>
                </a:cxnLst>
                <a:rect l="0" t="0" r="r" b="b"/>
                <a:pathLst>
                  <a:path w="262" h="155">
                    <a:moveTo>
                      <a:pt x="0" y="76"/>
                    </a:moveTo>
                    <a:lnTo>
                      <a:pt x="262" y="155"/>
                    </a:lnTo>
                    <a:lnTo>
                      <a:pt x="262" y="0"/>
                    </a:lnTo>
                    <a:lnTo>
                      <a:pt x="0" y="76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5" name="Freeform 118"/>
              <p:cNvSpPr>
                <a:spLocks/>
              </p:cNvSpPr>
              <p:nvPr/>
            </p:nvSpPr>
            <p:spPr bwMode="auto">
              <a:xfrm>
                <a:off x="1257" y="2871"/>
                <a:ext cx="54" cy="34"/>
              </a:xfrm>
              <a:custGeom>
                <a:avLst/>
                <a:gdLst/>
                <a:ahLst/>
                <a:cxnLst>
                  <a:cxn ang="0">
                    <a:pos x="269" y="174"/>
                  </a:cxn>
                  <a:cxn ang="0">
                    <a:pos x="0" y="138"/>
                  </a:cxn>
                  <a:cxn ang="0">
                    <a:pos x="60" y="0"/>
                  </a:cxn>
                  <a:cxn ang="0">
                    <a:pos x="269" y="174"/>
                  </a:cxn>
                </a:cxnLst>
                <a:rect l="0" t="0" r="r" b="b"/>
                <a:pathLst>
                  <a:path w="269" h="174">
                    <a:moveTo>
                      <a:pt x="269" y="174"/>
                    </a:moveTo>
                    <a:lnTo>
                      <a:pt x="0" y="138"/>
                    </a:lnTo>
                    <a:lnTo>
                      <a:pt x="60" y="0"/>
                    </a:lnTo>
                    <a:lnTo>
                      <a:pt x="269" y="174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6" name="Freeform 119"/>
              <p:cNvSpPr>
                <a:spLocks/>
              </p:cNvSpPr>
              <p:nvPr/>
            </p:nvSpPr>
            <p:spPr bwMode="auto">
              <a:xfrm>
                <a:off x="990" y="2870"/>
                <a:ext cx="54" cy="34"/>
              </a:xfrm>
              <a:custGeom>
                <a:avLst/>
                <a:gdLst/>
                <a:ahLst/>
                <a:cxnLst>
                  <a:cxn ang="0">
                    <a:pos x="0" y="172"/>
                  </a:cxn>
                  <a:cxn ang="0">
                    <a:pos x="272" y="142"/>
                  </a:cxn>
                  <a:cxn ang="0">
                    <a:pos x="212" y="0"/>
                  </a:cxn>
                  <a:cxn ang="0">
                    <a:pos x="0" y="172"/>
                  </a:cxn>
                </a:cxnLst>
                <a:rect l="0" t="0" r="r" b="b"/>
                <a:pathLst>
                  <a:path w="272" h="172">
                    <a:moveTo>
                      <a:pt x="0" y="172"/>
                    </a:moveTo>
                    <a:lnTo>
                      <a:pt x="272" y="142"/>
                    </a:lnTo>
                    <a:lnTo>
                      <a:pt x="212" y="0"/>
                    </a:ln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7" name="Freeform 120"/>
              <p:cNvSpPr>
                <a:spLocks/>
              </p:cNvSpPr>
              <p:nvPr/>
            </p:nvSpPr>
            <p:spPr bwMode="auto">
              <a:xfrm>
                <a:off x="1227" y="2911"/>
                <a:ext cx="48" cy="49"/>
              </a:xfrm>
              <a:custGeom>
                <a:avLst/>
                <a:gdLst/>
                <a:ahLst/>
                <a:cxnLst>
                  <a:cxn ang="0">
                    <a:pos x="239" y="242"/>
                  </a:cxn>
                  <a:cxn ang="0">
                    <a:pos x="0" y="106"/>
                  </a:cxn>
                  <a:cxn ang="0">
                    <a:pos x="109" y="0"/>
                  </a:cxn>
                  <a:cxn ang="0">
                    <a:pos x="239" y="242"/>
                  </a:cxn>
                </a:cxnLst>
                <a:rect l="0" t="0" r="r" b="b"/>
                <a:pathLst>
                  <a:path w="239" h="242">
                    <a:moveTo>
                      <a:pt x="239" y="242"/>
                    </a:moveTo>
                    <a:lnTo>
                      <a:pt x="0" y="106"/>
                    </a:lnTo>
                    <a:lnTo>
                      <a:pt x="109" y="0"/>
                    </a:lnTo>
                    <a:lnTo>
                      <a:pt x="239" y="24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8" name="Freeform 121"/>
              <p:cNvSpPr>
                <a:spLocks/>
              </p:cNvSpPr>
              <p:nvPr/>
            </p:nvSpPr>
            <p:spPr bwMode="auto">
              <a:xfrm>
                <a:off x="1027" y="2911"/>
                <a:ext cx="47" cy="48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238" y="110"/>
                  </a:cxn>
                  <a:cxn ang="0">
                    <a:pos x="133" y="0"/>
                  </a:cxn>
                  <a:cxn ang="0">
                    <a:pos x="0" y="239"/>
                  </a:cxn>
                </a:cxnLst>
                <a:rect l="0" t="0" r="r" b="b"/>
                <a:pathLst>
                  <a:path w="238" h="239">
                    <a:moveTo>
                      <a:pt x="0" y="239"/>
                    </a:moveTo>
                    <a:lnTo>
                      <a:pt x="238" y="110"/>
                    </a:lnTo>
                    <a:lnTo>
                      <a:pt x="133" y="0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9" name="Freeform 122"/>
              <p:cNvSpPr>
                <a:spLocks/>
              </p:cNvSpPr>
              <p:nvPr/>
            </p:nvSpPr>
            <p:spPr bwMode="auto">
              <a:xfrm>
                <a:off x="1184" y="2943"/>
                <a:ext cx="35" cy="55"/>
              </a:xfrm>
              <a:custGeom>
                <a:avLst/>
                <a:gdLst/>
                <a:ahLst/>
                <a:cxnLst>
                  <a:cxn ang="0">
                    <a:pos x="178" y="271"/>
                  </a:cxn>
                  <a:cxn ang="0">
                    <a:pos x="0" y="62"/>
                  </a:cxn>
                  <a:cxn ang="0">
                    <a:pos x="142" y="0"/>
                  </a:cxn>
                  <a:cxn ang="0">
                    <a:pos x="178" y="271"/>
                  </a:cxn>
                </a:cxnLst>
                <a:rect l="0" t="0" r="r" b="b"/>
                <a:pathLst>
                  <a:path w="178" h="271">
                    <a:moveTo>
                      <a:pt x="178" y="271"/>
                    </a:moveTo>
                    <a:lnTo>
                      <a:pt x="0" y="62"/>
                    </a:lnTo>
                    <a:lnTo>
                      <a:pt x="142" y="0"/>
                    </a:lnTo>
                    <a:lnTo>
                      <a:pt x="178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0" name="Freeform 123"/>
              <p:cNvSpPr>
                <a:spLocks/>
              </p:cNvSpPr>
              <p:nvPr/>
            </p:nvSpPr>
            <p:spPr bwMode="auto">
              <a:xfrm>
                <a:off x="1083" y="2943"/>
                <a:ext cx="34" cy="55"/>
              </a:xfrm>
              <a:custGeom>
                <a:avLst/>
                <a:gdLst/>
                <a:ahLst/>
                <a:cxnLst>
                  <a:cxn ang="0">
                    <a:pos x="0" y="271"/>
                  </a:cxn>
                  <a:cxn ang="0">
                    <a:pos x="172" y="59"/>
                  </a:cxn>
                  <a:cxn ang="0">
                    <a:pos x="32" y="0"/>
                  </a:cxn>
                  <a:cxn ang="0">
                    <a:pos x="0" y="271"/>
                  </a:cxn>
                </a:cxnLst>
                <a:rect l="0" t="0" r="r" b="b"/>
                <a:pathLst>
                  <a:path w="172" h="271">
                    <a:moveTo>
                      <a:pt x="0" y="271"/>
                    </a:moveTo>
                    <a:lnTo>
                      <a:pt x="172" y="59"/>
                    </a:lnTo>
                    <a:lnTo>
                      <a:pt x="32" y="0"/>
                    </a:lnTo>
                    <a:lnTo>
                      <a:pt x="0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</p:grpSp>
      </p:grpSp>
      <p:sp>
        <p:nvSpPr>
          <p:cNvPr id="31" name="Freeform 100"/>
          <p:cNvSpPr>
            <a:spLocks/>
          </p:cNvSpPr>
          <p:nvPr/>
        </p:nvSpPr>
        <p:spPr bwMode="auto">
          <a:xfrm>
            <a:off x="7943850" y="819150"/>
            <a:ext cx="800100" cy="781050"/>
          </a:xfrm>
          <a:custGeom>
            <a:avLst/>
            <a:gdLst/>
            <a:ahLst/>
            <a:cxnLst>
              <a:cxn ang="0">
                <a:pos x="543" y="0"/>
              </a:cxn>
              <a:cxn ang="0">
                <a:pos x="457" y="11"/>
              </a:cxn>
              <a:cxn ang="0">
                <a:pos x="350" y="44"/>
              </a:cxn>
              <a:cxn ang="0">
                <a:pos x="255" y="96"/>
              </a:cxn>
              <a:cxn ang="0">
                <a:pos x="168" y="169"/>
              </a:cxn>
              <a:cxn ang="0">
                <a:pos x="100" y="255"/>
              </a:cxn>
              <a:cxn ang="0">
                <a:pos x="47" y="352"/>
              </a:cxn>
              <a:cxn ang="0">
                <a:pos x="14" y="461"/>
              </a:cxn>
              <a:cxn ang="0">
                <a:pos x="0" y="576"/>
              </a:cxn>
              <a:cxn ang="0">
                <a:pos x="3" y="632"/>
              </a:cxn>
              <a:cxn ang="0">
                <a:pos x="26" y="749"/>
              </a:cxn>
              <a:cxn ang="0">
                <a:pos x="70" y="851"/>
              </a:cxn>
              <a:cxn ang="0">
                <a:pos x="132" y="943"/>
              </a:cxn>
              <a:cxn ang="0">
                <a:pos x="209" y="1020"/>
              </a:cxn>
              <a:cxn ang="0">
                <a:pos x="302" y="1082"/>
              </a:cxn>
              <a:cxn ang="0">
                <a:pos x="404" y="1125"/>
              </a:cxn>
              <a:cxn ang="0">
                <a:pos x="513" y="1149"/>
              </a:cxn>
              <a:cxn ang="0">
                <a:pos x="602" y="1152"/>
              </a:cxn>
              <a:cxn ang="0">
                <a:pos x="689" y="1138"/>
              </a:cxn>
              <a:cxn ang="0">
                <a:pos x="795" y="1105"/>
              </a:cxn>
              <a:cxn ang="0">
                <a:pos x="890" y="1052"/>
              </a:cxn>
              <a:cxn ang="0">
                <a:pos x="977" y="984"/>
              </a:cxn>
              <a:cxn ang="0">
                <a:pos x="1046" y="897"/>
              </a:cxn>
              <a:cxn ang="0">
                <a:pos x="1099" y="801"/>
              </a:cxn>
              <a:cxn ang="0">
                <a:pos x="1132" y="692"/>
              </a:cxn>
              <a:cxn ang="0">
                <a:pos x="1145" y="576"/>
              </a:cxn>
              <a:cxn ang="0">
                <a:pos x="1142" y="517"/>
              </a:cxn>
              <a:cxn ang="0">
                <a:pos x="1119" y="405"/>
              </a:cxn>
              <a:cxn ang="0">
                <a:pos x="1075" y="302"/>
              </a:cxn>
              <a:cxn ang="0">
                <a:pos x="1013" y="209"/>
              </a:cxn>
              <a:cxn ang="0">
                <a:pos x="937" y="132"/>
              </a:cxn>
              <a:cxn ang="0">
                <a:pos x="844" y="70"/>
              </a:cxn>
              <a:cxn ang="0">
                <a:pos x="742" y="23"/>
              </a:cxn>
              <a:cxn ang="0">
                <a:pos x="632" y="3"/>
              </a:cxn>
            </a:cxnLst>
            <a:rect l="0" t="0" r="r" b="b"/>
            <a:pathLst>
              <a:path w="1145" h="1152">
                <a:moveTo>
                  <a:pt x="573" y="0"/>
                </a:moveTo>
                <a:lnTo>
                  <a:pt x="543" y="0"/>
                </a:lnTo>
                <a:lnTo>
                  <a:pt x="513" y="3"/>
                </a:lnTo>
                <a:lnTo>
                  <a:pt x="457" y="11"/>
                </a:lnTo>
                <a:lnTo>
                  <a:pt x="404" y="23"/>
                </a:lnTo>
                <a:lnTo>
                  <a:pt x="350" y="44"/>
                </a:lnTo>
                <a:lnTo>
                  <a:pt x="302" y="70"/>
                </a:lnTo>
                <a:lnTo>
                  <a:pt x="255" y="96"/>
                </a:lnTo>
                <a:lnTo>
                  <a:pt x="209" y="132"/>
                </a:lnTo>
                <a:lnTo>
                  <a:pt x="168" y="169"/>
                </a:lnTo>
                <a:lnTo>
                  <a:pt x="132" y="209"/>
                </a:lnTo>
                <a:lnTo>
                  <a:pt x="100" y="255"/>
                </a:lnTo>
                <a:lnTo>
                  <a:pt x="70" y="302"/>
                </a:lnTo>
                <a:lnTo>
                  <a:pt x="47" y="352"/>
                </a:lnTo>
                <a:lnTo>
                  <a:pt x="26" y="405"/>
                </a:lnTo>
                <a:lnTo>
                  <a:pt x="14" y="461"/>
                </a:lnTo>
                <a:lnTo>
                  <a:pt x="3" y="517"/>
                </a:lnTo>
                <a:lnTo>
                  <a:pt x="0" y="576"/>
                </a:lnTo>
                <a:lnTo>
                  <a:pt x="3" y="606"/>
                </a:lnTo>
                <a:lnTo>
                  <a:pt x="3" y="632"/>
                </a:lnTo>
                <a:lnTo>
                  <a:pt x="14" y="692"/>
                </a:lnTo>
                <a:lnTo>
                  <a:pt x="26" y="749"/>
                </a:lnTo>
                <a:lnTo>
                  <a:pt x="47" y="801"/>
                </a:lnTo>
                <a:lnTo>
                  <a:pt x="70" y="851"/>
                </a:lnTo>
                <a:lnTo>
                  <a:pt x="100" y="897"/>
                </a:lnTo>
                <a:lnTo>
                  <a:pt x="132" y="943"/>
                </a:lnTo>
                <a:lnTo>
                  <a:pt x="168" y="984"/>
                </a:lnTo>
                <a:lnTo>
                  <a:pt x="209" y="1020"/>
                </a:lnTo>
                <a:lnTo>
                  <a:pt x="255" y="1052"/>
                </a:lnTo>
                <a:lnTo>
                  <a:pt x="302" y="1082"/>
                </a:lnTo>
                <a:lnTo>
                  <a:pt x="350" y="1105"/>
                </a:lnTo>
                <a:lnTo>
                  <a:pt x="404" y="1125"/>
                </a:lnTo>
                <a:lnTo>
                  <a:pt x="457" y="1138"/>
                </a:lnTo>
                <a:lnTo>
                  <a:pt x="513" y="1149"/>
                </a:lnTo>
                <a:lnTo>
                  <a:pt x="573" y="1152"/>
                </a:lnTo>
                <a:lnTo>
                  <a:pt x="602" y="1152"/>
                </a:lnTo>
                <a:lnTo>
                  <a:pt x="632" y="1149"/>
                </a:lnTo>
                <a:lnTo>
                  <a:pt x="689" y="1138"/>
                </a:lnTo>
                <a:lnTo>
                  <a:pt x="742" y="1125"/>
                </a:lnTo>
                <a:lnTo>
                  <a:pt x="795" y="1105"/>
                </a:lnTo>
                <a:lnTo>
                  <a:pt x="844" y="1082"/>
                </a:lnTo>
                <a:lnTo>
                  <a:pt x="890" y="1052"/>
                </a:lnTo>
                <a:lnTo>
                  <a:pt x="937" y="1020"/>
                </a:lnTo>
                <a:lnTo>
                  <a:pt x="977" y="984"/>
                </a:lnTo>
                <a:lnTo>
                  <a:pt x="1013" y="943"/>
                </a:lnTo>
                <a:lnTo>
                  <a:pt x="1046" y="897"/>
                </a:lnTo>
                <a:lnTo>
                  <a:pt x="1075" y="851"/>
                </a:lnTo>
                <a:lnTo>
                  <a:pt x="1099" y="801"/>
                </a:lnTo>
                <a:lnTo>
                  <a:pt x="1119" y="749"/>
                </a:lnTo>
                <a:lnTo>
                  <a:pt x="1132" y="692"/>
                </a:lnTo>
                <a:lnTo>
                  <a:pt x="1142" y="632"/>
                </a:lnTo>
                <a:lnTo>
                  <a:pt x="1145" y="576"/>
                </a:lnTo>
                <a:lnTo>
                  <a:pt x="1145" y="546"/>
                </a:lnTo>
                <a:lnTo>
                  <a:pt x="1142" y="517"/>
                </a:lnTo>
                <a:lnTo>
                  <a:pt x="1132" y="461"/>
                </a:lnTo>
                <a:lnTo>
                  <a:pt x="1119" y="405"/>
                </a:lnTo>
                <a:lnTo>
                  <a:pt x="1099" y="352"/>
                </a:lnTo>
                <a:lnTo>
                  <a:pt x="1075" y="302"/>
                </a:lnTo>
                <a:lnTo>
                  <a:pt x="1046" y="255"/>
                </a:lnTo>
                <a:lnTo>
                  <a:pt x="1013" y="209"/>
                </a:lnTo>
                <a:lnTo>
                  <a:pt x="977" y="169"/>
                </a:lnTo>
                <a:lnTo>
                  <a:pt x="937" y="132"/>
                </a:lnTo>
                <a:lnTo>
                  <a:pt x="890" y="96"/>
                </a:lnTo>
                <a:lnTo>
                  <a:pt x="844" y="70"/>
                </a:lnTo>
                <a:lnTo>
                  <a:pt x="795" y="44"/>
                </a:lnTo>
                <a:lnTo>
                  <a:pt x="742" y="23"/>
                </a:lnTo>
                <a:lnTo>
                  <a:pt x="689" y="11"/>
                </a:lnTo>
                <a:lnTo>
                  <a:pt x="632" y="3"/>
                </a:lnTo>
                <a:lnTo>
                  <a:pt x="573" y="0"/>
                </a:lnTo>
              </a:path>
            </a:pathLst>
          </a:custGeom>
          <a:solidFill>
            <a:srgbClr val="FFFF00"/>
          </a:solidFill>
          <a:ln w="3175" cmpd="sng">
            <a:solidFill>
              <a:srgbClr val="CC3300"/>
            </a:solidFill>
            <a:prstDash val="solid"/>
            <a:round/>
            <a:headEnd/>
            <a:tailEnd/>
          </a:ln>
          <a:effectLst>
            <a:outerShdw dist="17961" dir="2700000" algn="ctr" rotWithShape="0">
              <a:srgbClr val="FF3300"/>
            </a:outerShdw>
          </a:effectLst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79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79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7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9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9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1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9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9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11" grpId="0" animBg="1"/>
      <p:bldP spid="379912" grpId="0" animBg="1"/>
      <p:bldP spid="379914" grpId="0" animBg="1"/>
      <p:bldP spid="7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75"/>
          <p:cNvSpPr>
            <a:spLocks/>
          </p:cNvSpPr>
          <p:nvPr/>
        </p:nvSpPr>
        <p:spPr bwMode="auto">
          <a:xfrm rot="3077861">
            <a:off x="4500486" y="2480092"/>
            <a:ext cx="539909" cy="771525"/>
          </a:xfrm>
          <a:custGeom>
            <a:avLst/>
            <a:gdLst>
              <a:gd name="T0" fmla="*/ 0 w 327"/>
              <a:gd name="T1" fmla="*/ 771525 h 342"/>
              <a:gd name="T2" fmla="*/ 163585 w 327"/>
              <a:gd name="T3" fmla="*/ 719639 h 342"/>
              <a:gd name="T4" fmla="*/ 211822 w 327"/>
              <a:gd name="T5" fmla="*/ 665497 h 342"/>
              <a:gd name="T6" fmla="*/ 262156 w 327"/>
              <a:gd name="T7" fmla="*/ 631658 h 342"/>
              <a:gd name="T8" fmla="*/ 310393 w 327"/>
              <a:gd name="T9" fmla="*/ 525630 h 342"/>
              <a:gd name="T10" fmla="*/ 408963 w 327"/>
              <a:gd name="T11" fmla="*/ 419601 h 342"/>
              <a:gd name="T12" fmla="*/ 587229 w 327"/>
              <a:gd name="T13" fmla="*/ 87981 h 342"/>
              <a:gd name="T14" fmla="*/ 637563 w 327"/>
              <a:gd name="T15" fmla="*/ 33839 h 342"/>
              <a:gd name="T16" fmla="*/ 685800 w 327"/>
              <a:gd name="T17" fmla="*/ 0 h 34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7"/>
              <a:gd name="T28" fmla="*/ 0 h 342"/>
              <a:gd name="T29" fmla="*/ 327 w 327"/>
              <a:gd name="T30" fmla="*/ 342 h 34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7" h="342">
                <a:moveTo>
                  <a:pt x="0" y="342"/>
                </a:moveTo>
                <a:cubicBezTo>
                  <a:pt x="26" y="335"/>
                  <a:pt x="52" y="328"/>
                  <a:pt x="78" y="319"/>
                </a:cubicBezTo>
                <a:cubicBezTo>
                  <a:pt x="86" y="311"/>
                  <a:pt x="92" y="302"/>
                  <a:pt x="101" y="295"/>
                </a:cubicBezTo>
                <a:cubicBezTo>
                  <a:pt x="108" y="289"/>
                  <a:pt x="118" y="287"/>
                  <a:pt x="125" y="280"/>
                </a:cubicBezTo>
                <a:cubicBezTo>
                  <a:pt x="149" y="257"/>
                  <a:pt x="133" y="260"/>
                  <a:pt x="148" y="233"/>
                </a:cubicBezTo>
                <a:cubicBezTo>
                  <a:pt x="166" y="202"/>
                  <a:pt x="169" y="204"/>
                  <a:pt x="195" y="186"/>
                </a:cubicBezTo>
                <a:cubicBezTo>
                  <a:pt x="228" y="138"/>
                  <a:pt x="248" y="87"/>
                  <a:pt x="280" y="39"/>
                </a:cubicBezTo>
                <a:cubicBezTo>
                  <a:pt x="286" y="30"/>
                  <a:pt x="295" y="22"/>
                  <a:pt x="304" y="15"/>
                </a:cubicBezTo>
                <a:cubicBezTo>
                  <a:pt x="311" y="9"/>
                  <a:pt x="327" y="0"/>
                  <a:pt x="327" y="0"/>
                </a:cubicBezTo>
              </a:path>
            </a:pathLst>
          </a:custGeom>
          <a:noFill/>
          <a:ln w="762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grpSp>
        <p:nvGrpSpPr>
          <p:cNvPr id="3" name="Group 140"/>
          <p:cNvGrpSpPr>
            <a:grpSpLocks/>
          </p:cNvGrpSpPr>
          <p:nvPr/>
        </p:nvGrpSpPr>
        <p:grpSpPr bwMode="auto">
          <a:xfrm rot="5914423">
            <a:off x="1389052" y="1646442"/>
            <a:ext cx="663638" cy="647700"/>
            <a:chOff x="3032" y="1188"/>
            <a:chExt cx="450" cy="721"/>
          </a:xfrm>
        </p:grpSpPr>
        <p:sp>
          <p:nvSpPr>
            <p:cNvPr id="2064" name="Freeform 141"/>
            <p:cNvSpPr>
              <a:spLocks/>
            </p:cNvSpPr>
            <p:nvPr/>
          </p:nvSpPr>
          <p:spPr bwMode="auto">
            <a:xfrm>
              <a:off x="3032" y="1188"/>
              <a:ext cx="264" cy="292"/>
            </a:xfrm>
            <a:custGeom>
              <a:avLst/>
              <a:gdLst>
                <a:gd name="T0" fmla="*/ 0 w 381"/>
                <a:gd name="T1" fmla="*/ 47 h 241"/>
                <a:gd name="T2" fmla="*/ 76 w 381"/>
                <a:gd name="T3" fmla="*/ 38 h 241"/>
                <a:gd name="T4" fmla="*/ 135 w 381"/>
                <a:gd name="T5" fmla="*/ 0 h 241"/>
                <a:gd name="T6" fmla="*/ 210 w 381"/>
                <a:gd name="T7" fmla="*/ 95 h 241"/>
                <a:gd name="T8" fmla="*/ 232 w 381"/>
                <a:gd name="T9" fmla="*/ 207 h 241"/>
                <a:gd name="T10" fmla="*/ 254 w 381"/>
                <a:gd name="T11" fmla="*/ 264 h 241"/>
                <a:gd name="T12" fmla="*/ 264 w 381"/>
                <a:gd name="T13" fmla="*/ 292 h 2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1"/>
                <a:gd name="T22" fmla="*/ 0 h 241"/>
                <a:gd name="T23" fmla="*/ 381 w 381"/>
                <a:gd name="T24" fmla="*/ 241 h 2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1" h="241">
                  <a:moveTo>
                    <a:pt x="0" y="39"/>
                  </a:moveTo>
                  <a:cubicBezTo>
                    <a:pt x="36" y="36"/>
                    <a:pt x="73" y="35"/>
                    <a:pt x="109" y="31"/>
                  </a:cubicBezTo>
                  <a:cubicBezTo>
                    <a:pt x="138" y="27"/>
                    <a:pt x="165" y="6"/>
                    <a:pt x="195" y="0"/>
                  </a:cubicBezTo>
                  <a:cubicBezTo>
                    <a:pt x="257" y="17"/>
                    <a:pt x="271" y="26"/>
                    <a:pt x="303" y="78"/>
                  </a:cubicBezTo>
                  <a:cubicBezTo>
                    <a:pt x="310" y="114"/>
                    <a:pt x="314" y="141"/>
                    <a:pt x="335" y="171"/>
                  </a:cubicBezTo>
                  <a:cubicBezTo>
                    <a:pt x="347" y="212"/>
                    <a:pt x="333" y="179"/>
                    <a:pt x="366" y="218"/>
                  </a:cubicBezTo>
                  <a:cubicBezTo>
                    <a:pt x="372" y="225"/>
                    <a:pt x="381" y="241"/>
                    <a:pt x="381" y="241"/>
                  </a:cubicBezTo>
                </a:path>
              </a:pathLst>
            </a:custGeom>
            <a:noFill/>
            <a:ln w="762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065" name="Freeform 143"/>
            <p:cNvSpPr>
              <a:spLocks/>
            </p:cNvSpPr>
            <p:nvPr/>
          </p:nvSpPr>
          <p:spPr bwMode="auto">
            <a:xfrm rot="4885577">
              <a:off x="3171" y="1599"/>
              <a:ext cx="479" cy="142"/>
            </a:xfrm>
            <a:custGeom>
              <a:avLst/>
              <a:gdLst>
                <a:gd name="T0" fmla="*/ 0 w 132"/>
                <a:gd name="T1" fmla="*/ 0 h 545"/>
                <a:gd name="T2" fmla="*/ 142 w 132"/>
                <a:gd name="T3" fmla="*/ 36 h 545"/>
                <a:gd name="T4" fmla="*/ 254 w 132"/>
                <a:gd name="T5" fmla="*/ 49 h 545"/>
                <a:gd name="T6" fmla="*/ 312 w 132"/>
                <a:gd name="T7" fmla="*/ 55 h 545"/>
                <a:gd name="T8" fmla="*/ 396 w 132"/>
                <a:gd name="T9" fmla="*/ 75 h 545"/>
                <a:gd name="T10" fmla="*/ 479 w 132"/>
                <a:gd name="T11" fmla="*/ 142 h 5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2"/>
                <a:gd name="T19" fmla="*/ 0 h 545"/>
                <a:gd name="T20" fmla="*/ 132 w 132"/>
                <a:gd name="T21" fmla="*/ 545 h 54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2" h="545">
                  <a:moveTo>
                    <a:pt x="0" y="0"/>
                  </a:moveTo>
                  <a:cubicBezTo>
                    <a:pt x="28" y="43"/>
                    <a:pt x="14" y="95"/>
                    <a:pt x="39" y="140"/>
                  </a:cubicBezTo>
                  <a:cubicBezTo>
                    <a:pt x="48" y="156"/>
                    <a:pt x="60" y="171"/>
                    <a:pt x="70" y="187"/>
                  </a:cubicBezTo>
                  <a:cubicBezTo>
                    <a:pt x="75" y="195"/>
                    <a:pt x="86" y="210"/>
                    <a:pt x="86" y="210"/>
                  </a:cubicBezTo>
                  <a:cubicBezTo>
                    <a:pt x="104" y="267"/>
                    <a:pt x="97" y="241"/>
                    <a:pt x="109" y="288"/>
                  </a:cubicBezTo>
                  <a:cubicBezTo>
                    <a:pt x="115" y="373"/>
                    <a:pt x="132" y="460"/>
                    <a:pt x="132" y="545"/>
                  </a:cubicBezTo>
                </a:path>
              </a:pathLst>
            </a:custGeom>
            <a:noFill/>
            <a:ln w="762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6" name="Freeform 175"/>
          <p:cNvSpPr>
            <a:spLocks/>
          </p:cNvSpPr>
          <p:nvPr/>
        </p:nvSpPr>
        <p:spPr bwMode="auto">
          <a:xfrm rot="3077861">
            <a:off x="2656648" y="2114533"/>
            <a:ext cx="269954" cy="347662"/>
          </a:xfrm>
          <a:custGeom>
            <a:avLst/>
            <a:gdLst>
              <a:gd name="T0" fmla="*/ 0 w 327"/>
              <a:gd name="T1" fmla="*/ 347662 h 342"/>
              <a:gd name="T2" fmla="*/ 81793 w 327"/>
              <a:gd name="T3" fmla="*/ 324281 h 342"/>
              <a:gd name="T4" fmla="*/ 105911 w 327"/>
              <a:gd name="T5" fmla="*/ 299884 h 342"/>
              <a:gd name="T6" fmla="*/ 131078 w 327"/>
              <a:gd name="T7" fmla="*/ 284636 h 342"/>
              <a:gd name="T8" fmla="*/ 155196 w 327"/>
              <a:gd name="T9" fmla="*/ 236857 h 342"/>
              <a:gd name="T10" fmla="*/ 204482 w 327"/>
              <a:gd name="T11" fmla="*/ 189079 h 342"/>
              <a:gd name="T12" fmla="*/ 293615 w 327"/>
              <a:gd name="T13" fmla="*/ 39646 h 342"/>
              <a:gd name="T14" fmla="*/ 318782 w 327"/>
              <a:gd name="T15" fmla="*/ 15248 h 342"/>
              <a:gd name="T16" fmla="*/ 342900 w 327"/>
              <a:gd name="T17" fmla="*/ 0 h 34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7"/>
              <a:gd name="T28" fmla="*/ 0 h 342"/>
              <a:gd name="T29" fmla="*/ 327 w 327"/>
              <a:gd name="T30" fmla="*/ 342 h 34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7" h="342">
                <a:moveTo>
                  <a:pt x="0" y="342"/>
                </a:moveTo>
                <a:cubicBezTo>
                  <a:pt x="26" y="335"/>
                  <a:pt x="52" y="328"/>
                  <a:pt x="78" y="319"/>
                </a:cubicBezTo>
                <a:cubicBezTo>
                  <a:pt x="86" y="311"/>
                  <a:pt x="92" y="302"/>
                  <a:pt x="101" y="295"/>
                </a:cubicBezTo>
                <a:cubicBezTo>
                  <a:pt x="108" y="289"/>
                  <a:pt x="118" y="287"/>
                  <a:pt x="125" y="280"/>
                </a:cubicBezTo>
                <a:cubicBezTo>
                  <a:pt x="149" y="257"/>
                  <a:pt x="133" y="260"/>
                  <a:pt x="148" y="233"/>
                </a:cubicBezTo>
                <a:cubicBezTo>
                  <a:pt x="166" y="202"/>
                  <a:pt x="169" y="204"/>
                  <a:pt x="195" y="186"/>
                </a:cubicBezTo>
                <a:cubicBezTo>
                  <a:pt x="228" y="138"/>
                  <a:pt x="248" y="87"/>
                  <a:pt x="280" y="39"/>
                </a:cubicBezTo>
                <a:cubicBezTo>
                  <a:pt x="286" y="30"/>
                  <a:pt x="295" y="22"/>
                  <a:pt x="304" y="15"/>
                </a:cubicBezTo>
                <a:cubicBezTo>
                  <a:pt x="311" y="9"/>
                  <a:pt x="327" y="0"/>
                  <a:pt x="327" y="0"/>
                </a:cubicBezTo>
              </a:path>
            </a:pathLst>
          </a:custGeom>
          <a:noFill/>
          <a:ln w="762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7" name="Arc 156"/>
          <p:cNvSpPr>
            <a:spLocks/>
          </p:cNvSpPr>
          <p:nvPr/>
        </p:nvSpPr>
        <p:spPr bwMode="auto">
          <a:xfrm rot="1815166">
            <a:off x="3969828" y="830722"/>
            <a:ext cx="1316038" cy="870811"/>
          </a:xfrm>
          <a:custGeom>
            <a:avLst/>
            <a:gdLst>
              <a:gd name="T0" fmla="*/ 37903967 w 21600"/>
              <a:gd name="T1" fmla="*/ 0 h 19034"/>
              <a:gd name="T2" fmla="*/ 80180774 w 21600"/>
              <a:gd name="T3" fmla="*/ 123537135 h 19034"/>
              <a:gd name="T4" fmla="*/ 0 w 21600"/>
              <a:gd name="T5" fmla="*/ 123537135 h 19034"/>
              <a:gd name="T6" fmla="*/ 0 60000 65536"/>
              <a:gd name="T7" fmla="*/ 0 60000 65536"/>
              <a:gd name="T8" fmla="*/ 0 60000 65536"/>
              <a:gd name="T9" fmla="*/ 0 w 21600"/>
              <a:gd name="T10" fmla="*/ 0 h 19034"/>
              <a:gd name="T11" fmla="*/ 21600 w 21600"/>
              <a:gd name="T12" fmla="*/ 19034 h 190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9034" fill="none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</a:path>
              <a:path w="21600" h="19034" stroke="0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3333FF">
                <a:alpha val="69803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8" name="Arc 156"/>
          <p:cNvSpPr>
            <a:spLocks/>
          </p:cNvSpPr>
          <p:nvPr/>
        </p:nvSpPr>
        <p:spPr bwMode="auto">
          <a:xfrm rot="3793033">
            <a:off x="2881007" y="493435"/>
            <a:ext cx="1074798" cy="1161259"/>
          </a:xfrm>
          <a:custGeom>
            <a:avLst/>
            <a:gdLst>
              <a:gd name="T0" fmla="*/ 42709201 w 21600"/>
              <a:gd name="T1" fmla="*/ 0 h 19034"/>
              <a:gd name="T2" fmla="*/ 90345542 w 21600"/>
              <a:gd name="T3" fmla="*/ 107068635 h 19034"/>
              <a:gd name="T4" fmla="*/ 0 w 21600"/>
              <a:gd name="T5" fmla="*/ 107068635 h 19034"/>
              <a:gd name="T6" fmla="*/ 0 60000 65536"/>
              <a:gd name="T7" fmla="*/ 0 60000 65536"/>
              <a:gd name="T8" fmla="*/ 0 60000 65536"/>
              <a:gd name="T9" fmla="*/ 0 w 21600"/>
              <a:gd name="T10" fmla="*/ 0 h 19034"/>
              <a:gd name="T11" fmla="*/ 21600 w 21600"/>
              <a:gd name="T12" fmla="*/ 19034 h 190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9034" fill="none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</a:path>
              <a:path w="21600" h="19034" stroke="0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3333FF">
                <a:alpha val="69803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9" name="Arc 156"/>
          <p:cNvSpPr>
            <a:spLocks/>
          </p:cNvSpPr>
          <p:nvPr/>
        </p:nvSpPr>
        <p:spPr bwMode="auto">
          <a:xfrm rot="4078870">
            <a:off x="2131490" y="389076"/>
            <a:ext cx="947591" cy="1191234"/>
          </a:xfrm>
          <a:custGeom>
            <a:avLst/>
            <a:gdLst>
              <a:gd name="T0" fmla="*/ 42709201 w 21600"/>
              <a:gd name="T1" fmla="*/ 0 h 19034"/>
              <a:gd name="T2" fmla="*/ 90345542 w 21600"/>
              <a:gd name="T3" fmla="*/ 97116511 h 19034"/>
              <a:gd name="T4" fmla="*/ 0 w 21600"/>
              <a:gd name="T5" fmla="*/ 97116511 h 19034"/>
              <a:gd name="T6" fmla="*/ 0 60000 65536"/>
              <a:gd name="T7" fmla="*/ 0 60000 65536"/>
              <a:gd name="T8" fmla="*/ 0 60000 65536"/>
              <a:gd name="T9" fmla="*/ 0 w 21600"/>
              <a:gd name="T10" fmla="*/ 0 h 19034"/>
              <a:gd name="T11" fmla="*/ 21600 w 21600"/>
              <a:gd name="T12" fmla="*/ 19034 h 190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9034" fill="none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</a:path>
              <a:path w="21600" h="19034" stroke="0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3333FF">
                <a:alpha val="69803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graphicFrame>
        <p:nvGraphicFramePr>
          <p:cNvPr id="104450" name="Object 2"/>
          <p:cNvGraphicFramePr>
            <a:graphicFrameLocks noChangeAspect="1"/>
          </p:cNvGraphicFramePr>
          <p:nvPr/>
        </p:nvGraphicFramePr>
        <p:xfrm>
          <a:off x="4499429" y="2586171"/>
          <a:ext cx="757238" cy="303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74" name="CorelDRAW" r:id="rId9" imgW="1875240" imgH="903240" progId="">
                  <p:embed/>
                </p:oleObj>
              </mc:Choice>
              <mc:Fallback>
                <p:oleObj name="CorelDRAW" r:id="rId9" imgW="1875240" imgH="90324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429" y="2586171"/>
                        <a:ext cx="757238" cy="3036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53882" dir="135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2" name="Object 4"/>
          <p:cNvGraphicFramePr>
            <a:graphicFrameLocks noChangeAspect="1"/>
          </p:cNvGraphicFramePr>
          <p:nvPr/>
        </p:nvGraphicFramePr>
        <p:xfrm>
          <a:off x="4615769" y="2987977"/>
          <a:ext cx="725488" cy="601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75" name="CorelDRAW" r:id="rId11" imgW="1894320" imgH="2112480" progId="">
                  <p:embed/>
                </p:oleObj>
              </mc:Choice>
              <mc:Fallback>
                <p:oleObj name="CorelDRAW" r:id="rId11" imgW="1894320" imgH="211248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5769" y="2987977"/>
                        <a:ext cx="725488" cy="6018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Box 138"/>
          <p:cNvSpPr txBox="1">
            <a:spLocks noChangeArrowheads="1"/>
          </p:cNvSpPr>
          <p:nvPr/>
        </p:nvSpPr>
        <p:spPr bwMode="auto">
          <a:xfrm>
            <a:off x="2075816" y="0"/>
            <a:ext cx="4020184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uk-UA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ПІДСТИЛЬНА   ПОВЕРХНЯ   </a:t>
            </a:r>
            <a:endParaRPr lang="ru-RU" sz="20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4453" name="Object 5"/>
          <p:cNvGraphicFramePr>
            <a:graphicFrameLocks noChangeAspect="1"/>
          </p:cNvGraphicFramePr>
          <p:nvPr/>
        </p:nvGraphicFramePr>
        <p:xfrm>
          <a:off x="2509631" y="1942974"/>
          <a:ext cx="663575" cy="266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76" name="CorelDRAW" r:id="rId13" imgW="1875240" imgH="903240" progId="">
                  <p:embed/>
                </p:oleObj>
              </mc:Choice>
              <mc:Fallback>
                <p:oleObj name="CorelDRAW" r:id="rId13" imgW="1875240" imgH="90324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9631" y="1942974"/>
                        <a:ext cx="663575" cy="2662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53882" dir="135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4" name="Object 6"/>
          <p:cNvGraphicFramePr>
            <a:graphicFrameLocks noChangeAspect="1"/>
          </p:cNvGraphicFramePr>
          <p:nvPr/>
        </p:nvGraphicFramePr>
        <p:xfrm>
          <a:off x="2538417" y="2254886"/>
          <a:ext cx="561975" cy="466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77" name="CorelDRAW" r:id="rId14" imgW="1894320" imgH="2112480" progId="">
                  <p:embed/>
                </p:oleObj>
              </mc:Choice>
              <mc:Fallback>
                <p:oleObj name="CorelDRAW" r:id="rId14" imgW="1894320" imgH="211248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8417" y="2254886"/>
                        <a:ext cx="561975" cy="4661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139"/>
          <p:cNvSpPr txBox="1">
            <a:spLocks noChangeArrowheads="1"/>
          </p:cNvSpPr>
          <p:nvPr/>
        </p:nvSpPr>
        <p:spPr bwMode="auto">
          <a:xfrm>
            <a:off x="0" y="3537040"/>
            <a:ext cx="2486932" cy="186204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uk-UA" b="1" dirty="0">
                <a:solidFill>
                  <a:srgbClr val="00B050"/>
                </a:solidFill>
              </a:rPr>
              <a:t>а) </a:t>
            </a:r>
            <a:r>
              <a:rPr lang="uk-UA" b="1" u="sng" dirty="0" smtClean="0">
                <a:solidFill>
                  <a:srgbClr val="00B050"/>
                </a:solidFill>
              </a:rPr>
              <a:t>рельєф</a:t>
            </a:r>
            <a:r>
              <a:rPr lang="uk-UA" b="1" dirty="0" smtClean="0">
                <a:solidFill>
                  <a:srgbClr val="00B050"/>
                </a:solidFill>
              </a:rPr>
              <a:t>: </a:t>
            </a:r>
            <a:r>
              <a:rPr lang="uk-UA" sz="2300" i="1" dirty="0" smtClean="0">
                <a:solidFill>
                  <a:srgbClr val="00B050"/>
                </a:solidFill>
              </a:rPr>
              <a:t>гори</a:t>
            </a:r>
            <a:r>
              <a:rPr lang="uk-UA" sz="2300" b="1" i="1" dirty="0" smtClean="0">
                <a:solidFill>
                  <a:srgbClr val="00B050"/>
                </a:solidFill>
              </a:rPr>
              <a:t> </a:t>
            </a:r>
            <a:r>
              <a:rPr lang="uk-UA" sz="2300" b="1" i="1" dirty="0">
                <a:solidFill>
                  <a:srgbClr val="00B050"/>
                </a:solidFill>
              </a:rPr>
              <a:t>Альпи, Карпати, Кавказ, Гімалаї</a:t>
            </a:r>
            <a:endParaRPr lang="ru-RU" sz="2300" b="1" i="1" dirty="0">
              <a:solidFill>
                <a:srgbClr val="00B05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23083" y="4164392"/>
            <a:ext cx="6220918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uk-UA" sz="2400" i="1" dirty="0">
                <a:solidFill>
                  <a:srgbClr val="000000"/>
                </a:solidFill>
              </a:rPr>
              <a:t>Не дають змоги проникати на </a:t>
            </a:r>
            <a:r>
              <a:rPr lang="uk-UA" sz="2400" i="1" dirty="0" smtClean="0">
                <a:solidFill>
                  <a:srgbClr val="000000"/>
                </a:solidFill>
              </a:rPr>
              <a:t> північ вологим </a:t>
            </a:r>
            <a:r>
              <a:rPr lang="uk-UA" sz="2400" i="1" dirty="0">
                <a:solidFill>
                  <a:srgbClr val="000000"/>
                </a:solidFill>
              </a:rPr>
              <a:t>повітряним масам.  На  їх схилах випадає багато опадів</a:t>
            </a:r>
            <a:endParaRPr lang="uk-UA" sz="2400" dirty="0">
              <a:solidFill>
                <a:srgbClr val="000000"/>
              </a:solidFill>
            </a:endParaRPr>
          </a:p>
        </p:txBody>
      </p:sp>
      <p:sp>
        <p:nvSpPr>
          <p:cNvPr id="20" name="Arc 156"/>
          <p:cNvSpPr>
            <a:spLocks/>
          </p:cNvSpPr>
          <p:nvPr/>
        </p:nvSpPr>
        <p:spPr bwMode="auto">
          <a:xfrm rot="11725747">
            <a:off x="4285720" y="3179866"/>
            <a:ext cx="404669" cy="870811"/>
          </a:xfrm>
          <a:custGeom>
            <a:avLst/>
            <a:gdLst>
              <a:gd name="T0" fmla="*/ 37903967 w 21600"/>
              <a:gd name="T1" fmla="*/ 0 h 19034"/>
              <a:gd name="T2" fmla="*/ 80180774 w 21600"/>
              <a:gd name="T3" fmla="*/ 123537135 h 19034"/>
              <a:gd name="T4" fmla="*/ 0 w 21600"/>
              <a:gd name="T5" fmla="*/ 123537135 h 19034"/>
              <a:gd name="T6" fmla="*/ 0 60000 65536"/>
              <a:gd name="T7" fmla="*/ 0 60000 65536"/>
              <a:gd name="T8" fmla="*/ 0 60000 65536"/>
              <a:gd name="T9" fmla="*/ 0 w 21600"/>
              <a:gd name="T10" fmla="*/ 0 h 19034"/>
              <a:gd name="T11" fmla="*/ 21600 w 21600"/>
              <a:gd name="T12" fmla="*/ 19034 h 190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9034" fill="none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</a:path>
              <a:path w="21600" h="19034" stroke="0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3333FF">
                <a:alpha val="69803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1" name="Arc 156"/>
          <p:cNvSpPr>
            <a:spLocks/>
          </p:cNvSpPr>
          <p:nvPr/>
        </p:nvSpPr>
        <p:spPr bwMode="auto">
          <a:xfrm rot="11725747">
            <a:off x="4699220" y="3219860"/>
            <a:ext cx="404669" cy="870811"/>
          </a:xfrm>
          <a:custGeom>
            <a:avLst/>
            <a:gdLst>
              <a:gd name="T0" fmla="*/ 37903967 w 21600"/>
              <a:gd name="T1" fmla="*/ 0 h 19034"/>
              <a:gd name="T2" fmla="*/ 80180774 w 21600"/>
              <a:gd name="T3" fmla="*/ 123537135 h 19034"/>
              <a:gd name="T4" fmla="*/ 0 w 21600"/>
              <a:gd name="T5" fmla="*/ 123537135 h 19034"/>
              <a:gd name="T6" fmla="*/ 0 60000 65536"/>
              <a:gd name="T7" fmla="*/ 0 60000 65536"/>
              <a:gd name="T8" fmla="*/ 0 60000 65536"/>
              <a:gd name="T9" fmla="*/ 0 w 21600"/>
              <a:gd name="T10" fmla="*/ 0 h 19034"/>
              <a:gd name="T11" fmla="*/ 21600 w 21600"/>
              <a:gd name="T12" fmla="*/ 19034 h 190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9034" fill="none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</a:path>
              <a:path w="21600" h="19034" stroke="0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3333FF">
                <a:alpha val="69803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2" name="Arc 156"/>
          <p:cNvSpPr>
            <a:spLocks/>
          </p:cNvSpPr>
          <p:nvPr/>
        </p:nvSpPr>
        <p:spPr bwMode="auto">
          <a:xfrm rot="11725747">
            <a:off x="5112889" y="3237001"/>
            <a:ext cx="404669" cy="870811"/>
          </a:xfrm>
          <a:custGeom>
            <a:avLst/>
            <a:gdLst>
              <a:gd name="T0" fmla="*/ 37903967 w 21600"/>
              <a:gd name="T1" fmla="*/ 0 h 19034"/>
              <a:gd name="T2" fmla="*/ 80180774 w 21600"/>
              <a:gd name="T3" fmla="*/ 123537135 h 19034"/>
              <a:gd name="T4" fmla="*/ 0 w 21600"/>
              <a:gd name="T5" fmla="*/ 123537135 h 19034"/>
              <a:gd name="T6" fmla="*/ 0 60000 65536"/>
              <a:gd name="T7" fmla="*/ 0 60000 65536"/>
              <a:gd name="T8" fmla="*/ 0 60000 65536"/>
              <a:gd name="T9" fmla="*/ 0 w 21600"/>
              <a:gd name="T10" fmla="*/ 0 h 19034"/>
              <a:gd name="T11" fmla="*/ 21600 w 21600"/>
              <a:gd name="T12" fmla="*/ 19034 h 190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9034" fill="none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</a:path>
              <a:path w="21600" h="19034" stroke="0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3333FF">
                <a:alpha val="69803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297680" y="2209800"/>
            <a:ext cx="1112520" cy="369332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030649"/>
                </a:solidFill>
              </a:rPr>
              <a:t>Гімалаї</a:t>
            </a:r>
            <a:endParaRPr lang="uk-UA" b="1" dirty="0">
              <a:solidFill>
                <a:srgbClr val="030649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69920" y="1798320"/>
            <a:ext cx="1005840" cy="369332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030649"/>
                </a:solidFill>
              </a:rPr>
              <a:t>Кавказ</a:t>
            </a:r>
            <a:endParaRPr lang="uk-UA" b="1" dirty="0">
              <a:solidFill>
                <a:srgbClr val="030649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43000" y="1280160"/>
            <a:ext cx="1158240" cy="369332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030649"/>
                </a:solidFill>
              </a:rPr>
              <a:t>Карпати</a:t>
            </a:r>
            <a:endParaRPr lang="uk-UA" b="1" dirty="0">
              <a:solidFill>
                <a:srgbClr val="030649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1000" y="2270760"/>
            <a:ext cx="1158240" cy="369332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030649"/>
                </a:solidFill>
              </a:rPr>
              <a:t>Альпи</a:t>
            </a:r>
            <a:endParaRPr lang="uk-UA" b="1" dirty="0">
              <a:solidFill>
                <a:srgbClr val="030649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Горн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9" dur="500"/>
                                        <p:tgtEl>
                                          <p:spTgt spid="1044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  <p:bldP spid="19" grpId="0" animBg="1"/>
      <p:bldP spid="23" grpId="0" animBg="1"/>
      <p:bldP spid="26" grpId="0" build="p" autoUpdateAnimBg="0"/>
      <p:bldP spid="2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gray">
          <a:xfrm>
            <a:off x="13" y="3333750"/>
            <a:ext cx="9143999" cy="206533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uk-UA" sz="3200" b="1" dirty="0" smtClean="0">
                <a:solidFill>
                  <a:schemeClr val="tx1"/>
                </a:solidFill>
              </a:rPr>
              <a:t>Рівнини </a:t>
            </a:r>
            <a:r>
              <a:rPr lang="uk-UA" sz="3200" dirty="0" smtClean="0">
                <a:solidFill>
                  <a:schemeClr val="tx1"/>
                </a:solidFill>
              </a:rPr>
              <a:t>навпаки</a:t>
            </a:r>
            <a:r>
              <a:rPr lang="uk-UA" sz="3200" dirty="0">
                <a:solidFill>
                  <a:schemeClr val="tx1"/>
                </a:solidFill>
              </a:rPr>
              <a:t>, пропускають повітряні маси  на тисячі кілометрів. Цим пояснюється </a:t>
            </a:r>
            <a:r>
              <a:rPr lang="uk-UA" sz="3200" b="1" dirty="0">
                <a:solidFill>
                  <a:schemeClr val="tx1"/>
                </a:solidFill>
              </a:rPr>
              <a:t>похолодання</a:t>
            </a:r>
            <a:r>
              <a:rPr lang="uk-UA" sz="3200" dirty="0">
                <a:solidFill>
                  <a:schemeClr val="tx1"/>
                </a:solidFill>
              </a:rPr>
              <a:t> на території нашої країни</a:t>
            </a:r>
            <a:r>
              <a:rPr lang="uk-UA" sz="3200" dirty="0" smtClean="0">
                <a:solidFill>
                  <a:schemeClr val="tx1"/>
                </a:solidFill>
              </a:rPr>
              <a:t>,</a:t>
            </a:r>
            <a:br>
              <a:rPr lang="uk-UA" sz="3200" dirty="0" smtClean="0">
                <a:solidFill>
                  <a:schemeClr val="tx1"/>
                </a:solidFill>
              </a:rPr>
            </a:br>
            <a:r>
              <a:rPr lang="uk-UA" sz="3200" dirty="0" smtClean="0">
                <a:solidFill>
                  <a:schemeClr val="tx1"/>
                </a:solidFill>
              </a:rPr>
              <a:t> </a:t>
            </a:r>
            <a:r>
              <a:rPr lang="uk-UA" sz="3200" dirty="0">
                <a:solidFill>
                  <a:schemeClr val="tx1"/>
                </a:solidFill>
              </a:rPr>
              <a:t>коли дмуть </a:t>
            </a:r>
            <a:r>
              <a:rPr lang="uk-UA" sz="3200" b="1" dirty="0">
                <a:solidFill>
                  <a:schemeClr val="tx1"/>
                </a:solidFill>
              </a:rPr>
              <a:t>північні</a:t>
            </a:r>
            <a:r>
              <a:rPr lang="uk-UA" sz="3200" dirty="0">
                <a:solidFill>
                  <a:schemeClr val="tx1"/>
                </a:solidFill>
              </a:rPr>
              <a:t> вітри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uk-UA" b="1" smtClean="0"/>
              <a:t>Залежно від  району утворення</a:t>
            </a:r>
          </a:p>
          <a:p>
            <a:pPr eaLnBrk="1" hangingPunct="1"/>
            <a:r>
              <a:rPr lang="uk-UA" b="1" smtClean="0"/>
              <a:t>виділяють  такі повітряні маси  </a:t>
            </a:r>
          </a:p>
          <a:p>
            <a:pPr eaLnBrk="1" hangingPunct="1">
              <a:buFontTx/>
              <a:buNone/>
            </a:pPr>
            <a:endParaRPr lang="uk-UA" smtClean="0"/>
          </a:p>
        </p:txBody>
      </p:sp>
      <p:pic>
        <p:nvPicPr>
          <p:cNvPr id="77828" name="Picture 4" descr="65-10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"/>
            <a:ext cx="9144000" cy="539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0" y="1084973"/>
            <a:ext cx="9144000" cy="1815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uk-UA" sz="2800" dirty="0" smtClean="0">
                <a:solidFill>
                  <a:srgbClr val="FF0000"/>
                </a:solidFill>
                <a:latin typeface="+mj-lt"/>
              </a:rPr>
              <a:t>Повітряні маси (</a:t>
            </a:r>
            <a:r>
              <a:rPr lang="uk-UA" sz="2800" dirty="0" err="1" smtClean="0">
                <a:solidFill>
                  <a:srgbClr val="FF0000"/>
                </a:solidFill>
                <a:latin typeface="+mj-lt"/>
              </a:rPr>
              <a:t>ПМ</a:t>
            </a:r>
            <a:r>
              <a:rPr lang="uk-UA" sz="2800" dirty="0" smtClean="0">
                <a:solidFill>
                  <a:srgbClr val="FF0000"/>
                </a:solidFill>
                <a:latin typeface="+mj-lt"/>
              </a:rPr>
              <a:t>) </a:t>
            </a:r>
            <a:r>
              <a:rPr lang="uk-UA" sz="2800" dirty="0" smtClean="0">
                <a:latin typeface="+mj-lt"/>
              </a:rPr>
              <a:t>– значні об</a:t>
            </a:r>
            <a:r>
              <a:rPr lang="he-IL" sz="2800" dirty="0" smtClean="0">
                <a:latin typeface="+mj-lt"/>
              </a:rPr>
              <a:t>י</a:t>
            </a:r>
            <a:r>
              <a:rPr lang="uk-UA" sz="2800" dirty="0" err="1" smtClean="0">
                <a:latin typeface="+mj-lt"/>
              </a:rPr>
              <a:t>єми</a:t>
            </a:r>
            <a:r>
              <a:rPr lang="uk-UA" sz="2800" dirty="0" smtClean="0">
                <a:latin typeface="+mj-lt"/>
              </a:rPr>
              <a:t> повітря тропосфери  (займають тисячі і мільйони  квадратних кілометрів) з однорідними властивостями: </a:t>
            </a:r>
            <a:br>
              <a:rPr lang="uk-UA" sz="2800" dirty="0" smtClean="0">
                <a:latin typeface="+mj-lt"/>
              </a:rPr>
            </a:br>
            <a:r>
              <a:rPr lang="uk-UA" sz="2800" dirty="0" smtClean="0">
                <a:solidFill>
                  <a:srgbClr val="FF0000"/>
                </a:solidFill>
                <a:latin typeface="+mj-lt"/>
              </a:rPr>
              <a:t>температурою, тиском, вологістю,  прозорістю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589285"/>
            <a:ext cx="9144000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uk-UA" sz="2800" dirty="0" smtClean="0">
                <a:solidFill>
                  <a:schemeClr val="bg2"/>
                </a:solidFill>
              </a:rPr>
              <a:t>Цих властивостей повітряна маса набуває від поверхні землі над якою вона утримувалась певний час</a:t>
            </a:r>
            <a:endParaRPr lang="uk-UA" sz="2800" dirty="0">
              <a:solidFill>
                <a:schemeClr val="bg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9127" y="283778"/>
            <a:ext cx="418574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Повітряні  маси</a:t>
            </a:r>
            <a:endParaRPr lang="uk-UA" sz="32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Rectangle 4"/>
          <p:cNvSpPr>
            <a:spLocks noGrp="1" noChangeArrowheads="1"/>
          </p:cNvSpPr>
          <p:nvPr>
            <p:ph type="title"/>
          </p:nvPr>
        </p:nvSpPr>
        <p:spPr>
          <a:xfrm>
            <a:off x="1106978" y="1975520"/>
            <a:ext cx="6781800" cy="599899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uk-UA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Екваторіальні повітряні маси (ЕПМ)</a:t>
            </a:r>
          </a:p>
        </p:txBody>
      </p:sp>
      <p:pic>
        <p:nvPicPr>
          <p:cNvPr id="78851" name="Picture 5" descr="Південна Амер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23"/>
            <a:ext cx="9142412" cy="539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2" name="Line 6"/>
          <p:cNvSpPr>
            <a:spLocks noChangeShapeType="1"/>
          </p:cNvSpPr>
          <p:nvPr/>
        </p:nvSpPr>
        <p:spPr bwMode="auto">
          <a:xfrm flipH="1">
            <a:off x="0" y="1799696"/>
            <a:ext cx="8610600" cy="0"/>
          </a:xfrm>
          <a:prstGeom prst="line">
            <a:avLst/>
          </a:prstGeom>
          <a:noFill/>
          <a:ln w="28575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78856" name="Text Box 10"/>
          <p:cNvSpPr txBox="1">
            <a:spLocks noChangeArrowheads="1"/>
          </p:cNvSpPr>
          <p:nvPr/>
        </p:nvSpPr>
        <p:spPr bwMode="auto">
          <a:xfrm>
            <a:off x="1295400" y="4559230"/>
            <a:ext cx="2133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dirty="0"/>
              <a:t>Тихий океан</a:t>
            </a:r>
          </a:p>
        </p:txBody>
      </p:sp>
      <p:sp>
        <p:nvSpPr>
          <p:cNvPr id="78857" name="Text Box 11"/>
          <p:cNvSpPr txBox="1">
            <a:spLocks noChangeArrowheads="1"/>
          </p:cNvSpPr>
          <p:nvPr/>
        </p:nvSpPr>
        <p:spPr bwMode="auto">
          <a:xfrm rot="18724843">
            <a:off x="6108135" y="3992910"/>
            <a:ext cx="271329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uk-UA" sz="2000" dirty="0" smtClean="0"/>
              <a:t>Атлантичний  океан</a:t>
            </a:r>
            <a:endParaRPr lang="uk-UA" sz="2000" dirty="0"/>
          </a:p>
        </p:txBody>
      </p:sp>
      <p:grpSp>
        <p:nvGrpSpPr>
          <p:cNvPr id="74" name="Group 4"/>
          <p:cNvGrpSpPr>
            <a:grpSpLocks/>
          </p:cNvGrpSpPr>
          <p:nvPr/>
        </p:nvGrpSpPr>
        <p:grpSpPr bwMode="auto">
          <a:xfrm>
            <a:off x="1841509" y="-612775"/>
            <a:ext cx="6197599" cy="8343900"/>
            <a:chOff x="2205" y="1726"/>
            <a:chExt cx="1479" cy="1939"/>
          </a:xfrm>
          <a:solidFill>
            <a:srgbClr val="00FFCC">
              <a:alpha val="25098"/>
            </a:srgbClr>
          </a:solidFill>
        </p:grpSpPr>
        <p:sp>
          <p:nvSpPr>
            <p:cNvPr id="75" name="Freeform 19"/>
            <p:cNvSpPr>
              <a:spLocks/>
            </p:cNvSpPr>
            <p:nvPr/>
          </p:nvSpPr>
          <p:spPr bwMode="gray">
            <a:xfrm>
              <a:off x="2962" y="3536"/>
              <a:ext cx="36" cy="29"/>
            </a:xfrm>
            <a:custGeom>
              <a:avLst/>
              <a:gdLst>
                <a:gd name="T0" fmla="*/ 22 w 36"/>
                <a:gd name="T1" fmla="*/ 8 h 29"/>
                <a:gd name="T2" fmla="*/ 20 w 36"/>
                <a:gd name="T3" fmla="*/ 6 h 29"/>
                <a:gd name="T4" fmla="*/ 20 w 36"/>
                <a:gd name="T5" fmla="*/ 5 h 29"/>
                <a:gd name="T6" fmla="*/ 21 w 36"/>
                <a:gd name="T7" fmla="*/ 3 h 29"/>
                <a:gd name="T8" fmla="*/ 19 w 36"/>
                <a:gd name="T9" fmla="*/ 3 h 29"/>
                <a:gd name="T10" fmla="*/ 18 w 36"/>
                <a:gd name="T11" fmla="*/ 3 h 29"/>
                <a:gd name="T12" fmla="*/ 17 w 36"/>
                <a:gd name="T13" fmla="*/ 2 h 29"/>
                <a:gd name="T14" fmla="*/ 16 w 36"/>
                <a:gd name="T15" fmla="*/ 0 h 29"/>
                <a:gd name="T16" fmla="*/ 15 w 36"/>
                <a:gd name="T17" fmla="*/ 0 h 29"/>
                <a:gd name="T18" fmla="*/ 15 w 36"/>
                <a:gd name="T19" fmla="*/ 1 h 29"/>
                <a:gd name="T20" fmla="*/ 15 w 36"/>
                <a:gd name="T21" fmla="*/ 2 h 29"/>
                <a:gd name="T22" fmla="*/ 14 w 36"/>
                <a:gd name="T23" fmla="*/ 2 h 29"/>
                <a:gd name="T24" fmla="*/ 13 w 36"/>
                <a:gd name="T25" fmla="*/ 2 h 29"/>
                <a:gd name="T26" fmla="*/ 13 w 36"/>
                <a:gd name="T27" fmla="*/ 5 h 29"/>
                <a:gd name="T28" fmla="*/ 11 w 36"/>
                <a:gd name="T29" fmla="*/ 8 h 29"/>
                <a:gd name="T30" fmla="*/ 9 w 36"/>
                <a:gd name="T31" fmla="*/ 10 h 29"/>
                <a:gd name="T32" fmla="*/ 7 w 36"/>
                <a:gd name="T33" fmla="*/ 13 h 29"/>
                <a:gd name="T34" fmla="*/ 4 w 36"/>
                <a:gd name="T35" fmla="*/ 17 h 29"/>
                <a:gd name="T36" fmla="*/ 2 w 36"/>
                <a:gd name="T37" fmla="*/ 20 h 29"/>
                <a:gd name="T38" fmla="*/ 1 w 36"/>
                <a:gd name="T39" fmla="*/ 23 h 29"/>
                <a:gd name="T40" fmla="*/ 0 w 36"/>
                <a:gd name="T41" fmla="*/ 27 h 29"/>
                <a:gd name="T42" fmla="*/ 1 w 36"/>
                <a:gd name="T43" fmla="*/ 28 h 29"/>
                <a:gd name="T44" fmla="*/ 2 w 36"/>
                <a:gd name="T45" fmla="*/ 29 h 29"/>
                <a:gd name="T46" fmla="*/ 3 w 36"/>
                <a:gd name="T47" fmla="*/ 29 h 29"/>
                <a:gd name="T48" fmla="*/ 4 w 36"/>
                <a:gd name="T49" fmla="*/ 29 h 29"/>
                <a:gd name="T50" fmla="*/ 5 w 36"/>
                <a:gd name="T51" fmla="*/ 27 h 29"/>
                <a:gd name="T52" fmla="*/ 8 w 36"/>
                <a:gd name="T53" fmla="*/ 27 h 29"/>
                <a:gd name="T54" fmla="*/ 10 w 36"/>
                <a:gd name="T55" fmla="*/ 26 h 29"/>
                <a:gd name="T56" fmla="*/ 12 w 36"/>
                <a:gd name="T57" fmla="*/ 26 h 29"/>
                <a:gd name="T58" fmla="*/ 15 w 36"/>
                <a:gd name="T59" fmla="*/ 26 h 29"/>
                <a:gd name="T60" fmla="*/ 16 w 36"/>
                <a:gd name="T61" fmla="*/ 25 h 29"/>
                <a:gd name="T62" fmla="*/ 16 w 36"/>
                <a:gd name="T63" fmla="*/ 24 h 29"/>
                <a:gd name="T64" fmla="*/ 15 w 36"/>
                <a:gd name="T65" fmla="*/ 22 h 29"/>
                <a:gd name="T66" fmla="*/ 14 w 36"/>
                <a:gd name="T67" fmla="*/ 21 h 29"/>
                <a:gd name="T68" fmla="*/ 14 w 36"/>
                <a:gd name="T69" fmla="*/ 20 h 29"/>
                <a:gd name="T70" fmla="*/ 14 w 36"/>
                <a:gd name="T71" fmla="*/ 20 h 29"/>
                <a:gd name="T72" fmla="*/ 15 w 36"/>
                <a:gd name="T73" fmla="*/ 19 h 29"/>
                <a:gd name="T74" fmla="*/ 15 w 36"/>
                <a:gd name="T75" fmla="*/ 19 h 29"/>
                <a:gd name="T76" fmla="*/ 22 w 36"/>
                <a:gd name="T77" fmla="*/ 20 h 29"/>
                <a:gd name="T78" fmla="*/ 29 w 36"/>
                <a:gd name="T79" fmla="*/ 20 h 29"/>
                <a:gd name="T80" fmla="*/ 35 w 36"/>
                <a:gd name="T81" fmla="*/ 18 h 29"/>
                <a:gd name="T82" fmla="*/ 36 w 36"/>
                <a:gd name="T83" fmla="*/ 17 h 29"/>
                <a:gd name="T84" fmla="*/ 36 w 36"/>
                <a:gd name="T85" fmla="*/ 15 h 29"/>
                <a:gd name="T86" fmla="*/ 35 w 36"/>
                <a:gd name="T87" fmla="*/ 14 h 29"/>
                <a:gd name="T88" fmla="*/ 34 w 36"/>
                <a:gd name="T89" fmla="*/ 14 h 29"/>
                <a:gd name="T90" fmla="*/ 33 w 36"/>
                <a:gd name="T91" fmla="*/ 13 h 29"/>
                <a:gd name="T92" fmla="*/ 31 w 36"/>
                <a:gd name="T93" fmla="*/ 12 h 29"/>
                <a:gd name="T94" fmla="*/ 31 w 36"/>
                <a:gd name="T95" fmla="*/ 11 h 29"/>
                <a:gd name="T96" fmla="*/ 32 w 36"/>
                <a:gd name="T97" fmla="*/ 10 h 29"/>
                <a:gd name="T98" fmla="*/ 32 w 36"/>
                <a:gd name="T99" fmla="*/ 9 h 29"/>
                <a:gd name="T100" fmla="*/ 33 w 36"/>
                <a:gd name="T101" fmla="*/ 8 h 29"/>
                <a:gd name="T102" fmla="*/ 32 w 36"/>
                <a:gd name="T103" fmla="*/ 7 h 29"/>
                <a:gd name="T104" fmla="*/ 30 w 36"/>
                <a:gd name="T105" fmla="*/ 6 h 29"/>
                <a:gd name="T106" fmla="*/ 27 w 36"/>
                <a:gd name="T107" fmla="*/ 4 h 29"/>
                <a:gd name="T108" fmla="*/ 25 w 36"/>
                <a:gd name="T109" fmla="*/ 4 h 29"/>
                <a:gd name="T110" fmla="*/ 24 w 36"/>
                <a:gd name="T111" fmla="*/ 5 h 29"/>
                <a:gd name="T112" fmla="*/ 22 w 36"/>
                <a:gd name="T113" fmla="*/ 6 h 29"/>
                <a:gd name="T114" fmla="*/ 23 w 36"/>
                <a:gd name="T115" fmla="*/ 6 h 29"/>
                <a:gd name="T116" fmla="*/ 22 w 36"/>
                <a:gd name="T117" fmla="*/ 7 h 29"/>
                <a:gd name="T118" fmla="*/ 21 w 36"/>
                <a:gd name="T119" fmla="*/ 7 h 29"/>
                <a:gd name="T120" fmla="*/ 21 w 36"/>
                <a:gd name="T121" fmla="*/ 7 h 29"/>
                <a:gd name="T122" fmla="*/ 22 w 36"/>
                <a:gd name="T123" fmla="*/ 8 h 2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6"/>
                <a:gd name="T187" fmla="*/ 0 h 29"/>
                <a:gd name="T188" fmla="*/ 36 w 36"/>
                <a:gd name="T189" fmla="*/ 29 h 2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6" h="29">
                  <a:moveTo>
                    <a:pt x="22" y="8"/>
                  </a:moveTo>
                  <a:lnTo>
                    <a:pt x="20" y="6"/>
                  </a:lnTo>
                  <a:lnTo>
                    <a:pt x="20" y="5"/>
                  </a:lnTo>
                  <a:lnTo>
                    <a:pt x="21" y="3"/>
                  </a:lnTo>
                  <a:lnTo>
                    <a:pt x="19" y="3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1"/>
                  </a:lnTo>
                  <a:lnTo>
                    <a:pt x="15" y="2"/>
                  </a:lnTo>
                  <a:lnTo>
                    <a:pt x="14" y="2"/>
                  </a:lnTo>
                  <a:lnTo>
                    <a:pt x="13" y="2"/>
                  </a:lnTo>
                  <a:lnTo>
                    <a:pt x="13" y="5"/>
                  </a:lnTo>
                  <a:lnTo>
                    <a:pt x="11" y="8"/>
                  </a:lnTo>
                  <a:lnTo>
                    <a:pt x="9" y="10"/>
                  </a:lnTo>
                  <a:lnTo>
                    <a:pt x="7" y="13"/>
                  </a:lnTo>
                  <a:lnTo>
                    <a:pt x="4" y="17"/>
                  </a:lnTo>
                  <a:lnTo>
                    <a:pt x="2" y="20"/>
                  </a:lnTo>
                  <a:lnTo>
                    <a:pt x="1" y="23"/>
                  </a:lnTo>
                  <a:lnTo>
                    <a:pt x="0" y="27"/>
                  </a:lnTo>
                  <a:lnTo>
                    <a:pt x="1" y="28"/>
                  </a:lnTo>
                  <a:lnTo>
                    <a:pt x="2" y="29"/>
                  </a:lnTo>
                  <a:lnTo>
                    <a:pt x="3" y="29"/>
                  </a:lnTo>
                  <a:lnTo>
                    <a:pt x="4" y="29"/>
                  </a:lnTo>
                  <a:lnTo>
                    <a:pt x="5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6" y="25"/>
                  </a:lnTo>
                  <a:lnTo>
                    <a:pt x="16" y="24"/>
                  </a:lnTo>
                  <a:lnTo>
                    <a:pt x="15" y="22"/>
                  </a:lnTo>
                  <a:lnTo>
                    <a:pt x="14" y="21"/>
                  </a:lnTo>
                  <a:lnTo>
                    <a:pt x="14" y="20"/>
                  </a:lnTo>
                  <a:lnTo>
                    <a:pt x="15" y="19"/>
                  </a:lnTo>
                  <a:lnTo>
                    <a:pt x="22" y="20"/>
                  </a:lnTo>
                  <a:lnTo>
                    <a:pt x="29" y="20"/>
                  </a:lnTo>
                  <a:lnTo>
                    <a:pt x="35" y="18"/>
                  </a:lnTo>
                  <a:lnTo>
                    <a:pt x="36" y="17"/>
                  </a:lnTo>
                  <a:lnTo>
                    <a:pt x="36" y="15"/>
                  </a:lnTo>
                  <a:lnTo>
                    <a:pt x="35" y="14"/>
                  </a:lnTo>
                  <a:lnTo>
                    <a:pt x="34" y="14"/>
                  </a:lnTo>
                  <a:lnTo>
                    <a:pt x="33" y="13"/>
                  </a:lnTo>
                  <a:lnTo>
                    <a:pt x="31" y="12"/>
                  </a:lnTo>
                  <a:lnTo>
                    <a:pt x="31" y="11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33" y="8"/>
                  </a:lnTo>
                  <a:lnTo>
                    <a:pt x="32" y="7"/>
                  </a:lnTo>
                  <a:lnTo>
                    <a:pt x="30" y="6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4" y="5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2" y="7"/>
                  </a:lnTo>
                  <a:lnTo>
                    <a:pt x="21" y="7"/>
                  </a:lnTo>
                  <a:lnTo>
                    <a:pt x="22" y="8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76" name="Freeform 20"/>
            <p:cNvSpPr>
              <a:spLocks/>
            </p:cNvSpPr>
            <p:nvPr/>
          </p:nvSpPr>
          <p:spPr bwMode="gray">
            <a:xfrm>
              <a:off x="2962" y="3536"/>
              <a:ext cx="36" cy="29"/>
            </a:xfrm>
            <a:custGeom>
              <a:avLst/>
              <a:gdLst>
                <a:gd name="T0" fmla="*/ 22 w 36"/>
                <a:gd name="T1" fmla="*/ 8 h 29"/>
                <a:gd name="T2" fmla="*/ 20 w 36"/>
                <a:gd name="T3" fmla="*/ 6 h 29"/>
                <a:gd name="T4" fmla="*/ 20 w 36"/>
                <a:gd name="T5" fmla="*/ 5 h 29"/>
                <a:gd name="T6" fmla="*/ 21 w 36"/>
                <a:gd name="T7" fmla="*/ 3 h 29"/>
                <a:gd name="T8" fmla="*/ 19 w 36"/>
                <a:gd name="T9" fmla="*/ 3 h 29"/>
                <a:gd name="T10" fmla="*/ 18 w 36"/>
                <a:gd name="T11" fmla="*/ 3 h 29"/>
                <a:gd name="T12" fmla="*/ 17 w 36"/>
                <a:gd name="T13" fmla="*/ 2 h 29"/>
                <a:gd name="T14" fmla="*/ 16 w 36"/>
                <a:gd name="T15" fmla="*/ 0 h 29"/>
                <a:gd name="T16" fmla="*/ 15 w 36"/>
                <a:gd name="T17" fmla="*/ 0 h 29"/>
                <a:gd name="T18" fmla="*/ 15 w 36"/>
                <a:gd name="T19" fmla="*/ 1 h 29"/>
                <a:gd name="T20" fmla="*/ 15 w 36"/>
                <a:gd name="T21" fmla="*/ 2 h 29"/>
                <a:gd name="T22" fmla="*/ 14 w 36"/>
                <a:gd name="T23" fmla="*/ 2 h 29"/>
                <a:gd name="T24" fmla="*/ 13 w 36"/>
                <a:gd name="T25" fmla="*/ 2 h 29"/>
                <a:gd name="T26" fmla="*/ 13 w 36"/>
                <a:gd name="T27" fmla="*/ 5 h 29"/>
                <a:gd name="T28" fmla="*/ 11 w 36"/>
                <a:gd name="T29" fmla="*/ 8 h 29"/>
                <a:gd name="T30" fmla="*/ 9 w 36"/>
                <a:gd name="T31" fmla="*/ 10 h 29"/>
                <a:gd name="T32" fmla="*/ 7 w 36"/>
                <a:gd name="T33" fmla="*/ 13 h 29"/>
                <a:gd name="T34" fmla="*/ 4 w 36"/>
                <a:gd name="T35" fmla="*/ 17 h 29"/>
                <a:gd name="T36" fmla="*/ 2 w 36"/>
                <a:gd name="T37" fmla="*/ 20 h 29"/>
                <a:gd name="T38" fmla="*/ 1 w 36"/>
                <a:gd name="T39" fmla="*/ 23 h 29"/>
                <a:gd name="T40" fmla="*/ 0 w 36"/>
                <a:gd name="T41" fmla="*/ 27 h 29"/>
                <a:gd name="T42" fmla="*/ 1 w 36"/>
                <a:gd name="T43" fmla="*/ 28 h 29"/>
                <a:gd name="T44" fmla="*/ 2 w 36"/>
                <a:gd name="T45" fmla="*/ 29 h 29"/>
                <a:gd name="T46" fmla="*/ 3 w 36"/>
                <a:gd name="T47" fmla="*/ 29 h 29"/>
                <a:gd name="T48" fmla="*/ 4 w 36"/>
                <a:gd name="T49" fmla="*/ 29 h 29"/>
                <a:gd name="T50" fmla="*/ 5 w 36"/>
                <a:gd name="T51" fmla="*/ 27 h 29"/>
                <a:gd name="T52" fmla="*/ 8 w 36"/>
                <a:gd name="T53" fmla="*/ 27 h 29"/>
                <a:gd name="T54" fmla="*/ 10 w 36"/>
                <a:gd name="T55" fmla="*/ 26 h 29"/>
                <a:gd name="T56" fmla="*/ 12 w 36"/>
                <a:gd name="T57" fmla="*/ 26 h 29"/>
                <a:gd name="T58" fmla="*/ 15 w 36"/>
                <a:gd name="T59" fmla="*/ 26 h 29"/>
                <a:gd name="T60" fmla="*/ 16 w 36"/>
                <a:gd name="T61" fmla="*/ 25 h 29"/>
                <a:gd name="T62" fmla="*/ 16 w 36"/>
                <a:gd name="T63" fmla="*/ 24 h 29"/>
                <a:gd name="T64" fmla="*/ 15 w 36"/>
                <a:gd name="T65" fmla="*/ 22 h 29"/>
                <a:gd name="T66" fmla="*/ 14 w 36"/>
                <a:gd name="T67" fmla="*/ 21 h 29"/>
                <a:gd name="T68" fmla="*/ 14 w 36"/>
                <a:gd name="T69" fmla="*/ 20 h 29"/>
                <a:gd name="T70" fmla="*/ 14 w 36"/>
                <a:gd name="T71" fmla="*/ 20 h 29"/>
                <a:gd name="T72" fmla="*/ 15 w 36"/>
                <a:gd name="T73" fmla="*/ 19 h 29"/>
                <a:gd name="T74" fmla="*/ 15 w 36"/>
                <a:gd name="T75" fmla="*/ 19 h 29"/>
                <a:gd name="T76" fmla="*/ 22 w 36"/>
                <a:gd name="T77" fmla="*/ 20 h 29"/>
                <a:gd name="T78" fmla="*/ 29 w 36"/>
                <a:gd name="T79" fmla="*/ 20 h 29"/>
                <a:gd name="T80" fmla="*/ 35 w 36"/>
                <a:gd name="T81" fmla="*/ 18 h 29"/>
                <a:gd name="T82" fmla="*/ 36 w 36"/>
                <a:gd name="T83" fmla="*/ 17 h 29"/>
                <a:gd name="T84" fmla="*/ 36 w 36"/>
                <a:gd name="T85" fmla="*/ 15 h 29"/>
                <a:gd name="T86" fmla="*/ 35 w 36"/>
                <a:gd name="T87" fmla="*/ 14 h 29"/>
                <a:gd name="T88" fmla="*/ 34 w 36"/>
                <a:gd name="T89" fmla="*/ 14 h 29"/>
                <a:gd name="T90" fmla="*/ 33 w 36"/>
                <a:gd name="T91" fmla="*/ 13 h 29"/>
                <a:gd name="T92" fmla="*/ 31 w 36"/>
                <a:gd name="T93" fmla="*/ 12 h 29"/>
                <a:gd name="T94" fmla="*/ 31 w 36"/>
                <a:gd name="T95" fmla="*/ 11 h 29"/>
                <a:gd name="T96" fmla="*/ 32 w 36"/>
                <a:gd name="T97" fmla="*/ 10 h 29"/>
                <a:gd name="T98" fmla="*/ 32 w 36"/>
                <a:gd name="T99" fmla="*/ 9 h 29"/>
                <a:gd name="T100" fmla="*/ 33 w 36"/>
                <a:gd name="T101" fmla="*/ 8 h 29"/>
                <a:gd name="T102" fmla="*/ 32 w 36"/>
                <a:gd name="T103" fmla="*/ 7 h 29"/>
                <a:gd name="T104" fmla="*/ 30 w 36"/>
                <a:gd name="T105" fmla="*/ 6 h 29"/>
                <a:gd name="T106" fmla="*/ 27 w 36"/>
                <a:gd name="T107" fmla="*/ 4 h 29"/>
                <a:gd name="T108" fmla="*/ 25 w 36"/>
                <a:gd name="T109" fmla="*/ 4 h 29"/>
                <a:gd name="T110" fmla="*/ 24 w 36"/>
                <a:gd name="T111" fmla="*/ 5 h 29"/>
                <a:gd name="T112" fmla="*/ 22 w 36"/>
                <a:gd name="T113" fmla="*/ 6 h 29"/>
                <a:gd name="T114" fmla="*/ 23 w 36"/>
                <a:gd name="T115" fmla="*/ 6 h 29"/>
                <a:gd name="T116" fmla="*/ 22 w 36"/>
                <a:gd name="T117" fmla="*/ 7 h 29"/>
                <a:gd name="T118" fmla="*/ 21 w 36"/>
                <a:gd name="T119" fmla="*/ 7 h 29"/>
                <a:gd name="T120" fmla="*/ 21 w 36"/>
                <a:gd name="T121" fmla="*/ 7 h 29"/>
                <a:gd name="T122" fmla="*/ 22 w 36"/>
                <a:gd name="T123" fmla="*/ 8 h 2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6"/>
                <a:gd name="T187" fmla="*/ 0 h 29"/>
                <a:gd name="T188" fmla="*/ 36 w 36"/>
                <a:gd name="T189" fmla="*/ 29 h 2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6" h="29">
                  <a:moveTo>
                    <a:pt x="22" y="8"/>
                  </a:moveTo>
                  <a:lnTo>
                    <a:pt x="20" y="6"/>
                  </a:lnTo>
                  <a:lnTo>
                    <a:pt x="20" y="5"/>
                  </a:lnTo>
                  <a:lnTo>
                    <a:pt x="21" y="3"/>
                  </a:lnTo>
                  <a:lnTo>
                    <a:pt x="19" y="3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1"/>
                  </a:lnTo>
                  <a:lnTo>
                    <a:pt x="15" y="2"/>
                  </a:lnTo>
                  <a:lnTo>
                    <a:pt x="14" y="2"/>
                  </a:lnTo>
                  <a:lnTo>
                    <a:pt x="13" y="2"/>
                  </a:lnTo>
                  <a:lnTo>
                    <a:pt x="13" y="5"/>
                  </a:lnTo>
                  <a:lnTo>
                    <a:pt x="11" y="8"/>
                  </a:lnTo>
                  <a:lnTo>
                    <a:pt x="9" y="10"/>
                  </a:lnTo>
                  <a:lnTo>
                    <a:pt x="7" y="13"/>
                  </a:lnTo>
                  <a:lnTo>
                    <a:pt x="4" y="17"/>
                  </a:lnTo>
                  <a:lnTo>
                    <a:pt x="2" y="20"/>
                  </a:lnTo>
                  <a:lnTo>
                    <a:pt x="1" y="23"/>
                  </a:lnTo>
                  <a:lnTo>
                    <a:pt x="0" y="27"/>
                  </a:lnTo>
                  <a:lnTo>
                    <a:pt x="1" y="28"/>
                  </a:lnTo>
                  <a:lnTo>
                    <a:pt x="2" y="29"/>
                  </a:lnTo>
                  <a:lnTo>
                    <a:pt x="3" y="29"/>
                  </a:lnTo>
                  <a:lnTo>
                    <a:pt x="4" y="29"/>
                  </a:lnTo>
                  <a:lnTo>
                    <a:pt x="5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6" y="25"/>
                  </a:lnTo>
                  <a:lnTo>
                    <a:pt x="16" y="24"/>
                  </a:lnTo>
                  <a:lnTo>
                    <a:pt x="15" y="22"/>
                  </a:lnTo>
                  <a:lnTo>
                    <a:pt x="14" y="21"/>
                  </a:lnTo>
                  <a:lnTo>
                    <a:pt x="14" y="20"/>
                  </a:lnTo>
                  <a:lnTo>
                    <a:pt x="15" y="19"/>
                  </a:lnTo>
                  <a:lnTo>
                    <a:pt x="22" y="20"/>
                  </a:lnTo>
                  <a:lnTo>
                    <a:pt x="29" y="20"/>
                  </a:lnTo>
                  <a:lnTo>
                    <a:pt x="35" y="18"/>
                  </a:lnTo>
                  <a:lnTo>
                    <a:pt x="36" y="17"/>
                  </a:lnTo>
                  <a:lnTo>
                    <a:pt x="36" y="15"/>
                  </a:lnTo>
                  <a:lnTo>
                    <a:pt x="35" y="14"/>
                  </a:lnTo>
                  <a:lnTo>
                    <a:pt x="34" y="14"/>
                  </a:lnTo>
                  <a:lnTo>
                    <a:pt x="33" y="13"/>
                  </a:lnTo>
                  <a:lnTo>
                    <a:pt x="31" y="12"/>
                  </a:lnTo>
                  <a:lnTo>
                    <a:pt x="31" y="11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33" y="8"/>
                  </a:lnTo>
                  <a:lnTo>
                    <a:pt x="32" y="7"/>
                  </a:lnTo>
                  <a:lnTo>
                    <a:pt x="30" y="6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4" y="5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2" y="7"/>
                  </a:lnTo>
                  <a:lnTo>
                    <a:pt x="21" y="7"/>
                  </a:lnTo>
                  <a:lnTo>
                    <a:pt x="22" y="8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77" name="Freeform 21"/>
            <p:cNvSpPr>
              <a:spLocks/>
            </p:cNvSpPr>
            <p:nvPr/>
          </p:nvSpPr>
          <p:spPr bwMode="gray">
            <a:xfrm>
              <a:off x="2937" y="3541"/>
              <a:ext cx="30" cy="26"/>
            </a:xfrm>
            <a:custGeom>
              <a:avLst/>
              <a:gdLst>
                <a:gd name="T0" fmla="*/ 11 w 30"/>
                <a:gd name="T1" fmla="*/ 24 h 26"/>
                <a:gd name="T2" fmla="*/ 9 w 30"/>
                <a:gd name="T3" fmla="*/ 25 h 26"/>
                <a:gd name="T4" fmla="*/ 8 w 30"/>
                <a:gd name="T5" fmla="*/ 26 h 26"/>
                <a:gd name="T6" fmla="*/ 7 w 30"/>
                <a:gd name="T7" fmla="*/ 26 h 26"/>
                <a:gd name="T8" fmla="*/ 7 w 30"/>
                <a:gd name="T9" fmla="*/ 25 h 26"/>
                <a:gd name="T10" fmla="*/ 6 w 30"/>
                <a:gd name="T11" fmla="*/ 23 h 26"/>
                <a:gd name="T12" fmla="*/ 4 w 30"/>
                <a:gd name="T13" fmla="*/ 23 h 26"/>
                <a:gd name="T14" fmla="*/ 3 w 30"/>
                <a:gd name="T15" fmla="*/ 22 h 26"/>
                <a:gd name="T16" fmla="*/ 2 w 30"/>
                <a:gd name="T17" fmla="*/ 21 h 26"/>
                <a:gd name="T18" fmla="*/ 0 w 30"/>
                <a:gd name="T19" fmla="*/ 21 h 26"/>
                <a:gd name="T20" fmla="*/ 0 w 30"/>
                <a:gd name="T21" fmla="*/ 20 h 26"/>
                <a:gd name="T22" fmla="*/ 0 w 30"/>
                <a:gd name="T23" fmla="*/ 19 h 26"/>
                <a:gd name="T24" fmla="*/ 0 w 30"/>
                <a:gd name="T25" fmla="*/ 18 h 26"/>
                <a:gd name="T26" fmla="*/ 2 w 30"/>
                <a:gd name="T27" fmla="*/ 18 h 26"/>
                <a:gd name="T28" fmla="*/ 4 w 30"/>
                <a:gd name="T29" fmla="*/ 17 h 26"/>
                <a:gd name="T30" fmla="*/ 6 w 30"/>
                <a:gd name="T31" fmla="*/ 16 h 26"/>
                <a:gd name="T32" fmla="*/ 8 w 30"/>
                <a:gd name="T33" fmla="*/ 15 h 26"/>
                <a:gd name="T34" fmla="*/ 10 w 30"/>
                <a:gd name="T35" fmla="*/ 15 h 26"/>
                <a:gd name="T36" fmla="*/ 12 w 30"/>
                <a:gd name="T37" fmla="*/ 14 h 26"/>
                <a:gd name="T38" fmla="*/ 10 w 30"/>
                <a:gd name="T39" fmla="*/ 13 h 26"/>
                <a:gd name="T40" fmla="*/ 9 w 30"/>
                <a:gd name="T41" fmla="*/ 12 h 26"/>
                <a:gd name="T42" fmla="*/ 10 w 30"/>
                <a:gd name="T43" fmla="*/ 9 h 26"/>
                <a:gd name="T44" fmla="*/ 11 w 30"/>
                <a:gd name="T45" fmla="*/ 9 h 26"/>
                <a:gd name="T46" fmla="*/ 12 w 30"/>
                <a:gd name="T47" fmla="*/ 9 h 26"/>
                <a:gd name="T48" fmla="*/ 13 w 30"/>
                <a:gd name="T49" fmla="*/ 9 h 26"/>
                <a:gd name="T50" fmla="*/ 14 w 30"/>
                <a:gd name="T51" fmla="*/ 9 h 26"/>
                <a:gd name="T52" fmla="*/ 14 w 30"/>
                <a:gd name="T53" fmla="*/ 8 h 26"/>
                <a:gd name="T54" fmla="*/ 14 w 30"/>
                <a:gd name="T55" fmla="*/ 7 h 26"/>
                <a:gd name="T56" fmla="*/ 13 w 30"/>
                <a:gd name="T57" fmla="*/ 6 h 26"/>
                <a:gd name="T58" fmla="*/ 11 w 30"/>
                <a:gd name="T59" fmla="*/ 5 h 26"/>
                <a:gd name="T60" fmla="*/ 10 w 30"/>
                <a:gd name="T61" fmla="*/ 4 h 26"/>
                <a:gd name="T62" fmla="*/ 9 w 30"/>
                <a:gd name="T63" fmla="*/ 2 h 26"/>
                <a:gd name="T64" fmla="*/ 8 w 30"/>
                <a:gd name="T65" fmla="*/ 1 h 26"/>
                <a:gd name="T66" fmla="*/ 9 w 30"/>
                <a:gd name="T67" fmla="*/ 0 h 26"/>
                <a:gd name="T68" fmla="*/ 9 w 30"/>
                <a:gd name="T69" fmla="*/ 0 h 26"/>
                <a:gd name="T70" fmla="*/ 10 w 30"/>
                <a:gd name="T71" fmla="*/ 0 h 26"/>
                <a:gd name="T72" fmla="*/ 16 w 30"/>
                <a:gd name="T73" fmla="*/ 2 h 26"/>
                <a:gd name="T74" fmla="*/ 23 w 30"/>
                <a:gd name="T75" fmla="*/ 2 h 26"/>
                <a:gd name="T76" fmla="*/ 29 w 30"/>
                <a:gd name="T77" fmla="*/ 0 h 26"/>
                <a:gd name="T78" fmla="*/ 30 w 30"/>
                <a:gd name="T79" fmla="*/ 1 h 26"/>
                <a:gd name="T80" fmla="*/ 30 w 30"/>
                <a:gd name="T81" fmla="*/ 1 h 26"/>
                <a:gd name="T82" fmla="*/ 30 w 30"/>
                <a:gd name="T83" fmla="*/ 2 h 26"/>
                <a:gd name="T84" fmla="*/ 30 w 30"/>
                <a:gd name="T85" fmla="*/ 3 h 26"/>
                <a:gd name="T86" fmla="*/ 28 w 30"/>
                <a:gd name="T87" fmla="*/ 5 h 26"/>
                <a:gd name="T88" fmla="*/ 26 w 30"/>
                <a:gd name="T89" fmla="*/ 7 h 26"/>
                <a:gd name="T90" fmla="*/ 23 w 30"/>
                <a:gd name="T91" fmla="*/ 9 h 26"/>
                <a:gd name="T92" fmla="*/ 23 w 30"/>
                <a:gd name="T93" fmla="*/ 9 h 26"/>
                <a:gd name="T94" fmla="*/ 22 w 30"/>
                <a:gd name="T95" fmla="*/ 9 h 26"/>
                <a:gd name="T96" fmla="*/ 21 w 30"/>
                <a:gd name="T97" fmla="*/ 9 h 26"/>
                <a:gd name="T98" fmla="*/ 20 w 30"/>
                <a:gd name="T99" fmla="*/ 10 h 26"/>
                <a:gd name="T100" fmla="*/ 20 w 30"/>
                <a:gd name="T101" fmla="*/ 12 h 26"/>
                <a:gd name="T102" fmla="*/ 20 w 30"/>
                <a:gd name="T103" fmla="*/ 13 h 26"/>
                <a:gd name="T104" fmla="*/ 20 w 30"/>
                <a:gd name="T105" fmla="*/ 14 h 26"/>
                <a:gd name="T106" fmla="*/ 18 w 30"/>
                <a:gd name="T107" fmla="*/ 15 h 26"/>
                <a:gd name="T108" fmla="*/ 16 w 30"/>
                <a:gd name="T109" fmla="*/ 16 h 26"/>
                <a:gd name="T110" fmla="*/ 14 w 30"/>
                <a:gd name="T111" fmla="*/ 17 h 26"/>
                <a:gd name="T112" fmla="*/ 13 w 30"/>
                <a:gd name="T113" fmla="*/ 19 h 26"/>
                <a:gd name="T114" fmla="*/ 12 w 30"/>
                <a:gd name="T115" fmla="*/ 21 h 26"/>
                <a:gd name="T116" fmla="*/ 11 w 30"/>
                <a:gd name="T117" fmla="*/ 23 h 26"/>
                <a:gd name="T118" fmla="*/ 10 w 30"/>
                <a:gd name="T119" fmla="*/ 24 h 26"/>
                <a:gd name="T120" fmla="*/ 9 w 30"/>
                <a:gd name="T121" fmla="*/ 26 h 26"/>
                <a:gd name="T122" fmla="*/ 10 w 30"/>
                <a:gd name="T123" fmla="*/ 25 h 26"/>
                <a:gd name="T124" fmla="*/ 11 w 30"/>
                <a:gd name="T125" fmla="*/ 24 h 2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0"/>
                <a:gd name="T190" fmla="*/ 0 h 26"/>
                <a:gd name="T191" fmla="*/ 30 w 30"/>
                <a:gd name="T192" fmla="*/ 26 h 2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0" h="26">
                  <a:moveTo>
                    <a:pt x="11" y="24"/>
                  </a:moveTo>
                  <a:lnTo>
                    <a:pt x="9" y="25"/>
                  </a:lnTo>
                  <a:lnTo>
                    <a:pt x="8" y="26"/>
                  </a:lnTo>
                  <a:lnTo>
                    <a:pt x="7" y="26"/>
                  </a:lnTo>
                  <a:lnTo>
                    <a:pt x="7" y="25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3" y="22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2" y="18"/>
                  </a:lnTo>
                  <a:lnTo>
                    <a:pt x="4" y="17"/>
                  </a:lnTo>
                  <a:lnTo>
                    <a:pt x="6" y="16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2" y="14"/>
                  </a:lnTo>
                  <a:lnTo>
                    <a:pt x="10" y="13"/>
                  </a:lnTo>
                  <a:lnTo>
                    <a:pt x="9" y="12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4" y="8"/>
                  </a:lnTo>
                  <a:lnTo>
                    <a:pt x="14" y="7"/>
                  </a:lnTo>
                  <a:lnTo>
                    <a:pt x="13" y="6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23" y="2"/>
                  </a:lnTo>
                  <a:lnTo>
                    <a:pt x="29" y="0"/>
                  </a:lnTo>
                  <a:lnTo>
                    <a:pt x="30" y="1"/>
                  </a:lnTo>
                  <a:lnTo>
                    <a:pt x="30" y="2"/>
                  </a:lnTo>
                  <a:lnTo>
                    <a:pt x="30" y="3"/>
                  </a:lnTo>
                  <a:lnTo>
                    <a:pt x="28" y="5"/>
                  </a:lnTo>
                  <a:lnTo>
                    <a:pt x="26" y="7"/>
                  </a:lnTo>
                  <a:lnTo>
                    <a:pt x="23" y="9"/>
                  </a:lnTo>
                  <a:lnTo>
                    <a:pt x="22" y="9"/>
                  </a:lnTo>
                  <a:lnTo>
                    <a:pt x="21" y="9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8" y="15"/>
                  </a:lnTo>
                  <a:lnTo>
                    <a:pt x="16" y="16"/>
                  </a:lnTo>
                  <a:lnTo>
                    <a:pt x="14" y="17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11" y="2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78" name="Freeform 22"/>
            <p:cNvSpPr>
              <a:spLocks/>
            </p:cNvSpPr>
            <p:nvPr/>
          </p:nvSpPr>
          <p:spPr bwMode="gray">
            <a:xfrm>
              <a:off x="2937" y="3541"/>
              <a:ext cx="30" cy="26"/>
            </a:xfrm>
            <a:custGeom>
              <a:avLst/>
              <a:gdLst>
                <a:gd name="T0" fmla="*/ 11 w 30"/>
                <a:gd name="T1" fmla="*/ 24 h 26"/>
                <a:gd name="T2" fmla="*/ 9 w 30"/>
                <a:gd name="T3" fmla="*/ 25 h 26"/>
                <a:gd name="T4" fmla="*/ 8 w 30"/>
                <a:gd name="T5" fmla="*/ 26 h 26"/>
                <a:gd name="T6" fmla="*/ 7 w 30"/>
                <a:gd name="T7" fmla="*/ 26 h 26"/>
                <a:gd name="T8" fmla="*/ 7 w 30"/>
                <a:gd name="T9" fmla="*/ 25 h 26"/>
                <a:gd name="T10" fmla="*/ 6 w 30"/>
                <a:gd name="T11" fmla="*/ 23 h 26"/>
                <a:gd name="T12" fmla="*/ 4 w 30"/>
                <a:gd name="T13" fmla="*/ 23 h 26"/>
                <a:gd name="T14" fmla="*/ 3 w 30"/>
                <a:gd name="T15" fmla="*/ 22 h 26"/>
                <a:gd name="T16" fmla="*/ 2 w 30"/>
                <a:gd name="T17" fmla="*/ 21 h 26"/>
                <a:gd name="T18" fmla="*/ 0 w 30"/>
                <a:gd name="T19" fmla="*/ 21 h 26"/>
                <a:gd name="T20" fmla="*/ 0 w 30"/>
                <a:gd name="T21" fmla="*/ 20 h 26"/>
                <a:gd name="T22" fmla="*/ 0 w 30"/>
                <a:gd name="T23" fmla="*/ 19 h 26"/>
                <a:gd name="T24" fmla="*/ 0 w 30"/>
                <a:gd name="T25" fmla="*/ 18 h 26"/>
                <a:gd name="T26" fmla="*/ 2 w 30"/>
                <a:gd name="T27" fmla="*/ 18 h 26"/>
                <a:gd name="T28" fmla="*/ 4 w 30"/>
                <a:gd name="T29" fmla="*/ 17 h 26"/>
                <a:gd name="T30" fmla="*/ 6 w 30"/>
                <a:gd name="T31" fmla="*/ 16 h 26"/>
                <a:gd name="T32" fmla="*/ 8 w 30"/>
                <a:gd name="T33" fmla="*/ 15 h 26"/>
                <a:gd name="T34" fmla="*/ 10 w 30"/>
                <a:gd name="T35" fmla="*/ 15 h 26"/>
                <a:gd name="T36" fmla="*/ 12 w 30"/>
                <a:gd name="T37" fmla="*/ 14 h 26"/>
                <a:gd name="T38" fmla="*/ 10 w 30"/>
                <a:gd name="T39" fmla="*/ 13 h 26"/>
                <a:gd name="T40" fmla="*/ 9 w 30"/>
                <a:gd name="T41" fmla="*/ 12 h 26"/>
                <a:gd name="T42" fmla="*/ 10 w 30"/>
                <a:gd name="T43" fmla="*/ 9 h 26"/>
                <a:gd name="T44" fmla="*/ 11 w 30"/>
                <a:gd name="T45" fmla="*/ 9 h 26"/>
                <a:gd name="T46" fmla="*/ 12 w 30"/>
                <a:gd name="T47" fmla="*/ 9 h 26"/>
                <a:gd name="T48" fmla="*/ 13 w 30"/>
                <a:gd name="T49" fmla="*/ 9 h 26"/>
                <a:gd name="T50" fmla="*/ 14 w 30"/>
                <a:gd name="T51" fmla="*/ 9 h 26"/>
                <a:gd name="T52" fmla="*/ 14 w 30"/>
                <a:gd name="T53" fmla="*/ 8 h 26"/>
                <a:gd name="T54" fmla="*/ 14 w 30"/>
                <a:gd name="T55" fmla="*/ 7 h 26"/>
                <a:gd name="T56" fmla="*/ 13 w 30"/>
                <a:gd name="T57" fmla="*/ 6 h 26"/>
                <a:gd name="T58" fmla="*/ 11 w 30"/>
                <a:gd name="T59" fmla="*/ 5 h 26"/>
                <a:gd name="T60" fmla="*/ 10 w 30"/>
                <a:gd name="T61" fmla="*/ 4 h 26"/>
                <a:gd name="T62" fmla="*/ 9 w 30"/>
                <a:gd name="T63" fmla="*/ 2 h 26"/>
                <a:gd name="T64" fmla="*/ 8 w 30"/>
                <a:gd name="T65" fmla="*/ 1 h 26"/>
                <a:gd name="T66" fmla="*/ 9 w 30"/>
                <a:gd name="T67" fmla="*/ 0 h 26"/>
                <a:gd name="T68" fmla="*/ 9 w 30"/>
                <a:gd name="T69" fmla="*/ 0 h 26"/>
                <a:gd name="T70" fmla="*/ 10 w 30"/>
                <a:gd name="T71" fmla="*/ 0 h 26"/>
                <a:gd name="T72" fmla="*/ 16 w 30"/>
                <a:gd name="T73" fmla="*/ 2 h 26"/>
                <a:gd name="T74" fmla="*/ 23 w 30"/>
                <a:gd name="T75" fmla="*/ 2 h 26"/>
                <a:gd name="T76" fmla="*/ 29 w 30"/>
                <a:gd name="T77" fmla="*/ 0 h 26"/>
                <a:gd name="T78" fmla="*/ 30 w 30"/>
                <a:gd name="T79" fmla="*/ 1 h 26"/>
                <a:gd name="T80" fmla="*/ 30 w 30"/>
                <a:gd name="T81" fmla="*/ 1 h 26"/>
                <a:gd name="T82" fmla="*/ 30 w 30"/>
                <a:gd name="T83" fmla="*/ 2 h 26"/>
                <a:gd name="T84" fmla="*/ 30 w 30"/>
                <a:gd name="T85" fmla="*/ 3 h 26"/>
                <a:gd name="T86" fmla="*/ 28 w 30"/>
                <a:gd name="T87" fmla="*/ 5 h 26"/>
                <a:gd name="T88" fmla="*/ 26 w 30"/>
                <a:gd name="T89" fmla="*/ 7 h 26"/>
                <a:gd name="T90" fmla="*/ 23 w 30"/>
                <a:gd name="T91" fmla="*/ 9 h 26"/>
                <a:gd name="T92" fmla="*/ 23 w 30"/>
                <a:gd name="T93" fmla="*/ 9 h 26"/>
                <a:gd name="T94" fmla="*/ 22 w 30"/>
                <a:gd name="T95" fmla="*/ 9 h 26"/>
                <a:gd name="T96" fmla="*/ 21 w 30"/>
                <a:gd name="T97" fmla="*/ 9 h 26"/>
                <a:gd name="T98" fmla="*/ 20 w 30"/>
                <a:gd name="T99" fmla="*/ 10 h 26"/>
                <a:gd name="T100" fmla="*/ 20 w 30"/>
                <a:gd name="T101" fmla="*/ 12 h 26"/>
                <a:gd name="T102" fmla="*/ 20 w 30"/>
                <a:gd name="T103" fmla="*/ 13 h 26"/>
                <a:gd name="T104" fmla="*/ 20 w 30"/>
                <a:gd name="T105" fmla="*/ 14 h 26"/>
                <a:gd name="T106" fmla="*/ 18 w 30"/>
                <a:gd name="T107" fmla="*/ 15 h 26"/>
                <a:gd name="T108" fmla="*/ 16 w 30"/>
                <a:gd name="T109" fmla="*/ 16 h 26"/>
                <a:gd name="T110" fmla="*/ 14 w 30"/>
                <a:gd name="T111" fmla="*/ 17 h 26"/>
                <a:gd name="T112" fmla="*/ 13 w 30"/>
                <a:gd name="T113" fmla="*/ 19 h 26"/>
                <a:gd name="T114" fmla="*/ 12 w 30"/>
                <a:gd name="T115" fmla="*/ 21 h 26"/>
                <a:gd name="T116" fmla="*/ 11 w 30"/>
                <a:gd name="T117" fmla="*/ 23 h 26"/>
                <a:gd name="T118" fmla="*/ 10 w 30"/>
                <a:gd name="T119" fmla="*/ 24 h 26"/>
                <a:gd name="T120" fmla="*/ 9 w 30"/>
                <a:gd name="T121" fmla="*/ 26 h 26"/>
                <a:gd name="T122" fmla="*/ 10 w 30"/>
                <a:gd name="T123" fmla="*/ 25 h 26"/>
                <a:gd name="T124" fmla="*/ 11 w 30"/>
                <a:gd name="T125" fmla="*/ 24 h 2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0"/>
                <a:gd name="T190" fmla="*/ 0 h 26"/>
                <a:gd name="T191" fmla="*/ 30 w 30"/>
                <a:gd name="T192" fmla="*/ 26 h 2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0" h="26">
                  <a:moveTo>
                    <a:pt x="11" y="24"/>
                  </a:moveTo>
                  <a:lnTo>
                    <a:pt x="9" y="25"/>
                  </a:lnTo>
                  <a:lnTo>
                    <a:pt x="8" y="26"/>
                  </a:lnTo>
                  <a:lnTo>
                    <a:pt x="7" y="26"/>
                  </a:lnTo>
                  <a:lnTo>
                    <a:pt x="7" y="25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3" y="22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2" y="18"/>
                  </a:lnTo>
                  <a:lnTo>
                    <a:pt x="4" y="17"/>
                  </a:lnTo>
                  <a:lnTo>
                    <a:pt x="6" y="16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2" y="14"/>
                  </a:lnTo>
                  <a:lnTo>
                    <a:pt x="10" y="13"/>
                  </a:lnTo>
                  <a:lnTo>
                    <a:pt x="9" y="12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4" y="8"/>
                  </a:lnTo>
                  <a:lnTo>
                    <a:pt x="14" y="7"/>
                  </a:lnTo>
                  <a:lnTo>
                    <a:pt x="13" y="6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23" y="2"/>
                  </a:lnTo>
                  <a:lnTo>
                    <a:pt x="29" y="0"/>
                  </a:lnTo>
                  <a:lnTo>
                    <a:pt x="30" y="1"/>
                  </a:lnTo>
                  <a:lnTo>
                    <a:pt x="30" y="2"/>
                  </a:lnTo>
                  <a:lnTo>
                    <a:pt x="30" y="3"/>
                  </a:lnTo>
                  <a:lnTo>
                    <a:pt x="28" y="5"/>
                  </a:lnTo>
                  <a:lnTo>
                    <a:pt x="26" y="7"/>
                  </a:lnTo>
                  <a:lnTo>
                    <a:pt x="23" y="9"/>
                  </a:lnTo>
                  <a:lnTo>
                    <a:pt x="22" y="9"/>
                  </a:lnTo>
                  <a:lnTo>
                    <a:pt x="21" y="9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8" y="15"/>
                  </a:lnTo>
                  <a:lnTo>
                    <a:pt x="16" y="16"/>
                  </a:lnTo>
                  <a:lnTo>
                    <a:pt x="14" y="17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11" y="24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79" name="Freeform 23"/>
            <p:cNvSpPr>
              <a:spLocks/>
            </p:cNvSpPr>
            <p:nvPr/>
          </p:nvSpPr>
          <p:spPr bwMode="gray">
            <a:xfrm>
              <a:off x="2957" y="3535"/>
              <a:ext cx="4" cy="4"/>
            </a:xfrm>
            <a:custGeom>
              <a:avLst/>
              <a:gdLst>
                <a:gd name="T0" fmla="*/ 2 w 4"/>
                <a:gd name="T1" fmla="*/ 1 h 4"/>
                <a:gd name="T2" fmla="*/ 1 w 4"/>
                <a:gd name="T3" fmla="*/ 1 h 4"/>
                <a:gd name="T4" fmla="*/ 1 w 4"/>
                <a:gd name="T5" fmla="*/ 1 h 4"/>
                <a:gd name="T6" fmla="*/ 0 w 4"/>
                <a:gd name="T7" fmla="*/ 3 h 4"/>
                <a:gd name="T8" fmla="*/ 1 w 4"/>
                <a:gd name="T9" fmla="*/ 3 h 4"/>
                <a:gd name="T10" fmla="*/ 2 w 4"/>
                <a:gd name="T11" fmla="*/ 4 h 4"/>
                <a:gd name="T12" fmla="*/ 3 w 4"/>
                <a:gd name="T13" fmla="*/ 4 h 4"/>
                <a:gd name="T14" fmla="*/ 4 w 4"/>
                <a:gd name="T15" fmla="*/ 3 h 4"/>
                <a:gd name="T16" fmla="*/ 4 w 4"/>
                <a:gd name="T17" fmla="*/ 2 h 4"/>
                <a:gd name="T18" fmla="*/ 4 w 4"/>
                <a:gd name="T19" fmla="*/ 1 h 4"/>
                <a:gd name="T20" fmla="*/ 3 w 4"/>
                <a:gd name="T21" fmla="*/ 1 h 4"/>
                <a:gd name="T22" fmla="*/ 2 w 4"/>
                <a:gd name="T23" fmla="*/ 0 h 4"/>
                <a:gd name="T24" fmla="*/ 1 w 4"/>
                <a:gd name="T25" fmla="*/ 1 h 4"/>
                <a:gd name="T26" fmla="*/ 2 w 4"/>
                <a:gd name="T27" fmla="*/ 1 h 4"/>
                <a:gd name="T28" fmla="*/ 2 w 4"/>
                <a:gd name="T29" fmla="*/ 1 h 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"/>
                <a:gd name="T46" fmla="*/ 0 h 4"/>
                <a:gd name="T47" fmla="*/ 4 w 4"/>
                <a:gd name="T48" fmla="*/ 4 h 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" h="4">
                  <a:moveTo>
                    <a:pt x="2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4"/>
                  </a:lnTo>
                  <a:lnTo>
                    <a:pt x="4" y="3"/>
                  </a:lnTo>
                  <a:lnTo>
                    <a:pt x="4" y="2"/>
                  </a:lnTo>
                  <a:lnTo>
                    <a:pt x="4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1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80" name="Freeform 24"/>
            <p:cNvSpPr>
              <a:spLocks/>
            </p:cNvSpPr>
            <p:nvPr/>
          </p:nvSpPr>
          <p:spPr bwMode="gray">
            <a:xfrm>
              <a:off x="2957" y="3535"/>
              <a:ext cx="4" cy="4"/>
            </a:xfrm>
            <a:custGeom>
              <a:avLst/>
              <a:gdLst>
                <a:gd name="T0" fmla="*/ 2 w 4"/>
                <a:gd name="T1" fmla="*/ 1 h 4"/>
                <a:gd name="T2" fmla="*/ 1 w 4"/>
                <a:gd name="T3" fmla="*/ 1 h 4"/>
                <a:gd name="T4" fmla="*/ 1 w 4"/>
                <a:gd name="T5" fmla="*/ 1 h 4"/>
                <a:gd name="T6" fmla="*/ 0 w 4"/>
                <a:gd name="T7" fmla="*/ 3 h 4"/>
                <a:gd name="T8" fmla="*/ 1 w 4"/>
                <a:gd name="T9" fmla="*/ 3 h 4"/>
                <a:gd name="T10" fmla="*/ 2 w 4"/>
                <a:gd name="T11" fmla="*/ 4 h 4"/>
                <a:gd name="T12" fmla="*/ 3 w 4"/>
                <a:gd name="T13" fmla="*/ 4 h 4"/>
                <a:gd name="T14" fmla="*/ 4 w 4"/>
                <a:gd name="T15" fmla="*/ 3 h 4"/>
                <a:gd name="T16" fmla="*/ 4 w 4"/>
                <a:gd name="T17" fmla="*/ 2 h 4"/>
                <a:gd name="T18" fmla="*/ 4 w 4"/>
                <a:gd name="T19" fmla="*/ 1 h 4"/>
                <a:gd name="T20" fmla="*/ 3 w 4"/>
                <a:gd name="T21" fmla="*/ 1 h 4"/>
                <a:gd name="T22" fmla="*/ 2 w 4"/>
                <a:gd name="T23" fmla="*/ 0 h 4"/>
                <a:gd name="T24" fmla="*/ 1 w 4"/>
                <a:gd name="T25" fmla="*/ 1 h 4"/>
                <a:gd name="T26" fmla="*/ 2 w 4"/>
                <a:gd name="T27" fmla="*/ 1 h 4"/>
                <a:gd name="T28" fmla="*/ 2 w 4"/>
                <a:gd name="T29" fmla="*/ 1 h 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"/>
                <a:gd name="T46" fmla="*/ 0 h 4"/>
                <a:gd name="T47" fmla="*/ 4 w 4"/>
                <a:gd name="T48" fmla="*/ 4 h 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" h="4">
                  <a:moveTo>
                    <a:pt x="2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4"/>
                  </a:lnTo>
                  <a:lnTo>
                    <a:pt x="4" y="3"/>
                  </a:lnTo>
                  <a:lnTo>
                    <a:pt x="4" y="2"/>
                  </a:lnTo>
                  <a:lnTo>
                    <a:pt x="4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1" y="1"/>
                  </a:lnTo>
                  <a:lnTo>
                    <a:pt x="2" y="1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81" name="Freeform 25"/>
            <p:cNvSpPr>
              <a:spLocks/>
            </p:cNvSpPr>
            <p:nvPr/>
          </p:nvSpPr>
          <p:spPr bwMode="gray">
            <a:xfrm>
              <a:off x="3141" y="3032"/>
              <a:ext cx="35" cy="50"/>
            </a:xfrm>
            <a:custGeom>
              <a:avLst/>
              <a:gdLst>
                <a:gd name="T0" fmla="*/ 2 w 35"/>
                <a:gd name="T1" fmla="*/ 49 h 50"/>
                <a:gd name="T2" fmla="*/ 1 w 35"/>
                <a:gd name="T3" fmla="*/ 48 h 50"/>
                <a:gd name="T4" fmla="*/ 0 w 35"/>
                <a:gd name="T5" fmla="*/ 46 h 50"/>
                <a:gd name="T6" fmla="*/ 0 w 35"/>
                <a:gd name="T7" fmla="*/ 44 h 50"/>
                <a:gd name="T8" fmla="*/ 0 w 35"/>
                <a:gd name="T9" fmla="*/ 42 h 50"/>
                <a:gd name="T10" fmla="*/ 1 w 35"/>
                <a:gd name="T11" fmla="*/ 40 h 50"/>
                <a:gd name="T12" fmla="*/ 2 w 35"/>
                <a:gd name="T13" fmla="*/ 38 h 50"/>
                <a:gd name="T14" fmla="*/ 3 w 35"/>
                <a:gd name="T15" fmla="*/ 37 h 50"/>
                <a:gd name="T16" fmla="*/ 7 w 35"/>
                <a:gd name="T17" fmla="*/ 33 h 50"/>
                <a:gd name="T18" fmla="*/ 11 w 35"/>
                <a:gd name="T19" fmla="*/ 30 h 50"/>
                <a:gd name="T20" fmla="*/ 16 w 35"/>
                <a:gd name="T21" fmla="*/ 27 h 50"/>
                <a:gd name="T22" fmla="*/ 17 w 35"/>
                <a:gd name="T23" fmla="*/ 27 h 50"/>
                <a:gd name="T24" fmla="*/ 19 w 35"/>
                <a:gd name="T25" fmla="*/ 27 h 50"/>
                <a:gd name="T26" fmla="*/ 20 w 35"/>
                <a:gd name="T27" fmla="*/ 27 h 50"/>
                <a:gd name="T28" fmla="*/ 21 w 35"/>
                <a:gd name="T29" fmla="*/ 26 h 50"/>
                <a:gd name="T30" fmla="*/ 21 w 35"/>
                <a:gd name="T31" fmla="*/ 24 h 50"/>
                <a:gd name="T32" fmla="*/ 21 w 35"/>
                <a:gd name="T33" fmla="*/ 20 h 50"/>
                <a:gd name="T34" fmla="*/ 20 w 35"/>
                <a:gd name="T35" fmla="*/ 17 h 50"/>
                <a:gd name="T36" fmla="*/ 19 w 35"/>
                <a:gd name="T37" fmla="*/ 15 h 50"/>
                <a:gd name="T38" fmla="*/ 19 w 35"/>
                <a:gd name="T39" fmla="*/ 12 h 50"/>
                <a:gd name="T40" fmla="*/ 19 w 35"/>
                <a:gd name="T41" fmla="*/ 9 h 50"/>
                <a:gd name="T42" fmla="*/ 21 w 35"/>
                <a:gd name="T43" fmla="*/ 7 h 50"/>
                <a:gd name="T44" fmla="*/ 23 w 35"/>
                <a:gd name="T45" fmla="*/ 6 h 50"/>
                <a:gd name="T46" fmla="*/ 25 w 35"/>
                <a:gd name="T47" fmla="*/ 5 h 50"/>
                <a:gd name="T48" fmla="*/ 27 w 35"/>
                <a:gd name="T49" fmla="*/ 3 h 50"/>
                <a:gd name="T50" fmla="*/ 29 w 35"/>
                <a:gd name="T51" fmla="*/ 2 h 50"/>
                <a:gd name="T52" fmla="*/ 30 w 35"/>
                <a:gd name="T53" fmla="*/ 1 h 50"/>
                <a:gd name="T54" fmla="*/ 31 w 35"/>
                <a:gd name="T55" fmla="*/ 1 h 50"/>
                <a:gd name="T56" fmla="*/ 33 w 35"/>
                <a:gd name="T57" fmla="*/ 0 h 50"/>
                <a:gd name="T58" fmla="*/ 33 w 35"/>
                <a:gd name="T59" fmla="*/ 1 h 50"/>
                <a:gd name="T60" fmla="*/ 34 w 35"/>
                <a:gd name="T61" fmla="*/ 5 h 50"/>
                <a:gd name="T62" fmla="*/ 35 w 35"/>
                <a:gd name="T63" fmla="*/ 9 h 50"/>
                <a:gd name="T64" fmla="*/ 34 w 35"/>
                <a:gd name="T65" fmla="*/ 14 h 50"/>
                <a:gd name="T66" fmla="*/ 34 w 35"/>
                <a:gd name="T67" fmla="*/ 16 h 50"/>
                <a:gd name="T68" fmla="*/ 31 w 35"/>
                <a:gd name="T69" fmla="*/ 17 h 50"/>
                <a:gd name="T70" fmla="*/ 29 w 35"/>
                <a:gd name="T71" fmla="*/ 19 h 50"/>
                <a:gd name="T72" fmla="*/ 28 w 35"/>
                <a:gd name="T73" fmla="*/ 20 h 50"/>
                <a:gd name="T74" fmla="*/ 27 w 35"/>
                <a:gd name="T75" fmla="*/ 22 h 50"/>
                <a:gd name="T76" fmla="*/ 24 w 35"/>
                <a:gd name="T77" fmla="*/ 34 h 50"/>
                <a:gd name="T78" fmla="*/ 18 w 35"/>
                <a:gd name="T79" fmla="*/ 45 h 50"/>
                <a:gd name="T80" fmla="*/ 16 w 35"/>
                <a:gd name="T81" fmla="*/ 46 h 50"/>
                <a:gd name="T82" fmla="*/ 15 w 35"/>
                <a:gd name="T83" fmla="*/ 47 h 50"/>
                <a:gd name="T84" fmla="*/ 12 w 35"/>
                <a:gd name="T85" fmla="*/ 48 h 50"/>
                <a:gd name="T86" fmla="*/ 10 w 35"/>
                <a:gd name="T87" fmla="*/ 48 h 50"/>
                <a:gd name="T88" fmla="*/ 8 w 35"/>
                <a:gd name="T89" fmla="*/ 49 h 50"/>
                <a:gd name="T90" fmla="*/ 7 w 35"/>
                <a:gd name="T91" fmla="*/ 50 h 50"/>
                <a:gd name="T92" fmla="*/ 5 w 35"/>
                <a:gd name="T93" fmla="*/ 49 h 50"/>
                <a:gd name="T94" fmla="*/ 3 w 35"/>
                <a:gd name="T95" fmla="*/ 49 h 50"/>
                <a:gd name="T96" fmla="*/ 2 w 35"/>
                <a:gd name="T97" fmla="*/ 49 h 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"/>
                <a:gd name="T148" fmla="*/ 0 h 50"/>
                <a:gd name="T149" fmla="*/ 35 w 35"/>
                <a:gd name="T150" fmla="*/ 50 h 5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" h="50">
                  <a:moveTo>
                    <a:pt x="2" y="49"/>
                  </a:moveTo>
                  <a:lnTo>
                    <a:pt x="1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1" y="40"/>
                  </a:lnTo>
                  <a:lnTo>
                    <a:pt x="2" y="38"/>
                  </a:lnTo>
                  <a:lnTo>
                    <a:pt x="3" y="37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6" y="27"/>
                  </a:lnTo>
                  <a:lnTo>
                    <a:pt x="17" y="27"/>
                  </a:lnTo>
                  <a:lnTo>
                    <a:pt x="19" y="27"/>
                  </a:lnTo>
                  <a:lnTo>
                    <a:pt x="20" y="27"/>
                  </a:lnTo>
                  <a:lnTo>
                    <a:pt x="21" y="26"/>
                  </a:lnTo>
                  <a:lnTo>
                    <a:pt x="21" y="24"/>
                  </a:lnTo>
                  <a:lnTo>
                    <a:pt x="21" y="20"/>
                  </a:lnTo>
                  <a:lnTo>
                    <a:pt x="20" y="17"/>
                  </a:lnTo>
                  <a:lnTo>
                    <a:pt x="19" y="15"/>
                  </a:lnTo>
                  <a:lnTo>
                    <a:pt x="19" y="12"/>
                  </a:lnTo>
                  <a:lnTo>
                    <a:pt x="19" y="9"/>
                  </a:lnTo>
                  <a:lnTo>
                    <a:pt x="21" y="7"/>
                  </a:lnTo>
                  <a:lnTo>
                    <a:pt x="23" y="6"/>
                  </a:lnTo>
                  <a:lnTo>
                    <a:pt x="25" y="5"/>
                  </a:lnTo>
                  <a:lnTo>
                    <a:pt x="27" y="3"/>
                  </a:lnTo>
                  <a:lnTo>
                    <a:pt x="29" y="2"/>
                  </a:lnTo>
                  <a:lnTo>
                    <a:pt x="30" y="1"/>
                  </a:lnTo>
                  <a:lnTo>
                    <a:pt x="31" y="1"/>
                  </a:lnTo>
                  <a:lnTo>
                    <a:pt x="33" y="0"/>
                  </a:lnTo>
                  <a:lnTo>
                    <a:pt x="33" y="1"/>
                  </a:lnTo>
                  <a:lnTo>
                    <a:pt x="34" y="5"/>
                  </a:lnTo>
                  <a:lnTo>
                    <a:pt x="35" y="9"/>
                  </a:lnTo>
                  <a:lnTo>
                    <a:pt x="34" y="14"/>
                  </a:lnTo>
                  <a:lnTo>
                    <a:pt x="34" y="16"/>
                  </a:lnTo>
                  <a:lnTo>
                    <a:pt x="31" y="17"/>
                  </a:lnTo>
                  <a:lnTo>
                    <a:pt x="29" y="19"/>
                  </a:lnTo>
                  <a:lnTo>
                    <a:pt x="28" y="20"/>
                  </a:lnTo>
                  <a:lnTo>
                    <a:pt x="27" y="22"/>
                  </a:lnTo>
                  <a:lnTo>
                    <a:pt x="24" y="34"/>
                  </a:lnTo>
                  <a:lnTo>
                    <a:pt x="18" y="45"/>
                  </a:lnTo>
                  <a:lnTo>
                    <a:pt x="16" y="46"/>
                  </a:lnTo>
                  <a:lnTo>
                    <a:pt x="15" y="47"/>
                  </a:lnTo>
                  <a:lnTo>
                    <a:pt x="12" y="48"/>
                  </a:lnTo>
                  <a:lnTo>
                    <a:pt x="10" y="48"/>
                  </a:lnTo>
                  <a:lnTo>
                    <a:pt x="8" y="49"/>
                  </a:lnTo>
                  <a:lnTo>
                    <a:pt x="7" y="50"/>
                  </a:lnTo>
                  <a:lnTo>
                    <a:pt x="5" y="49"/>
                  </a:lnTo>
                  <a:lnTo>
                    <a:pt x="3" y="49"/>
                  </a:lnTo>
                  <a:lnTo>
                    <a:pt x="2" y="49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82" name="Freeform 26"/>
            <p:cNvSpPr>
              <a:spLocks/>
            </p:cNvSpPr>
            <p:nvPr/>
          </p:nvSpPr>
          <p:spPr bwMode="gray">
            <a:xfrm>
              <a:off x="3141" y="3032"/>
              <a:ext cx="35" cy="50"/>
            </a:xfrm>
            <a:custGeom>
              <a:avLst/>
              <a:gdLst>
                <a:gd name="T0" fmla="*/ 2 w 35"/>
                <a:gd name="T1" fmla="*/ 49 h 50"/>
                <a:gd name="T2" fmla="*/ 1 w 35"/>
                <a:gd name="T3" fmla="*/ 48 h 50"/>
                <a:gd name="T4" fmla="*/ 0 w 35"/>
                <a:gd name="T5" fmla="*/ 46 h 50"/>
                <a:gd name="T6" fmla="*/ 0 w 35"/>
                <a:gd name="T7" fmla="*/ 44 h 50"/>
                <a:gd name="T8" fmla="*/ 0 w 35"/>
                <a:gd name="T9" fmla="*/ 42 h 50"/>
                <a:gd name="T10" fmla="*/ 1 w 35"/>
                <a:gd name="T11" fmla="*/ 40 h 50"/>
                <a:gd name="T12" fmla="*/ 2 w 35"/>
                <a:gd name="T13" fmla="*/ 38 h 50"/>
                <a:gd name="T14" fmla="*/ 3 w 35"/>
                <a:gd name="T15" fmla="*/ 37 h 50"/>
                <a:gd name="T16" fmla="*/ 7 w 35"/>
                <a:gd name="T17" fmla="*/ 33 h 50"/>
                <a:gd name="T18" fmla="*/ 11 w 35"/>
                <a:gd name="T19" fmla="*/ 30 h 50"/>
                <a:gd name="T20" fmla="*/ 16 w 35"/>
                <a:gd name="T21" fmla="*/ 27 h 50"/>
                <a:gd name="T22" fmla="*/ 17 w 35"/>
                <a:gd name="T23" fmla="*/ 27 h 50"/>
                <a:gd name="T24" fmla="*/ 19 w 35"/>
                <a:gd name="T25" fmla="*/ 27 h 50"/>
                <a:gd name="T26" fmla="*/ 20 w 35"/>
                <a:gd name="T27" fmla="*/ 27 h 50"/>
                <a:gd name="T28" fmla="*/ 21 w 35"/>
                <a:gd name="T29" fmla="*/ 26 h 50"/>
                <a:gd name="T30" fmla="*/ 21 w 35"/>
                <a:gd name="T31" fmla="*/ 24 h 50"/>
                <a:gd name="T32" fmla="*/ 21 w 35"/>
                <a:gd name="T33" fmla="*/ 20 h 50"/>
                <a:gd name="T34" fmla="*/ 20 w 35"/>
                <a:gd name="T35" fmla="*/ 17 h 50"/>
                <a:gd name="T36" fmla="*/ 19 w 35"/>
                <a:gd name="T37" fmla="*/ 15 h 50"/>
                <a:gd name="T38" fmla="*/ 19 w 35"/>
                <a:gd name="T39" fmla="*/ 12 h 50"/>
                <a:gd name="T40" fmla="*/ 19 w 35"/>
                <a:gd name="T41" fmla="*/ 9 h 50"/>
                <a:gd name="T42" fmla="*/ 21 w 35"/>
                <a:gd name="T43" fmla="*/ 7 h 50"/>
                <a:gd name="T44" fmla="*/ 23 w 35"/>
                <a:gd name="T45" fmla="*/ 6 h 50"/>
                <a:gd name="T46" fmla="*/ 25 w 35"/>
                <a:gd name="T47" fmla="*/ 5 h 50"/>
                <a:gd name="T48" fmla="*/ 27 w 35"/>
                <a:gd name="T49" fmla="*/ 3 h 50"/>
                <a:gd name="T50" fmla="*/ 29 w 35"/>
                <a:gd name="T51" fmla="*/ 2 h 50"/>
                <a:gd name="T52" fmla="*/ 30 w 35"/>
                <a:gd name="T53" fmla="*/ 1 h 50"/>
                <a:gd name="T54" fmla="*/ 31 w 35"/>
                <a:gd name="T55" fmla="*/ 1 h 50"/>
                <a:gd name="T56" fmla="*/ 33 w 35"/>
                <a:gd name="T57" fmla="*/ 0 h 50"/>
                <a:gd name="T58" fmla="*/ 33 w 35"/>
                <a:gd name="T59" fmla="*/ 1 h 50"/>
                <a:gd name="T60" fmla="*/ 34 w 35"/>
                <a:gd name="T61" fmla="*/ 5 h 50"/>
                <a:gd name="T62" fmla="*/ 35 w 35"/>
                <a:gd name="T63" fmla="*/ 9 h 50"/>
                <a:gd name="T64" fmla="*/ 34 w 35"/>
                <a:gd name="T65" fmla="*/ 14 h 50"/>
                <a:gd name="T66" fmla="*/ 34 w 35"/>
                <a:gd name="T67" fmla="*/ 16 h 50"/>
                <a:gd name="T68" fmla="*/ 31 w 35"/>
                <a:gd name="T69" fmla="*/ 17 h 50"/>
                <a:gd name="T70" fmla="*/ 29 w 35"/>
                <a:gd name="T71" fmla="*/ 19 h 50"/>
                <a:gd name="T72" fmla="*/ 28 w 35"/>
                <a:gd name="T73" fmla="*/ 20 h 50"/>
                <a:gd name="T74" fmla="*/ 27 w 35"/>
                <a:gd name="T75" fmla="*/ 22 h 50"/>
                <a:gd name="T76" fmla="*/ 24 w 35"/>
                <a:gd name="T77" fmla="*/ 34 h 50"/>
                <a:gd name="T78" fmla="*/ 18 w 35"/>
                <a:gd name="T79" fmla="*/ 45 h 50"/>
                <a:gd name="T80" fmla="*/ 16 w 35"/>
                <a:gd name="T81" fmla="*/ 46 h 50"/>
                <a:gd name="T82" fmla="*/ 15 w 35"/>
                <a:gd name="T83" fmla="*/ 47 h 50"/>
                <a:gd name="T84" fmla="*/ 12 w 35"/>
                <a:gd name="T85" fmla="*/ 48 h 50"/>
                <a:gd name="T86" fmla="*/ 10 w 35"/>
                <a:gd name="T87" fmla="*/ 48 h 50"/>
                <a:gd name="T88" fmla="*/ 8 w 35"/>
                <a:gd name="T89" fmla="*/ 49 h 50"/>
                <a:gd name="T90" fmla="*/ 7 w 35"/>
                <a:gd name="T91" fmla="*/ 50 h 50"/>
                <a:gd name="T92" fmla="*/ 5 w 35"/>
                <a:gd name="T93" fmla="*/ 49 h 50"/>
                <a:gd name="T94" fmla="*/ 3 w 35"/>
                <a:gd name="T95" fmla="*/ 49 h 50"/>
                <a:gd name="T96" fmla="*/ 2 w 35"/>
                <a:gd name="T97" fmla="*/ 49 h 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"/>
                <a:gd name="T148" fmla="*/ 0 h 50"/>
                <a:gd name="T149" fmla="*/ 35 w 35"/>
                <a:gd name="T150" fmla="*/ 50 h 5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" h="50">
                  <a:moveTo>
                    <a:pt x="2" y="49"/>
                  </a:moveTo>
                  <a:lnTo>
                    <a:pt x="1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1" y="40"/>
                  </a:lnTo>
                  <a:lnTo>
                    <a:pt x="2" y="38"/>
                  </a:lnTo>
                  <a:lnTo>
                    <a:pt x="3" y="37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6" y="27"/>
                  </a:lnTo>
                  <a:lnTo>
                    <a:pt x="17" y="27"/>
                  </a:lnTo>
                  <a:lnTo>
                    <a:pt x="19" y="27"/>
                  </a:lnTo>
                  <a:lnTo>
                    <a:pt x="20" y="27"/>
                  </a:lnTo>
                  <a:lnTo>
                    <a:pt x="21" y="26"/>
                  </a:lnTo>
                  <a:lnTo>
                    <a:pt x="21" y="24"/>
                  </a:lnTo>
                  <a:lnTo>
                    <a:pt x="21" y="20"/>
                  </a:lnTo>
                  <a:lnTo>
                    <a:pt x="20" y="17"/>
                  </a:lnTo>
                  <a:lnTo>
                    <a:pt x="19" y="15"/>
                  </a:lnTo>
                  <a:lnTo>
                    <a:pt x="19" y="12"/>
                  </a:lnTo>
                  <a:lnTo>
                    <a:pt x="19" y="9"/>
                  </a:lnTo>
                  <a:lnTo>
                    <a:pt x="21" y="7"/>
                  </a:lnTo>
                  <a:lnTo>
                    <a:pt x="23" y="6"/>
                  </a:lnTo>
                  <a:lnTo>
                    <a:pt x="25" y="5"/>
                  </a:lnTo>
                  <a:lnTo>
                    <a:pt x="27" y="3"/>
                  </a:lnTo>
                  <a:lnTo>
                    <a:pt x="29" y="2"/>
                  </a:lnTo>
                  <a:lnTo>
                    <a:pt x="30" y="1"/>
                  </a:lnTo>
                  <a:lnTo>
                    <a:pt x="31" y="1"/>
                  </a:lnTo>
                  <a:lnTo>
                    <a:pt x="33" y="0"/>
                  </a:lnTo>
                  <a:lnTo>
                    <a:pt x="33" y="1"/>
                  </a:lnTo>
                  <a:lnTo>
                    <a:pt x="34" y="5"/>
                  </a:lnTo>
                  <a:lnTo>
                    <a:pt x="35" y="9"/>
                  </a:lnTo>
                  <a:lnTo>
                    <a:pt x="34" y="14"/>
                  </a:lnTo>
                  <a:lnTo>
                    <a:pt x="34" y="16"/>
                  </a:lnTo>
                  <a:lnTo>
                    <a:pt x="31" y="17"/>
                  </a:lnTo>
                  <a:lnTo>
                    <a:pt x="29" y="19"/>
                  </a:lnTo>
                  <a:lnTo>
                    <a:pt x="28" y="20"/>
                  </a:lnTo>
                  <a:lnTo>
                    <a:pt x="27" y="22"/>
                  </a:lnTo>
                  <a:lnTo>
                    <a:pt x="24" y="34"/>
                  </a:lnTo>
                  <a:lnTo>
                    <a:pt x="18" y="45"/>
                  </a:lnTo>
                  <a:lnTo>
                    <a:pt x="16" y="46"/>
                  </a:lnTo>
                  <a:lnTo>
                    <a:pt x="15" y="47"/>
                  </a:lnTo>
                  <a:lnTo>
                    <a:pt x="12" y="48"/>
                  </a:lnTo>
                  <a:lnTo>
                    <a:pt x="10" y="48"/>
                  </a:lnTo>
                  <a:lnTo>
                    <a:pt x="8" y="49"/>
                  </a:lnTo>
                  <a:lnTo>
                    <a:pt x="7" y="50"/>
                  </a:lnTo>
                  <a:lnTo>
                    <a:pt x="5" y="49"/>
                  </a:lnTo>
                  <a:lnTo>
                    <a:pt x="3" y="49"/>
                  </a:lnTo>
                  <a:lnTo>
                    <a:pt x="2" y="49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83" name="Freeform 27"/>
            <p:cNvSpPr>
              <a:spLocks/>
            </p:cNvSpPr>
            <p:nvPr/>
          </p:nvSpPr>
          <p:spPr bwMode="gray">
            <a:xfrm>
              <a:off x="2904" y="1766"/>
              <a:ext cx="30" cy="20"/>
            </a:xfrm>
            <a:custGeom>
              <a:avLst/>
              <a:gdLst>
                <a:gd name="T0" fmla="*/ 13 w 30"/>
                <a:gd name="T1" fmla="*/ 1 h 20"/>
                <a:gd name="T2" fmla="*/ 18 w 30"/>
                <a:gd name="T3" fmla="*/ 0 h 20"/>
                <a:gd name="T4" fmla="*/ 24 w 30"/>
                <a:gd name="T5" fmla="*/ 0 h 20"/>
                <a:gd name="T6" fmla="*/ 30 w 30"/>
                <a:gd name="T7" fmla="*/ 1 h 20"/>
                <a:gd name="T8" fmla="*/ 28 w 30"/>
                <a:gd name="T9" fmla="*/ 4 h 20"/>
                <a:gd name="T10" fmla="*/ 28 w 30"/>
                <a:gd name="T11" fmla="*/ 6 h 20"/>
                <a:gd name="T12" fmla="*/ 28 w 30"/>
                <a:gd name="T13" fmla="*/ 9 h 20"/>
                <a:gd name="T14" fmla="*/ 28 w 30"/>
                <a:gd name="T15" fmla="*/ 12 h 20"/>
                <a:gd name="T16" fmla="*/ 28 w 30"/>
                <a:gd name="T17" fmla="*/ 14 h 20"/>
                <a:gd name="T18" fmla="*/ 28 w 30"/>
                <a:gd name="T19" fmla="*/ 16 h 20"/>
                <a:gd name="T20" fmla="*/ 27 w 30"/>
                <a:gd name="T21" fmla="*/ 17 h 20"/>
                <a:gd name="T22" fmla="*/ 22 w 30"/>
                <a:gd name="T23" fmla="*/ 20 h 20"/>
                <a:gd name="T24" fmla="*/ 15 w 30"/>
                <a:gd name="T25" fmla="*/ 20 h 20"/>
                <a:gd name="T26" fmla="*/ 7 w 30"/>
                <a:gd name="T27" fmla="*/ 19 h 20"/>
                <a:gd name="T28" fmla="*/ 0 w 30"/>
                <a:gd name="T29" fmla="*/ 17 h 20"/>
                <a:gd name="T30" fmla="*/ 2 w 30"/>
                <a:gd name="T31" fmla="*/ 16 h 20"/>
                <a:gd name="T32" fmla="*/ 4 w 30"/>
                <a:gd name="T33" fmla="*/ 15 h 20"/>
                <a:gd name="T34" fmla="*/ 6 w 30"/>
                <a:gd name="T35" fmla="*/ 15 h 20"/>
                <a:gd name="T36" fmla="*/ 8 w 30"/>
                <a:gd name="T37" fmla="*/ 15 h 20"/>
                <a:gd name="T38" fmla="*/ 10 w 30"/>
                <a:gd name="T39" fmla="*/ 15 h 20"/>
                <a:gd name="T40" fmla="*/ 11 w 30"/>
                <a:gd name="T41" fmla="*/ 14 h 20"/>
                <a:gd name="T42" fmla="*/ 13 w 30"/>
                <a:gd name="T43" fmla="*/ 12 h 20"/>
                <a:gd name="T44" fmla="*/ 13 w 30"/>
                <a:gd name="T45" fmla="*/ 11 h 20"/>
                <a:gd name="T46" fmla="*/ 13 w 30"/>
                <a:gd name="T47" fmla="*/ 9 h 20"/>
                <a:gd name="T48" fmla="*/ 12 w 30"/>
                <a:gd name="T49" fmla="*/ 7 h 20"/>
                <a:gd name="T50" fmla="*/ 12 w 30"/>
                <a:gd name="T51" fmla="*/ 5 h 20"/>
                <a:gd name="T52" fmla="*/ 11 w 30"/>
                <a:gd name="T53" fmla="*/ 4 h 20"/>
                <a:gd name="T54" fmla="*/ 11 w 30"/>
                <a:gd name="T55" fmla="*/ 3 h 20"/>
                <a:gd name="T56" fmla="*/ 12 w 30"/>
                <a:gd name="T57" fmla="*/ 2 h 20"/>
                <a:gd name="T58" fmla="*/ 13 w 30"/>
                <a:gd name="T59" fmla="*/ 1 h 2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0"/>
                <a:gd name="T91" fmla="*/ 0 h 20"/>
                <a:gd name="T92" fmla="*/ 30 w 30"/>
                <a:gd name="T93" fmla="*/ 20 h 2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0" h="20">
                  <a:moveTo>
                    <a:pt x="13" y="1"/>
                  </a:moveTo>
                  <a:lnTo>
                    <a:pt x="18" y="0"/>
                  </a:lnTo>
                  <a:lnTo>
                    <a:pt x="24" y="0"/>
                  </a:lnTo>
                  <a:lnTo>
                    <a:pt x="30" y="1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28" y="9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8" y="16"/>
                  </a:lnTo>
                  <a:lnTo>
                    <a:pt x="27" y="17"/>
                  </a:lnTo>
                  <a:lnTo>
                    <a:pt x="22" y="20"/>
                  </a:lnTo>
                  <a:lnTo>
                    <a:pt x="15" y="20"/>
                  </a:lnTo>
                  <a:lnTo>
                    <a:pt x="7" y="19"/>
                  </a:lnTo>
                  <a:lnTo>
                    <a:pt x="0" y="17"/>
                  </a:lnTo>
                  <a:lnTo>
                    <a:pt x="2" y="16"/>
                  </a:lnTo>
                  <a:lnTo>
                    <a:pt x="4" y="15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3" y="12"/>
                  </a:lnTo>
                  <a:lnTo>
                    <a:pt x="13" y="11"/>
                  </a:lnTo>
                  <a:lnTo>
                    <a:pt x="13" y="9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2" y="2"/>
                  </a:lnTo>
                  <a:lnTo>
                    <a:pt x="13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84" name="Freeform 28"/>
            <p:cNvSpPr>
              <a:spLocks/>
            </p:cNvSpPr>
            <p:nvPr/>
          </p:nvSpPr>
          <p:spPr bwMode="gray">
            <a:xfrm>
              <a:off x="2904" y="1766"/>
              <a:ext cx="30" cy="20"/>
            </a:xfrm>
            <a:custGeom>
              <a:avLst/>
              <a:gdLst>
                <a:gd name="T0" fmla="*/ 13 w 30"/>
                <a:gd name="T1" fmla="*/ 1 h 20"/>
                <a:gd name="T2" fmla="*/ 18 w 30"/>
                <a:gd name="T3" fmla="*/ 0 h 20"/>
                <a:gd name="T4" fmla="*/ 24 w 30"/>
                <a:gd name="T5" fmla="*/ 0 h 20"/>
                <a:gd name="T6" fmla="*/ 30 w 30"/>
                <a:gd name="T7" fmla="*/ 1 h 20"/>
                <a:gd name="T8" fmla="*/ 28 w 30"/>
                <a:gd name="T9" fmla="*/ 4 h 20"/>
                <a:gd name="T10" fmla="*/ 28 w 30"/>
                <a:gd name="T11" fmla="*/ 6 h 20"/>
                <a:gd name="T12" fmla="*/ 28 w 30"/>
                <a:gd name="T13" fmla="*/ 9 h 20"/>
                <a:gd name="T14" fmla="*/ 28 w 30"/>
                <a:gd name="T15" fmla="*/ 12 h 20"/>
                <a:gd name="T16" fmla="*/ 28 w 30"/>
                <a:gd name="T17" fmla="*/ 14 h 20"/>
                <a:gd name="T18" fmla="*/ 28 w 30"/>
                <a:gd name="T19" fmla="*/ 16 h 20"/>
                <a:gd name="T20" fmla="*/ 27 w 30"/>
                <a:gd name="T21" fmla="*/ 17 h 20"/>
                <a:gd name="T22" fmla="*/ 22 w 30"/>
                <a:gd name="T23" fmla="*/ 20 h 20"/>
                <a:gd name="T24" fmla="*/ 15 w 30"/>
                <a:gd name="T25" fmla="*/ 20 h 20"/>
                <a:gd name="T26" fmla="*/ 7 w 30"/>
                <a:gd name="T27" fmla="*/ 19 h 20"/>
                <a:gd name="T28" fmla="*/ 0 w 30"/>
                <a:gd name="T29" fmla="*/ 17 h 20"/>
                <a:gd name="T30" fmla="*/ 2 w 30"/>
                <a:gd name="T31" fmla="*/ 16 h 20"/>
                <a:gd name="T32" fmla="*/ 4 w 30"/>
                <a:gd name="T33" fmla="*/ 15 h 20"/>
                <a:gd name="T34" fmla="*/ 6 w 30"/>
                <a:gd name="T35" fmla="*/ 15 h 20"/>
                <a:gd name="T36" fmla="*/ 8 w 30"/>
                <a:gd name="T37" fmla="*/ 15 h 20"/>
                <a:gd name="T38" fmla="*/ 10 w 30"/>
                <a:gd name="T39" fmla="*/ 15 h 20"/>
                <a:gd name="T40" fmla="*/ 11 w 30"/>
                <a:gd name="T41" fmla="*/ 14 h 20"/>
                <a:gd name="T42" fmla="*/ 13 w 30"/>
                <a:gd name="T43" fmla="*/ 12 h 20"/>
                <a:gd name="T44" fmla="*/ 13 w 30"/>
                <a:gd name="T45" fmla="*/ 11 h 20"/>
                <a:gd name="T46" fmla="*/ 13 w 30"/>
                <a:gd name="T47" fmla="*/ 9 h 20"/>
                <a:gd name="T48" fmla="*/ 12 w 30"/>
                <a:gd name="T49" fmla="*/ 7 h 20"/>
                <a:gd name="T50" fmla="*/ 12 w 30"/>
                <a:gd name="T51" fmla="*/ 5 h 20"/>
                <a:gd name="T52" fmla="*/ 11 w 30"/>
                <a:gd name="T53" fmla="*/ 4 h 20"/>
                <a:gd name="T54" fmla="*/ 11 w 30"/>
                <a:gd name="T55" fmla="*/ 3 h 20"/>
                <a:gd name="T56" fmla="*/ 12 w 30"/>
                <a:gd name="T57" fmla="*/ 2 h 20"/>
                <a:gd name="T58" fmla="*/ 13 w 30"/>
                <a:gd name="T59" fmla="*/ 1 h 2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0"/>
                <a:gd name="T91" fmla="*/ 0 h 20"/>
                <a:gd name="T92" fmla="*/ 30 w 30"/>
                <a:gd name="T93" fmla="*/ 20 h 2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0" h="20">
                  <a:moveTo>
                    <a:pt x="13" y="1"/>
                  </a:moveTo>
                  <a:lnTo>
                    <a:pt x="18" y="0"/>
                  </a:lnTo>
                  <a:lnTo>
                    <a:pt x="24" y="0"/>
                  </a:lnTo>
                  <a:lnTo>
                    <a:pt x="30" y="1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28" y="9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8" y="16"/>
                  </a:lnTo>
                  <a:lnTo>
                    <a:pt x="27" y="17"/>
                  </a:lnTo>
                  <a:lnTo>
                    <a:pt x="22" y="20"/>
                  </a:lnTo>
                  <a:lnTo>
                    <a:pt x="15" y="20"/>
                  </a:lnTo>
                  <a:lnTo>
                    <a:pt x="7" y="19"/>
                  </a:lnTo>
                  <a:lnTo>
                    <a:pt x="0" y="17"/>
                  </a:lnTo>
                  <a:lnTo>
                    <a:pt x="2" y="16"/>
                  </a:lnTo>
                  <a:lnTo>
                    <a:pt x="4" y="15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3" y="12"/>
                  </a:lnTo>
                  <a:lnTo>
                    <a:pt x="13" y="11"/>
                  </a:lnTo>
                  <a:lnTo>
                    <a:pt x="13" y="9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2" y="2"/>
                  </a:lnTo>
                  <a:lnTo>
                    <a:pt x="13" y="1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85" name="Freeform 47"/>
            <p:cNvSpPr>
              <a:spLocks/>
            </p:cNvSpPr>
            <p:nvPr/>
          </p:nvSpPr>
          <p:spPr bwMode="gray">
            <a:xfrm>
              <a:off x="2205" y="1787"/>
              <a:ext cx="89" cy="81"/>
            </a:xfrm>
            <a:custGeom>
              <a:avLst/>
              <a:gdLst>
                <a:gd name="T0" fmla="*/ 75 w 89"/>
                <a:gd name="T1" fmla="*/ 35 h 81"/>
                <a:gd name="T2" fmla="*/ 63 w 89"/>
                <a:gd name="T3" fmla="*/ 18 h 81"/>
                <a:gd name="T4" fmla="*/ 59 w 89"/>
                <a:gd name="T5" fmla="*/ 8 h 81"/>
                <a:gd name="T6" fmla="*/ 56 w 89"/>
                <a:gd name="T7" fmla="*/ 10 h 81"/>
                <a:gd name="T8" fmla="*/ 47 w 89"/>
                <a:gd name="T9" fmla="*/ 10 h 81"/>
                <a:gd name="T10" fmla="*/ 45 w 89"/>
                <a:gd name="T11" fmla="*/ 11 h 81"/>
                <a:gd name="T12" fmla="*/ 39 w 89"/>
                <a:gd name="T13" fmla="*/ 7 h 81"/>
                <a:gd name="T14" fmla="*/ 32 w 89"/>
                <a:gd name="T15" fmla="*/ 5 h 81"/>
                <a:gd name="T16" fmla="*/ 21 w 89"/>
                <a:gd name="T17" fmla="*/ 4 h 81"/>
                <a:gd name="T18" fmla="*/ 12 w 89"/>
                <a:gd name="T19" fmla="*/ 1 h 81"/>
                <a:gd name="T20" fmla="*/ 6 w 89"/>
                <a:gd name="T21" fmla="*/ 0 h 81"/>
                <a:gd name="T22" fmla="*/ 3 w 89"/>
                <a:gd name="T23" fmla="*/ 1 h 81"/>
                <a:gd name="T24" fmla="*/ 0 w 89"/>
                <a:gd name="T25" fmla="*/ 4 h 81"/>
                <a:gd name="T26" fmla="*/ 1 w 89"/>
                <a:gd name="T27" fmla="*/ 7 h 81"/>
                <a:gd name="T28" fmla="*/ 3 w 89"/>
                <a:gd name="T29" fmla="*/ 15 h 81"/>
                <a:gd name="T30" fmla="*/ 2 w 89"/>
                <a:gd name="T31" fmla="*/ 15 h 81"/>
                <a:gd name="T32" fmla="*/ 0 w 89"/>
                <a:gd name="T33" fmla="*/ 21 h 81"/>
                <a:gd name="T34" fmla="*/ 13 w 89"/>
                <a:gd name="T35" fmla="*/ 40 h 81"/>
                <a:gd name="T36" fmla="*/ 16 w 89"/>
                <a:gd name="T37" fmla="*/ 43 h 81"/>
                <a:gd name="T38" fmla="*/ 22 w 89"/>
                <a:gd name="T39" fmla="*/ 44 h 81"/>
                <a:gd name="T40" fmla="*/ 23 w 89"/>
                <a:gd name="T41" fmla="*/ 43 h 81"/>
                <a:gd name="T42" fmla="*/ 23 w 89"/>
                <a:gd name="T43" fmla="*/ 42 h 81"/>
                <a:gd name="T44" fmla="*/ 24 w 89"/>
                <a:gd name="T45" fmla="*/ 38 h 81"/>
                <a:gd name="T46" fmla="*/ 22 w 89"/>
                <a:gd name="T47" fmla="*/ 36 h 81"/>
                <a:gd name="T48" fmla="*/ 18 w 89"/>
                <a:gd name="T49" fmla="*/ 34 h 81"/>
                <a:gd name="T50" fmla="*/ 21 w 89"/>
                <a:gd name="T51" fmla="*/ 32 h 81"/>
                <a:gd name="T52" fmla="*/ 26 w 89"/>
                <a:gd name="T53" fmla="*/ 35 h 81"/>
                <a:gd name="T54" fmla="*/ 32 w 89"/>
                <a:gd name="T55" fmla="*/ 44 h 81"/>
                <a:gd name="T56" fmla="*/ 57 w 89"/>
                <a:gd name="T57" fmla="*/ 59 h 81"/>
                <a:gd name="T58" fmla="*/ 59 w 89"/>
                <a:gd name="T59" fmla="*/ 64 h 81"/>
                <a:gd name="T60" fmla="*/ 59 w 89"/>
                <a:gd name="T61" fmla="*/ 70 h 81"/>
                <a:gd name="T62" fmla="*/ 61 w 89"/>
                <a:gd name="T63" fmla="*/ 75 h 81"/>
                <a:gd name="T64" fmla="*/ 65 w 89"/>
                <a:gd name="T65" fmla="*/ 79 h 81"/>
                <a:gd name="T66" fmla="*/ 70 w 89"/>
                <a:gd name="T67" fmla="*/ 78 h 81"/>
                <a:gd name="T68" fmla="*/ 69 w 89"/>
                <a:gd name="T69" fmla="*/ 74 h 81"/>
                <a:gd name="T70" fmla="*/ 68 w 89"/>
                <a:gd name="T71" fmla="*/ 72 h 81"/>
                <a:gd name="T72" fmla="*/ 70 w 89"/>
                <a:gd name="T73" fmla="*/ 72 h 81"/>
                <a:gd name="T74" fmla="*/ 72 w 89"/>
                <a:gd name="T75" fmla="*/ 74 h 81"/>
                <a:gd name="T76" fmla="*/ 75 w 89"/>
                <a:gd name="T77" fmla="*/ 76 h 81"/>
                <a:gd name="T78" fmla="*/ 75 w 89"/>
                <a:gd name="T79" fmla="*/ 79 h 81"/>
                <a:gd name="T80" fmla="*/ 79 w 89"/>
                <a:gd name="T81" fmla="*/ 80 h 81"/>
                <a:gd name="T82" fmla="*/ 83 w 89"/>
                <a:gd name="T83" fmla="*/ 75 h 81"/>
                <a:gd name="T84" fmla="*/ 83 w 89"/>
                <a:gd name="T85" fmla="*/ 70 h 81"/>
                <a:gd name="T86" fmla="*/ 82 w 89"/>
                <a:gd name="T87" fmla="*/ 66 h 81"/>
                <a:gd name="T88" fmla="*/ 86 w 89"/>
                <a:gd name="T89" fmla="*/ 62 h 81"/>
                <a:gd name="T90" fmla="*/ 89 w 89"/>
                <a:gd name="T91" fmla="*/ 58 h 81"/>
                <a:gd name="T92" fmla="*/ 83 w 89"/>
                <a:gd name="T93" fmla="*/ 56 h 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9"/>
                <a:gd name="T142" fmla="*/ 0 h 81"/>
                <a:gd name="T143" fmla="*/ 89 w 89"/>
                <a:gd name="T144" fmla="*/ 81 h 8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9" h="81">
                  <a:moveTo>
                    <a:pt x="82" y="41"/>
                  </a:moveTo>
                  <a:lnTo>
                    <a:pt x="78" y="38"/>
                  </a:lnTo>
                  <a:lnTo>
                    <a:pt x="75" y="35"/>
                  </a:lnTo>
                  <a:lnTo>
                    <a:pt x="72" y="31"/>
                  </a:lnTo>
                  <a:lnTo>
                    <a:pt x="67" y="24"/>
                  </a:lnTo>
                  <a:lnTo>
                    <a:pt x="63" y="18"/>
                  </a:lnTo>
                  <a:lnTo>
                    <a:pt x="61" y="10"/>
                  </a:lnTo>
                  <a:lnTo>
                    <a:pt x="60" y="9"/>
                  </a:lnTo>
                  <a:lnTo>
                    <a:pt x="59" y="8"/>
                  </a:lnTo>
                  <a:lnTo>
                    <a:pt x="58" y="8"/>
                  </a:lnTo>
                  <a:lnTo>
                    <a:pt x="57" y="9"/>
                  </a:lnTo>
                  <a:lnTo>
                    <a:pt x="56" y="10"/>
                  </a:lnTo>
                  <a:lnTo>
                    <a:pt x="53" y="10"/>
                  </a:lnTo>
                  <a:lnTo>
                    <a:pt x="50" y="10"/>
                  </a:lnTo>
                  <a:lnTo>
                    <a:pt x="47" y="10"/>
                  </a:lnTo>
                  <a:lnTo>
                    <a:pt x="47" y="11"/>
                  </a:lnTo>
                  <a:lnTo>
                    <a:pt x="47" y="12"/>
                  </a:lnTo>
                  <a:lnTo>
                    <a:pt x="45" y="11"/>
                  </a:lnTo>
                  <a:lnTo>
                    <a:pt x="44" y="10"/>
                  </a:lnTo>
                  <a:lnTo>
                    <a:pt x="42" y="8"/>
                  </a:lnTo>
                  <a:lnTo>
                    <a:pt x="39" y="7"/>
                  </a:lnTo>
                  <a:lnTo>
                    <a:pt x="38" y="6"/>
                  </a:lnTo>
                  <a:lnTo>
                    <a:pt x="36" y="5"/>
                  </a:lnTo>
                  <a:lnTo>
                    <a:pt x="32" y="5"/>
                  </a:lnTo>
                  <a:lnTo>
                    <a:pt x="29" y="5"/>
                  </a:lnTo>
                  <a:lnTo>
                    <a:pt x="25" y="5"/>
                  </a:lnTo>
                  <a:lnTo>
                    <a:pt x="21" y="4"/>
                  </a:lnTo>
                  <a:lnTo>
                    <a:pt x="17" y="2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1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7"/>
                  </a:lnTo>
                  <a:lnTo>
                    <a:pt x="0" y="10"/>
                  </a:lnTo>
                  <a:lnTo>
                    <a:pt x="1" y="1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2" y="18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5" y="36"/>
                  </a:lnTo>
                  <a:lnTo>
                    <a:pt x="13" y="40"/>
                  </a:lnTo>
                  <a:lnTo>
                    <a:pt x="14" y="40"/>
                  </a:lnTo>
                  <a:lnTo>
                    <a:pt x="15" y="42"/>
                  </a:lnTo>
                  <a:lnTo>
                    <a:pt x="16" y="43"/>
                  </a:lnTo>
                  <a:lnTo>
                    <a:pt x="18" y="44"/>
                  </a:lnTo>
                  <a:lnTo>
                    <a:pt x="20" y="45"/>
                  </a:lnTo>
                  <a:lnTo>
                    <a:pt x="22" y="44"/>
                  </a:lnTo>
                  <a:lnTo>
                    <a:pt x="23" y="44"/>
                  </a:lnTo>
                  <a:lnTo>
                    <a:pt x="23" y="43"/>
                  </a:lnTo>
                  <a:lnTo>
                    <a:pt x="22" y="42"/>
                  </a:lnTo>
                  <a:lnTo>
                    <a:pt x="23" y="42"/>
                  </a:lnTo>
                  <a:lnTo>
                    <a:pt x="24" y="42"/>
                  </a:lnTo>
                  <a:lnTo>
                    <a:pt x="24" y="40"/>
                  </a:lnTo>
                  <a:lnTo>
                    <a:pt x="24" y="38"/>
                  </a:lnTo>
                  <a:lnTo>
                    <a:pt x="24" y="37"/>
                  </a:lnTo>
                  <a:lnTo>
                    <a:pt x="23" y="37"/>
                  </a:lnTo>
                  <a:lnTo>
                    <a:pt x="22" y="36"/>
                  </a:lnTo>
                  <a:lnTo>
                    <a:pt x="20" y="36"/>
                  </a:lnTo>
                  <a:lnTo>
                    <a:pt x="19" y="35"/>
                  </a:lnTo>
                  <a:lnTo>
                    <a:pt x="18" y="34"/>
                  </a:lnTo>
                  <a:lnTo>
                    <a:pt x="18" y="33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3" y="32"/>
                  </a:lnTo>
                  <a:lnTo>
                    <a:pt x="24" y="33"/>
                  </a:lnTo>
                  <a:lnTo>
                    <a:pt x="26" y="35"/>
                  </a:lnTo>
                  <a:lnTo>
                    <a:pt x="28" y="38"/>
                  </a:lnTo>
                  <a:lnTo>
                    <a:pt x="30" y="41"/>
                  </a:lnTo>
                  <a:lnTo>
                    <a:pt x="32" y="44"/>
                  </a:lnTo>
                  <a:lnTo>
                    <a:pt x="34" y="46"/>
                  </a:lnTo>
                  <a:lnTo>
                    <a:pt x="46" y="53"/>
                  </a:lnTo>
                  <a:lnTo>
                    <a:pt x="57" y="59"/>
                  </a:lnTo>
                  <a:lnTo>
                    <a:pt x="58" y="61"/>
                  </a:lnTo>
                  <a:lnTo>
                    <a:pt x="59" y="62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59" y="68"/>
                  </a:lnTo>
                  <a:lnTo>
                    <a:pt x="59" y="70"/>
                  </a:lnTo>
                  <a:lnTo>
                    <a:pt x="59" y="72"/>
                  </a:lnTo>
                  <a:lnTo>
                    <a:pt x="59" y="74"/>
                  </a:lnTo>
                  <a:lnTo>
                    <a:pt x="61" y="75"/>
                  </a:lnTo>
                  <a:lnTo>
                    <a:pt x="62" y="77"/>
                  </a:lnTo>
                  <a:lnTo>
                    <a:pt x="63" y="78"/>
                  </a:lnTo>
                  <a:lnTo>
                    <a:pt x="65" y="79"/>
                  </a:lnTo>
                  <a:lnTo>
                    <a:pt x="67" y="79"/>
                  </a:lnTo>
                  <a:lnTo>
                    <a:pt x="68" y="79"/>
                  </a:lnTo>
                  <a:lnTo>
                    <a:pt x="70" y="78"/>
                  </a:lnTo>
                  <a:lnTo>
                    <a:pt x="70" y="77"/>
                  </a:lnTo>
                  <a:lnTo>
                    <a:pt x="70" y="76"/>
                  </a:lnTo>
                  <a:lnTo>
                    <a:pt x="69" y="74"/>
                  </a:lnTo>
                  <a:lnTo>
                    <a:pt x="68" y="73"/>
                  </a:lnTo>
                  <a:lnTo>
                    <a:pt x="67" y="72"/>
                  </a:lnTo>
                  <a:lnTo>
                    <a:pt x="68" y="72"/>
                  </a:lnTo>
                  <a:lnTo>
                    <a:pt x="67" y="71"/>
                  </a:lnTo>
                  <a:lnTo>
                    <a:pt x="69" y="71"/>
                  </a:lnTo>
                  <a:lnTo>
                    <a:pt x="70" y="72"/>
                  </a:lnTo>
                  <a:lnTo>
                    <a:pt x="71" y="72"/>
                  </a:lnTo>
                  <a:lnTo>
                    <a:pt x="72" y="73"/>
                  </a:lnTo>
                  <a:lnTo>
                    <a:pt x="72" y="74"/>
                  </a:lnTo>
                  <a:lnTo>
                    <a:pt x="73" y="74"/>
                  </a:lnTo>
                  <a:lnTo>
                    <a:pt x="74" y="75"/>
                  </a:lnTo>
                  <a:lnTo>
                    <a:pt x="75" y="76"/>
                  </a:lnTo>
                  <a:lnTo>
                    <a:pt x="75" y="77"/>
                  </a:lnTo>
                  <a:lnTo>
                    <a:pt x="75" y="78"/>
                  </a:lnTo>
                  <a:lnTo>
                    <a:pt x="75" y="79"/>
                  </a:lnTo>
                  <a:lnTo>
                    <a:pt x="77" y="81"/>
                  </a:lnTo>
                  <a:lnTo>
                    <a:pt x="79" y="81"/>
                  </a:lnTo>
                  <a:lnTo>
                    <a:pt x="79" y="80"/>
                  </a:lnTo>
                  <a:lnTo>
                    <a:pt x="81" y="79"/>
                  </a:lnTo>
                  <a:lnTo>
                    <a:pt x="82" y="78"/>
                  </a:lnTo>
                  <a:lnTo>
                    <a:pt x="83" y="75"/>
                  </a:lnTo>
                  <a:lnTo>
                    <a:pt x="84" y="73"/>
                  </a:lnTo>
                  <a:lnTo>
                    <a:pt x="83" y="70"/>
                  </a:lnTo>
                  <a:lnTo>
                    <a:pt x="83" y="69"/>
                  </a:lnTo>
                  <a:lnTo>
                    <a:pt x="82" y="67"/>
                  </a:lnTo>
                  <a:lnTo>
                    <a:pt x="82" y="66"/>
                  </a:lnTo>
                  <a:lnTo>
                    <a:pt x="83" y="64"/>
                  </a:lnTo>
                  <a:lnTo>
                    <a:pt x="84" y="64"/>
                  </a:lnTo>
                  <a:lnTo>
                    <a:pt x="86" y="62"/>
                  </a:lnTo>
                  <a:lnTo>
                    <a:pt x="87" y="61"/>
                  </a:lnTo>
                  <a:lnTo>
                    <a:pt x="89" y="59"/>
                  </a:lnTo>
                  <a:lnTo>
                    <a:pt x="89" y="58"/>
                  </a:lnTo>
                  <a:lnTo>
                    <a:pt x="86" y="57"/>
                  </a:lnTo>
                  <a:lnTo>
                    <a:pt x="85" y="56"/>
                  </a:lnTo>
                  <a:lnTo>
                    <a:pt x="83" y="56"/>
                  </a:lnTo>
                  <a:lnTo>
                    <a:pt x="82" y="56"/>
                  </a:lnTo>
                  <a:lnTo>
                    <a:pt x="82" y="4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86" name="Freeform 48"/>
            <p:cNvSpPr>
              <a:spLocks/>
            </p:cNvSpPr>
            <p:nvPr/>
          </p:nvSpPr>
          <p:spPr bwMode="gray">
            <a:xfrm>
              <a:off x="2205" y="1787"/>
              <a:ext cx="89" cy="81"/>
            </a:xfrm>
            <a:custGeom>
              <a:avLst/>
              <a:gdLst>
                <a:gd name="T0" fmla="*/ 75 w 89"/>
                <a:gd name="T1" fmla="*/ 35 h 81"/>
                <a:gd name="T2" fmla="*/ 63 w 89"/>
                <a:gd name="T3" fmla="*/ 18 h 81"/>
                <a:gd name="T4" fmla="*/ 59 w 89"/>
                <a:gd name="T5" fmla="*/ 8 h 81"/>
                <a:gd name="T6" fmla="*/ 56 w 89"/>
                <a:gd name="T7" fmla="*/ 10 h 81"/>
                <a:gd name="T8" fmla="*/ 47 w 89"/>
                <a:gd name="T9" fmla="*/ 10 h 81"/>
                <a:gd name="T10" fmla="*/ 45 w 89"/>
                <a:gd name="T11" fmla="*/ 11 h 81"/>
                <a:gd name="T12" fmla="*/ 39 w 89"/>
                <a:gd name="T13" fmla="*/ 7 h 81"/>
                <a:gd name="T14" fmla="*/ 32 w 89"/>
                <a:gd name="T15" fmla="*/ 5 h 81"/>
                <a:gd name="T16" fmla="*/ 21 w 89"/>
                <a:gd name="T17" fmla="*/ 4 h 81"/>
                <a:gd name="T18" fmla="*/ 12 w 89"/>
                <a:gd name="T19" fmla="*/ 1 h 81"/>
                <a:gd name="T20" fmla="*/ 6 w 89"/>
                <a:gd name="T21" fmla="*/ 0 h 81"/>
                <a:gd name="T22" fmla="*/ 3 w 89"/>
                <a:gd name="T23" fmla="*/ 1 h 81"/>
                <a:gd name="T24" fmla="*/ 0 w 89"/>
                <a:gd name="T25" fmla="*/ 4 h 81"/>
                <a:gd name="T26" fmla="*/ 1 w 89"/>
                <a:gd name="T27" fmla="*/ 7 h 81"/>
                <a:gd name="T28" fmla="*/ 3 w 89"/>
                <a:gd name="T29" fmla="*/ 15 h 81"/>
                <a:gd name="T30" fmla="*/ 2 w 89"/>
                <a:gd name="T31" fmla="*/ 15 h 81"/>
                <a:gd name="T32" fmla="*/ 0 w 89"/>
                <a:gd name="T33" fmla="*/ 21 h 81"/>
                <a:gd name="T34" fmla="*/ 13 w 89"/>
                <a:gd name="T35" fmla="*/ 40 h 81"/>
                <a:gd name="T36" fmla="*/ 16 w 89"/>
                <a:gd name="T37" fmla="*/ 43 h 81"/>
                <a:gd name="T38" fmla="*/ 22 w 89"/>
                <a:gd name="T39" fmla="*/ 44 h 81"/>
                <a:gd name="T40" fmla="*/ 23 w 89"/>
                <a:gd name="T41" fmla="*/ 43 h 81"/>
                <a:gd name="T42" fmla="*/ 23 w 89"/>
                <a:gd name="T43" fmla="*/ 42 h 81"/>
                <a:gd name="T44" fmla="*/ 24 w 89"/>
                <a:gd name="T45" fmla="*/ 38 h 81"/>
                <a:gd name="T46" fmla="*/ 22 w 89"/>
                <a:gd name="T47" fmla="*/ 36 h 81"/>
                <a:gd name="T48" fmla="*/ 18 w 89"/>
                <a:gd name="T49" fmla="*/ 34 h 81"/>
                <a:gd name="T50" fmla="*/ 21 w 89"/>
                <a:gd name="T51" fmla="*/ 32 h 81"/>
                <a:gd name="T52" fmla="*/ 26 w 89"/>
                <a:gd name="T53" fmla="*/ 35 h 81"/>
                <a:gd name="T54" fmla="*/ 32 w 89"/>
                <a:gd name="T55" fmla="*/ 44 h 81"/>
                <a:gd name="T56" fmla="*/ 57 w 89"/>
                <a:gd name="T57" fmla="*/ 59 h 81"/>
                <a:gd name="T58" fmla="*/ 59 w 89"/>
                <a:gd name="T59" fmla="*/ 64 h 81"/>
                <a:gd name="T60" fmla="*/ 59 w 89"/>
                <a:gd name="T61" fmla="*/ 70 h 81"/>
                <a:gd name="T62" fmla="*/ 61 w 89"/>
                <a:gd name="T63" fmla="*/ 75 h 81"/>
                <a:gd name="T64" fmla="*/ 65 w 89"/>
                <a:gd name="T65" fmla="*/ 79 h 81"/>
                <a:gd name="T66" fmla="*/ 70 w 89"/>
                <a:gd name="T67" fmla="*/ 78 h 81"/>
                <a:gd name="T68" fmla="*/ 69 w 89"/>
                <a:gd name="T69" fmla="*/ 74 h 81"/>
                <a:gd name="T70" fmla="*/ 68 w 89"/>
                <a:gd name="T71" fmla="*/ 72 h 81"/>
                <a:gd name="T72" fmla="*/ 70 w 89"/>
                <a:gd name="T73" fmla="*/ 72 h 81"/>
                <a:gd name="T74" fmla="*/ 72 w 89"/>
                <a:gd name="T75" fmla="*/ 74 h 81"/>
                <a:gd name="T76" fmla="*/ 75 w 89"/>
                <a:gd name="T77" fmla="*/ 76 h 81"/>
                <a:gd name="T78" fmla="*/ 75 w 89"/>
                <a:gd name="T79" fmla="*/ 79 h 81"/>
                <a:gd name="T80" fmla="*/ 79 w 89"/>
                <a:gd name="T81" fmla="*/ 80 h 81"/>
                <a:gd name="T82" fmla="*/ 83 w 89"/>
                <a:gd name="T83" fmla="*/ 75 h 81"/>
                <a:gd name="T84" fmla="*/ 83 w 89"/>
                <a:gd name="T85" fmla="*/ 70 h 81"/>
                <a:gd name="T86" fmla="*/ 82 w 89"/>
                <a:gd name="T87" fmla="*/ 66 h 81"/>
                <a:gd name="T88" fmla="*/ 86 w 89"/>
                <a:gd name="T89" fmla="*/ 62 h 81"/>
                <a:gd name="T90" fmla="*/ 89 w 89"/>
                <a:gd name="T91" fmla="*/ 58 h 81"/>
                <a:gd name="T92" fmla="*/ 83 w 89"/>
                <a:gd name="T93" fmla="*/ 56 h 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9"/>
                <a:gd name="T142" fmla="*/ 0 h 81"/>
                <a:gd name="T143" fmla="*/ 89 w 89"/>
                <a:gd name="T144" fmla="*/ 81 h 8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9" h="81">
                  <a:moveTo>
                    <a:pt x="82" y="41"/>
                  </a:moveTo>
                  <a:lnTo>
                    <a:pt x="78" y="38"/>
                  </a:lnTo>
                  <a:lnTo>
                    <a:pt x="75" y="35"/>
                  </a:lnTo>
                  <a:lnTo>
                    <a:pt x="72" y="31"/>
                  </a:lnTo>
                  <a:lnTo>
                    <a:pt x="67" y="24"/>
                  </a:lnTo>
                  <a:lnTo>
                    <a:pt x="63" y="18"/>
                  </a:lnTo>
                  <a:lnTo>
                    <a:pt x="61" y="10"/>
                  </a:lnTo>
                  <a:lnTo>
                    <a:pt x="60" y="9"/>
                  </a:lnTo>
                  <a:lnTo>
                    <a:pt x="59" y="8"/>
                  </a:lnTo>
                  <a:lnTo>
                    <a:pt x="58" y="8"/>
                  </a:lnTo>
                  <a:lnTo>
                    <a:pt x="57" y="9"/>
                  </a:lnTo>
                  <a:lnTo>
                    <a:pt x="56" y="10"/>
                  </a:lnTo>
                  <a:lnTo>
                    <a:pt x="53" y="10"/>
                  </a:lnTo>
                  <a:lnTo>
                    <a:pt x="50" y="10"/>
                  </a:lnTo>
                  <a:lnTo>
                    <a:pt x="47" y="10"/>
                  </a:lnTo>
                  <a:lnTo>
                    <a:pt x="47" y="11"/>
                  </a:lnTo>
                  <a:lnTo>
                    <a:pt x="47" y="12"/>
                  </a:lnTo>
                  <a:lnTo>
                    <a:pt x="45" y="11"/>
                  </a:lnTo>
                  <a:lnTo>
                    <a:pt x="44" y="10"/>
                  </a:lnTo>
                  <a:lnTo>
                    <a:pt x="42" y="8"/>
                  </a:lnTo>
                  <a:lnTo>
                    <a:pt x="39" y="7"/>
                  </a:lnTo>
                  <a:lnTo>
                    <a:pt x="38" y="6"/>
                  </a:lnTo>
                  <a:lnTo>
                    <a:pt x="36" y="5"/>
                  </a:lnTo>
                  <a:lnTo>
                    <a:pt x="32" y="5"/>
                  </a:lnTo>
                  <a:lnTo>
                    <a:pt x="29" y="5"/>
                  </a:lnTo>
                  <a:lnTo>
                    <a:pt x="25" y="5"/>
                  </a:lnTo>
                  <a:lnTo>
                    <a:pt x="21" y="4"/>
                  </a:lnTo>
                  <a:lnTo>
                    <a:pt x="17" y="2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1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7"/>
                  </a:lnTo>
                  <a:lnTo>
                    <a:pt x="0" y="10"/>
                  </a:lnTo>
                  <a:lnTo>
                    <a:pt x="1" y="1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2" y="18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5" y="36"/>
                  </a:lnTo>
                  <a:lnTo>
                    <a:pt x="13" y="40"/>
                  </a:lnTo>
                  <a:lnTo>
                    <a:pt x="14" y="40"/>
                  </a:lnTo>
                  <a:lnTo>
                    <a:pt x="15" y="42"/>
                  </a:lnTo>
                  <a:lnTo>
                    <a:pt x="16" y="43"/>
                  </a:lnTo>
                  <a:lnTo>
                    <a:pt x="18" y="44"/>
                  </a:lnTo>
                  <a:lnTo>
                    <a:pt x="20" y="45"/>
                  </a:lnTo>
                  <a:lnTo>
                    <a:pt x="22" y="44"/>
                  </a:lnTo>
                  <a:lnTo>
                    <a:pt x="23" y="44"/>
                  </a:lnTo>
                  <a:lnTo>
                    <a:pt x="23" y="43"/>
                  </a:lnTo>
                  <a:lnTo>
                    <a:pt x="22" y="42"/>
                  </a:lnTo>
                  <a:lnTo>
                    <a:pt x="23" y="42"/>
                  </a:lnTo>
                  <a:lnTo>
                    <a:pt x="24" y="42"/>
                  </a:lnTo>
                  <a:lnTo>
                    <a:pt x="24" y="40"/>
                  </a:lnTo>
                  <a:lnTo>
                    <a:pt x="24" y="38"/>
                  </a:lnTo>
                  <a:lnTo>
                    <a:pt x="24" y="37"/>
                  </a:lnTo>
                  <a:lnTo>
                    <a:pt x="23" y="37"/>
                  </a:lnTo>
                  <a:lnTo>
                    <a:pt x="22" y="36"/>
                  </a:lnTo>
                  <a:lnTo>
                    <a:pt x="20" y="36"/>
                  </a:lnTo>
                  <a:lnTo>
                    <a:pt x="19" y="35"/>
                  </a:lnTo>
                  <a:lnTo>
                    <a:pt x="18" y="34"/>
                  </a:lnTo>
                  <a:lnTo>
                    <a:pt x="18" y="33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3" y="32"/>
                  </a:lnTo>
                  <a:lnTo>
                    <a:pt x="24" y="33"/>
                  </a:lnTo>
                  <a:lnTo>
                    <a:pt x="26" y="35"/>
                  </a:lnTo>
                  <a:lnTo>
                    <a:pt x="28" y="38"/>
                  </a:lnTo>
                  <a:lnTo>
                    <a:pt x="30" y="41"/>
                  </a:lnTo>
                  <a:lnTo>
                    <a:pt x="32" y="44"/>
                  </a:lnTo>
                  <a:lnTo>
                    <a:pt x="34" y="46"/>
                  </a:lnTo>
                  <a:lnTo>
                    <a:pt x="46" y="53"/>
                  </a:lnTo>
                  <a:lnTo>
                    <a:pt x="57" y="59"/>
                  </a:lnTo>
                  <a:lnTo>
                    <a:pt x="58" y="61"/>
                  </a:lnTo>
                  <a:lnTo>
                    <a:pt x="59" y="62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59" y="68"/>
                  </a:lnTo>
                  <a:lnTo>
                    <a:pt x="59" y="70"/>
                  </a:lnTo>
                  <a:lnTo>
                    <a:pt x="59" y="72"/>
                  </a:lnTo>
                  <a:lnTo>
                    <a:pt x="59" y="74"/>
                  </a:lnTo>
                  <a:lnTo>
                    <a:pt x="61" y="75"/>
                  </a:lnTo>
                  <a:lnTo>
                    <a:pt x="62" y="77"/>
                  </a:lnTo>
                  <a:lnTo>
                    <a:pt x="63" y="78"/>
                  </a:lnTo>
                  <a:lnTo>
                    <a:pt x="65" y="79"/>
                  </a:lnTo>
                  <a:lnTo>
                    <a:pt x="67" y="79"/>
                  </a:lnTo>
                  <a:lnTo>
                    <a:pt x="68" y="79"/>
                  </a:lnTo>
                  <a:lnTo>
                    <a:pt x="70" y="78"/>
                  </a:lnTo>
                  <a:lnTo>
                    <a:pt x="70" y="77"/>
                  </a:lnTo>
                  <a:lnTo>
                    <a:pt x="70" y="76"/>
                  </a:lnTo>
                  <a:lnTo>
                    <a:pt x="69" y="74"/>
                  </a:lnTo>
                  <a:lnTo>
                    <a:pt x="68" y="73"/>
                  </a:lnTo>
                  <a:lnTo>
                    <a:pt x="67" y="72"/>
                  </a:lnTo>
                  <a:lnTo>
                    <a:pt x="68" y="72"/>
                  </a:lnTo>
                  <a:lnTo>
                    <a:pt x="67" y="71"/>
                  </a:lnTo>
                  <a:lnTo>
                    <a:pt x="69" y="71"/>
                  </a:lnTo>
                  <a:lnTo>
                    <a:pt x="70" y="72"/>
                  </a:lnTo>
                  <a:lnTo>
                    <a:pt x="71" y="72"/>
                  </a:lnTo>
                  <a:lnTo>
                    <a:pt x="72" y="73"/>
                  </a:lnTo>
                  <a:lnTo>
                    <a:pt x="72" y="74"/>
                  </a:lnTo>
                  <a:lnTo>
                    <a:pt x="73" y="74"/>
                  </a:lnTo>
                  <a:lnTo>
                    <a:pt x="74" y="75"/>
                  </a:lnTo>
                  <a:lnTo>
                    <a:pt x="75" y="76"/>
                  </a:lnTo>
                  <a:lnTo>
                    <a:pt x="75" y="77"/>
                  </a:lnTo>
                  <a:lnTo>
                    <a:pt x="75" y="78"/>
                  </a:lnTo>
                  <a:lnTo>
                    <a:pt x="75" y="79"/>
                  </a:lnTo>
                  <a:lnTo>
                    <a:pt x="77" y="81"/>
                  </a:lnTo>
                  <a:lnTo>
                    <a:pt x="79" y="81"/>
                  </a:lnTo>
                  <a:lnTo>
                    <a:pt x="79" y="80"/>
                  </a:lnTo>
                  <a:lnTo>
                    <a:pt x="81" y="79"/>
                  </a:lnTo>
                  <a:lnTo>
                    <a:pt x="82" y="78"/>
                  </a:lnTo>
                  <a:lnTo>
                    <a:pt x="83" y="75"/>
                  </a:lnTo>
                  <a:lnTo>
                    <a:pt x="84" y="73"/>
                  </a:lnTo>
                  <a:lnTo>
                    <a:pt x="83" y="70"/>
                  </a:lnTo>
                  <a:lnTo>
                    <a:pt x="83" y="69"/>
                  </a:lnTo>
                  <a:lnTo>
                    <a:pt x="82" y="67"/>
                  </a:lnTo>
                  <a:lnTo>
                    <a:pt x="82" y="66"/>
                  </a:lnTo>
                  <a:lnTo>
                    <a:pt x="83" y="64"/>
                  </a:lnTo>
                  <a:lnTo>
                    <a:pt x="84" y="64"/>
                  </a:lnTo>
                  <a:lnTo>
                    <a:pt x="86" y="62"/>
                  </a:lnTo>
                  <a:lnTo>
                    <a:pt x="87" y="61"/>
                  </a:lnTo>
                  <a:lnTo>
                    <a:pt x="89" y="59"/>
                  </a:lnTo>
                  <a:lnTo>
                    <a:pt x="89" y="58"/>
                  </a:lnTo>
                  <a:lnTo>
                    <a:pt x="86" y="57"/>
                  </a:lnTo>
                  <a:lnTo>
                    <a:pt x="85" y="56"/>
                  </a:lnTo>
                  <a:lnTo>
                    <a:pt x="83" y="56"/>
                  </a:lnTo>
                  <a:lnTo>
                    <a:pt x="82" y="56"/>
                  </a:lnTo>
                  <a:lnTo>
                    <a:pt x="82" y="41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87" name="Freeform 49"/>
            <p:cNvSpPr>
              <a:spLocks/>
            </p:cNvSpPr>
            <p:nvPr/>
          </p:nvSpPr>
          <p:spPr bwMode="gray">
            <a:xfrm>
              <a:off x="2285" y="1826"/>
              <a:ext cx="99" cy="65"/>
            </a:xfrm>
            <a:custGeom>
              <a:avLst/>
              <a:gdLst>
                <a:gd name="T0" fmla="*/ 2 w 99"/>
                <a:gd name="T1" fmla="*/ 45 h 65"/>
                <a:gd name="T2" fmla="*/ 5 w 99"/>
                <a:gd name="T3" fmla="*/ 44 h 65"/>
                <a:gd name="T4" fmla="*/ 6 w 99"/>
                <a:gd name="T5" fmla="*/ 39 h 65"/>
                <a:gd name="T6" fmla="*/ 9 w 99"/>
                <a:gd name="T7" fmla="*/ 39 h 65"/>
                <a:gd name="T8" fmla="*/ 13 w 99"/>
                <a:gd name="T9" fmla="*/ 40 h 65"/>
                <a:gd name="T10" fmla="*/ 16 w 99"/>
                <a:gd name="T11" fmla="*/ 38 h 65"/>
                <a:gd name="T12" fmla="*/ 20 w 99"/>
                <a:gd name="T13" fmla="*/ 39 h 65"/>
                <a:gd name="T14" fmla="*/ 24 w 99"/>
                <a:gd name="T15" fmla="*/ 41 h 65"/>
                <a:gd name="T16" fmla="*/ 27 w 99"/>
                <a:gd name="T17" fmla="*/ 38 h 65"/>
                <a:gd name="T18" fmla="*/ 34 w 99"/>
                <a:gd name="T19" fmla="*/ 39 h 65"/>
                <a:gd name="T20" fmla="*/ 40 w 99"/>
                <a:gd name="T21" fmla="*/ 43 h 65"/>
                <a:gd name="T22" fmla="*/ 41 w 99"/>
                <a:gd name="T23" fmla="*/ 47 h 65"/>
                <a:gd name="T24" fmla="*/ 45 w 99"/>
                <a:gd name="T25" fmla="*/ 53 h 65"/>
                <a:gd name="T26" fmla="*/ 49 w 99"/>
                <a:gd name="T27" fmla="*/ 55 h 65"/>
                <a:gd name="T28" fmla="*/ 52 w 99"/>
                <a:gd name="T29" fmla="*/ 51 h 65"/>
                <a:gd name="T30" fmla="*/ 55 w 99"/>
                <a:gd name="T31" fmla="*/ 49 h 65"/>
                <a:gd name="T32" fmla="*/ 58 w 99"/>
                <a:gd name="T33" fmla="*/ 52 h 65"/>
                <a:gd name="T34" fmla="*/ 60 w 99"/>
                <a:gd name="T35" fmla="*/ 56 h 65"/>
                <a:gd name="T36" fmla="*/ 62 w 99"/>
                <a:gd name="T37" fmla="*/ 59 h 65"/>
                <a:gd name="T38" fmla="*/ 62 w 99"/>
                <a:gd name="T39" fmla="*/ 64 h 65"/>
                <a:gd name="T40" fmla="*/ 66 w 99"/>
                <a:gd name="T41" fmla="*/ 65 h 65"/>
                <a:gd name="T42" fmla="*/ 71 w 99"/>
                <a:gd name="T43" fmla="*/ 64 h 65"/>
                <a:gd name="T44" fmla="*/ 76 w 99"/>
                <a:gd name="T45" fmla="*/ 61 h 65"/>
                <a:gd name="T46" fmla="*/ 80 w 99"/>
                <a:gd name="T47" fmla="*/ 59 h 65"/>
                <a:gd name="T48" fmla="*/ 81 w 99"/>
                <a:gd name="T49" fmla="*/ 60 h 65"/>
                <a:gd name="T50" fmla="*/ 84 w 99"/>
                <a:gd name="T51" fmla="*/ 61 h 65"/>
                <a:gd name="T52" fmla="*/ 87 w 99"/>
                <a:gd name="T53" fmla="*/ 59 h 65"/>
                <a:gd name="T54" fmla="*/ 87 w 99"/>
                <a:gd name="T55" fmla="*/ 56 h 65"/>
                <a:gd name="T56" fmla="*/ 87 w 99"/>
                <a:gd name="T57" fmla="*/ 48 h 65"/>
                <a:gd name="T58" fmla="*/ 80 w 99"/>
                <a:gd name="T59" fmla="*/ 42 h 65"/>
                <a:gd name="T60" fmla="*/ 76 w 99"/>
                <a:gd name="T61" fmla="*/ 37 h 65"/>
                <a:gd name="T62" fmla="*/ 78 w 99"/>
                <a:gd name="T63" fmla="*/ 35 h 65"/>
                <a:gd name="T64" fmla="*/ 87 w 99"/>
                <a:gd name="T65" fmla="*/ 32 h 65"/>
                <a:gd name="T66" fmla="*/ 93 w 99"/>
                <a:gd name="T67" fmla="*/ 29 h 65"/>
                <a:gd name="T68" fmla="*/ 92 w 99"/>
                <a:gd name="T69" fmla="*/ 29 h 65"/>
                <a:gd name="T70" fmla="*/ 92 w 99"/>
                <a:gd name="T71" fmla="*/ 27 h 65"/>
                <a:gd name="T72" fmla="*/ 93 w 99"/>
                <a:gd name="T73" fmla="*/ 20 h 65"/>
                <a:gd name="T74" fmla="*/ 97 w 99"/>
                <a:gd name="T75" fmla="*/ 15 h 65"/>
                <a:gd name="T76" fmla="*/ 99 w 99"/>
                <a:gd name="T77" fmla="*/ 8 h 65"/>
                <a:gd name="T78" fmla="*/ 96 w 99"/>
                <a:gd name="T79" fmla="*/ 4 h 65"/>
                <a:gd name="T80" fmla="*/ 90 w 99"/>
                <a:gd name="T81" fmla="*/ 2 h 65"/>
                <a:gd name="T82" fmla="*/ 88 w 99"/>
                <a:gd name="T83" fmla="*/ 0 h 65"/>
                <a:gd name="T84" fmla="*/ 84 w 99"/>
                <a:gd name="T85" fmla="*/ 2 h 65"/>
                <a:gd name="T86" fmla="*/ 81 w 99"/>
                <a:gd name="T87" fmla="*/ 5 h 65"/>
                <a:gd name="T88" fmla="*/ 72 w 99"/>
                <a:gd name="T89" fmla="*/ 8 h 65"/>
                <a:gd name="T90" fmla="*/ 62 w 99"/>
                <a:gd name="T91" fmla="*/ 16 h 65"/>
                <a:gd name="T92" fmla="*/ 51 w 99"/>
                <a:gd name="T93" fmla="*/ 20 h 65"/>
                <a:gd name="T94" fmla="*/ 41 w 99"/>
                <a:gd name="T95" fmla="*/ 18 h 65"/>
                <a:gd name="T96" fmla="*/ 35 w 99"/>
                <a:gd name="T97" fmla="*/ 14 h 65"/>
                <a:gd name="T98" fmla="*/ 33 w 99"/>
                <a:gd name="T99" fmla="*/ 15 h 65"/>
                <a:gd name="T100" fmla="*/ 32 w 99"/>
                <a:gd name="T101" fmla="*/ 18 h 65"/>
                <a:gd name="T102" fmla="*/ 30 w 99"/>
                <a:gd name="T103" fmla="*/ 20 h 65"/>
                <a:gd name="T104" fmla="*/ 26 w 99"/>
                <a:gd name="T105" fmla="*/ 17 h 65"/>
                <a:gd name="T106" fmla="*/ 22 w 99"/>
                <a:gd name="T107" fmla="*/ 13 h 65"/>
                <a:gd name="T108" fmla="*/ 18 w 99"/>
                <a:gd name="T109" fmla="*/ 8 h 65"/>
                <a:gd name="T110" fmla="*/ 2 w 99"/>
                <a:gd name="T111" fmla="*/ 17 h 65"/>
                <a:gd name="T112" fmla="*/ 6 w 99"/>
                <a:gd name="T113" fmla="*/ 18 h 65"/>
                <a:gd name="T114" fmla="*/ 9 w 99"/>
                <a:gd name="T115" fmla="*/ 21 h 65"/>
                <a:gd name="T116" fmla="*/ 5 w 99"/>
                <a:gd name="T117" fmla="*/ 24 h 65"/>
                <a:gd name="T118" fmla="*/ 2 w 99"/>
                <a:gd name="T119" fmla="*/ 25 h 65"/>
                <a:gd name="T120" fmla="*/ 4 w 99"/>
                <a:gd name="T121" fmla="*/ 31 h 65"/>
                <a:gd name="T122" fmla="*/ 4 w 99"/>
                <a:gd name="T123" fmla="*/ 36 h 65"/>
                <a:gd name="T124" fmla="*/ 0 w 99"/>
                <a:gd name="T125" fmla="*/ 40 h 6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9"/>
                <a:gd name="T190" fmla="*/ 0 h 65"/>
                <a:gd name="T191" fmla="*/ 99 w 99"/>
                <a:gd name="T192" fmla="*/ 65 h 6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9" h="65">
                  <a:moveTo>
                    <a:pt x="1" y="43"/>
                  </a:moveTo>
                  <a:lnTo>
                    <a:pt x="1" y="45"/>
                  </a:lnTo>
                  <a:lnTo>
                    <a:pt x="2" y="45"/>
                  </a:lnTo>
                  <a:lnTo>
                    <a:pt x="4" y="45"/>
                  </a:lnTo>
                  <a:lnTo>
                    <a:pt x="5" y="45"/>
                  </a:lnTo>
                  <a:lnTo>
                    <a:pt x="5" y="44"/>
                  </a:lnTo>
                  <a:lnTo>
                    <a:pt x="5" y="42"/>
                  </a:lnTo>
                  <a:lnTo>
                    <a:pt x="5" y="40"/>
                  </a:lnTo>
                  <a:lnTo>
                    <a:pt x="6" y="39"/>
                  </a:lnTo>
                  <a:lnTo>
                    <a:pt x="6" y="38"/>
                  </a:lnTo>
                  <a:lnTo>
                    <a:pt x="9" y="37"/>
                  </a:lnTo>
                  <a:lnTo>
                    <a:pt x="9" y="39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3" y="40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8" y="38"/>
                  </a:lnTo>
                  <a:lnTo>
                    <a:pt x="20" y="39"/>
                  </a:lnTo>
                  <a:lnTo>
                    <a:pt x="21" y="40"/>
                  </a:lnTo>
                  <a:lnTo>
                    <a:pt x="23" y="41"/>
                  </a:lnTo>
                  <a:lnTo>
                    <a:pt x="24" y="41"/>
                  </a:lnTo>
                  <a:lnTo>
                    <a:pt x="24" y="40"/>
                  </a:lnTo>
                  <a:lnTo>
                    <a:pt x="25" y="40"/>
                  </a:lnTo>
                  <a:lnTo>
                    <a:pt x="27" y="38"/>
                  </a:lnTo>
                  <a:lnTo>
                    <a:pt x="29" y="38"/>
                  </a:lnTo>
                  <a:lnTo>
                    <a:pt x="32" y="38"/>
                  </a:lnTo>
                  <a:lnTo>
                    <a:pt x="34" y="39"/>
                  </a:lnTo>
                  <a:lnTo>
                    <a:pt x="37" y="40"/>
                  </a:lnTo>
                  <a:lnTo>
                    <a:pt x="40" y="42"/>
                  </a:lnTo>
                  <a:lnTo>
                    <a:pt x="40" y="43"/>
                  </a:lnTo>
                  <a:lnTo>
                    <a:pt x="41" y="44"/>
                  </a:lnTo>
                  <a:lnTo>
                    <a:pt x="41" y="46"/>
                  </a:lnTo>
                  <a:lnTo>
                    <a:pt x="41" y="47"/>
                  </a:lnTo>
                  <a:lnTo>
                    <a:pt x="41" y="49"/>
                  </a:lnTo>
                  <a:lnTo>
                    <a:pt x="43" y="51"/>
                  </a:lnTo>
                  <a:lnTo>
                    <a:pt x="45" y="53"/>
                  </a:lnTo>
                  <a:lnTo>
                    <a:pt x="47" y="56"/>
                  </a:lnTo>
                  <a:lnTo>
                    <a:pt x="48" y="56"/>
                  </a:lnTo>
                  <a:lnTo>
                    <a:pt x="49" y="55"/>
                  </a:lnTo>
                  <a:lnTo>
                    <a:pt x="50" y="53"/>
                  </a:lnTo>
                  <a:lnTo>
                    <a:pt x="51" y="52"/>
                  </a:lnTo>
                  <a:lnTo>
                    <a:pt x="52" y="51"/>
                  </a:lnTo>
                  <a:lnTo>
                    <a:pt x="52" y="50"/>
                  </a:lnTo>
                  <a:lnTo>
                    <a:pt x="53" y="49"/>
                  </a:lnTo>
                  <a:lnTo>
                    <a:pt x="55" y="49"/>
                  </a:lnTo>
                  <a:lnTo>
                    <a:pt x="56" y="50"/>
                  </a:lnTo>
                  <a:lnTo>
                    <a:pt x="57" y="51"/>
                  </a:lnTo>
                  <a:lnTo>
                    <a:pt x="58" y="52"/>
                  </a:lnTo>
                  <a:lnTo>
                    <a:pt x="59" y="55"/>
                  </a:lnTo>
                  <a:lnTo>
                    <a:pt x="60" y="56"/>
                  </a:lnTo>
                  <a:lnTo>
                    <a:pt x="61" y="56"/>
                  </a:lnTo>
                  <a:lnTo>
                    <a:pt x="62" y="58"/>
                  </a:lnTo>
                  <a:lnTo>
                    <a:pt x="62" y="59"/>
                  </a:lnTo>
                  <a:lnTo>
                    <a:pt x="61" y="61"/>
                  </a:lnTo>
                  <a:lnTo>
                    <a:pt x="61" y="63"/>
                  </a:lnTo>
                  <a:lnTo>
                    <a:pt x="62" y="64"/>
                  </a:lnTo>
                  <a:lnTo>
                    <a:pt x="63" y="65"/>
                  </a:lnTo>
                  <a:lnTo>
                    <a:pt x="64" y="65"/>
                  </a:lnTo>
                  <a:lnTo>
                    <a:pt x="66" y="65"/>
                  </a:lnTo>
                  <a:lnTo>
                    <a:pt x="68" y="65"/>
                  </a:lnTo>
                  <a:lnTo>
                    <a:pt x="70" y="64"/>
                  </a:lnTo>
                  <a:lnTo>
                    <a:pt x="71" y="64"/>
                  </a:lnTo>
                  <a:lnTo>
                    <a:pt x="73" y="63"/>
                  </a:lnTo>
                  <a:lnTo>
                    <a:pt x="74" y="62"/>
                  </a:lnTo>
                  <a:lnTo>
                    <a:pt x="76" y="61"/>
                  </a:lnTo>
                  <a:lnTo>
                    <a:pt x="77" y="60"/>
                  </a:lnTo>
                  <a:lnTo>
                    <a:pt x="78" y="59"/>
                  </a:lnTo>
                  <a:lnTo>
                    <a:pt x="80" y="59"/>
                  </a:lnTo>
                  <a:lnTo>
                    <a:pt x="80" y="60"/>
                  </a:lnTo>
                  <a:lnTo>
                    <a:pt x="81" y="60"/>
                  </a:lnTo>
                  <a:lnTo>
                    <a:pt x="83" y="61"/>
                  </a:lnTo>
                  <a:lnTo>
                    <a:pt x="84" y="61"/>
                  </a:lnTo>
                  <a:lnTo>
                    <a:pt x="85" y="61"/>
                  </a:lnTo>
                  <a:lnTo>
                    <a:pt x="86" y="60"/>
                  </a:lnTo>
                  <a:lnTo>
                    <a:pt x="87" y="59"/>
                  </a:lnTo>
                  <a:lnTo>
                    <a:pt x="86" y="58"/>
                  </a:lnTo>
                  <a:lnTo>
                    <a:pt x="86" y="57"/>
                  </a:lnTo>
                  <a:lnTo>
                    <a:pt x="87" y="56"/>
                  </a:lnTo>
                  <a:lnTo>
                    <a:pt x="88" y="53"/>
                  </a:lnTo>
                  <a:lnTo>
                    <a:pt x="88" y="51"/>
                  </a:lnTo>
                  <a:lnTo>
                    <a:pt x="87" y="48"/>
                  </a:lnTo>
                  <a:lnTo>
                    <a:pt x="85" y="46"/>
                  </a:lnTo>
                  <a:lnTo>
                    <a:pt x="82" y="44"/>
                  </a:lnTo>
                  <a:lnTo>
                    <a:pt x="80" y="42"/>
                  </a:lnTo>
                  <a:lnTo>
                    <a:pt x="77" y="40"/>
                  </a:lnTo>
                  <a:lnTo>
                    <a:pt x="77" y="39"/>
                  </a:lnTo>
                  <a:lnTo>
                    <a:pt x="76" y="37"/>
                  </a:lnTo>
                  <a:lnTo>
                    <a:pt x="76" y="36"/>
                  </a:lnTo>
                  <a:lnTo>
                    <a:pt x="78" y="35"/>
                  </a:lnTo>
                  <a:lnTo>
                    <a:pt x="81" y="34"/>
                  </a:lnTo>
                  <a:lnTo>
                    <a:pt x="84" y="33"/>
                  </a:lnTo>
                  <a:lnTo>
                    <a:pt x="87" y="32"/>
                  </a:lnTo>
                  <a:lnTo>
                    <a:pt x="90" y="31"/>
                  </a:lnTo>
                  <a:lnTo>
                    <a:pt x="92" y="30"/>
                  </a:lnTo>
                  <a:lnTo>
                    <a:pt x="93" y="29"/>
                  </a:lnTo>
                  <a:lnTo>
                    <a:pt x="92" y="29"/>
                  </a:lnTo>
                  <a:lnTo>
                    <a:pt x="92" y="28"/>
                  </a:lnTo>
                  <a:lnTo>
                    <a:pt x="92" y="27"/>
                  </a:lnTo>
                  <a:lnTo>
                    <a:pt x="92" y="24"/>
                  </a:lnTo>
                  <a:lnTo>
                    <a:pt x="93" y="22"/>
                  </a:lnTo>
                  <a:lnTo>
                    <a:pt x="93" y="20"/>
                  </a:lnTo>
                  <a:lnTo>
                    <a:pt x="94" y="18"/>
                  </a:lnTo>
                  <a:lnTo>
                    <a:pt x="96" y="16"/>
                  </a:lnTo>
                  <a:lnTo>
                    <a:pt x="97" y="15"/>
                  </a:lnTo>
                  <a:lnTo>
                    <a:pt x="99" y="13"/>
                  </a:lnTo>
                  <a:lnTo>
                    <a:pt x="99" y="11"/>
                  </a:lnTo>
                  <a:lnTo>
                    <a:pt x="99" y="8"/>
                  </a:lnTo>
                  <a:lnTo>
                    <a:pt x="98" y="6"/>
                  </a:lnTo>
                  <a:lnTo>
                    <a:pt x="97" y="4"/>
                  </a:lnTo>
                  <a:lnTo>
                    <a:pt x="96" y="4"/>
                  </a:lnTo>
                  <a:lnTo>
                    <a:pt x="94" y="3"/>
                  </a:lnTo>
                  <a:lnTo>
                    <a:pt x="91" y="2"/>
                  </a:lnTo>
                  <a:lnTo>
                    <a:pt x="90" y="2"/>
                  </a:lnTo>
                  <a:lnTo>
                    <a:pt x="89" y="1"/>
                  </a:lnTo>
                  <a:lnTo>
                    <a:pt x="88" y="0"/>
                  </a:lnTo>
                  <a:lnTo>
                    <a:pt x="87" y="1"/>
                  </a:lnTo>
                  <a:lnTo>
                    <a:pt x="85" y="1"/>
                  </a:lnTo>
                  <a:lnTo>
                    <a:pt x="84" y="2"/>
                  </a:lnTo>
                  <a:lnTo>
                    <a:pt x="83" y="3"/>
                  </a:lnTo>
                  <a:lnTo>
                    <a:pt x="82" y="4"/>
                  </a:lnTo>
                  <a:lnTo>
                    <a:pt x="81" y="5"/>
                  </a:lnTo>
                  <a:lnTo>
                    <a:pt x="80" y="5"/>
                  </a:lnTo>
                  <a:lnTo>
                    <a:pt x="75" y="6"/>
                  </a:lnTo>
                  <a:lnTo>
                    <a:pt x="72" y="8"/>
                  </a:lnTo>
                  <a:lnTo>
                    <a:pt x="68" y="11"/>
                  </a:lnTo>
                  <a:lnTo>
                    <a:pt x="65" y="13"/>
                  </a:lnTo>
                  <a:lnTo>
                    <a:pt x="62" y="16"/>
                  </a:lnTo>
                  <a:lnTo>
                    <a:pt x="59" y="18"/>
                  </a:lnTo>
                  <a:lnTo>
                    <a:pt x="56" y="19"/>
                  </a:lnTo>
                  <a:lnTo>
                    <a:pt x="51" y="20"/>
                  </a:lnTo>
                  <a:lnTo>
                    <a:pt x="48" y="20"/>
                  </a:lnTo>
                  <a:lnTo>
                    <a:pt x="45" y="20"/>
                  </a:lnTo>
                  <a:lnTo>
                    <a:pt x="41" y="18"/>
                  </a:lnTo>
                  <a:lnTo>
                    <a:pt x="38" y="16"/>
                  </a:lnTo>
                  <a:lnTo>
                    <a:pt x="37" y="15"/>
                  </a:lnTo>
                  <a:lnTo>
                    <a:pt x="35" y="14"/>
                  </a:lnTo>
                  <a:lnTo>
                    <a:pt x="33" y="14"/>
                  </a:lnTo>
                  <a:lnTo>
                    <a:pt x="33" y="15"/>
                  </a:lnTo>
                  <a:lnTo>
                    <a:pt x="32" y="16"/>
                  </a:lnTo>
                  <a:lnTo>
                    <a:pt x="31" y="17"/>
                  </a:lnTo>
                  <a:lnTo>
                    <a:pt x="32" y="18"/>
                  </a:lnTo>
                  <a:lnTo>
                    <a:pt x="31" y="19"/>
                  </a:lnTo>
                  <a:lnTo>
                    <a:pt x="30" y="20"/>
                  </a:lnTo>
                  <a:lnTo>
                    <a:pt x="29" y="19"/>
                  </a:lnTo>
                  <a:lnTo>
                    <a:pt x="27" y="18"/>
                  </a:lnTo>
                  <a:lnTo>
                    <a:pt x="26" y="17"/>
                  </a:lnTo>
                  <a:lnTo>
                    <a:pt x="24" y="16"/>
                  </a:lnTo>
                  <a:lnTo>
                    <a:pt x="23" y="15"/>
                  </a:lnTo>
                  <a:lnTo>
                    <a:pt x="22" y="13"/>
                  </a:lnTo>
                  <a:lnTo>
                    <a:pt x="21" y="12"/>
                  </a:lnTo>
                  <a:lnTo>
                    <a:pt x="20" y="10"/>
                  </a:lnTo>
                  <a:lnTo>
                    <a:pt x="18" y="8"/>
                  </a:lnTo>
                  <a:lnTo>
                    <a:pt x="17" y="6"/>
                  </a:lnTo>
                  <a:lnTo>
                    <a:pt x="2" y="2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8"/>
                  </a:lnTo>
                  <a:lnTo>
                    <a:pt x="7" y="18"/>
                  </a:lnTo>
                  <a:lnTo>
                    <a:pt x="9" y="19"/>
                  </a:lnTo>
                  <a:lnTo>
                    <a:pt x="9" y="21"/>
                  </a:lnTo>
                  <a:lnTo>
                    <a:pt x="7" y="22"/>
                  </a:lnTo>
                  <a:lnTo>
                    <a:pt x="6" y="23"/>
                  </a:lnTo>
                  <a:lnTo>
                    <a:pt x="5" y="24"/>
                  </a:lnTo>
                  <a:lnTo>
                    <a:pt x="4" y="24"/>
                  </a:lnTo>
                  <a:lnTo>
                    <a:pt x="3" y="24"/>
                  </a:lnTo>
                  <a:lnTo>
                    <a:pt x="2" y="25"/>
                  </a:lnTo>
                  <a:lnTo>
                    <a:pt x="2" y="27"/>
                  </a:lnTo>
                  <a:lnTo>
                    <a:pt x="3" y="29"/>
                  </a:lnTo>
                  <a:lnTo>
                    <a:pt x="4" y="31"/>
                  </a:lnTo>
                  <a:lnTo>
                    <a:pt x="4" y="33"/>
                  </a:lnTo>
                  <a:lnTo>
                    <a:pt x="5" y="35"/>
                  </a:lnTo>
                  <a:lnTo>
                    <a:pt x="4" y="36"/>
                  </a:lnTo>
                  <a:lnTo>
                    <a:pt x="2" y="38"/>
                  </a:lnTo>
                  <a:lnTo>
                    <a:pt x="1" y="39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1" y="4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88" name="Freeform 50"/>
            <p:cNvSpPr>
              <a:spLocks/>
            </p:cNvSpPr>
            <p:nvPr/>
          </p:nvSpPr>
          <p:spPr bwMode="gray">
            <a:xfrm>
              <a:off x="2285" y="1826"/>
              <a:ext cx="99" cy="65"/>
            </a:xfrm>
            <a:custGeom>
              <a:avLst/>
              <a:gdLst>
                <a:gd name="T0" fmla="*/ 2 w 99"/>
                <a:gd name="T1" fmla="*/ 45 h 65"/>
                <a:gd name="T2" fmla="*/ 5 w 99"/>
                <a:gd name="T3" fmla="*/ 44 h 65"/>
                <a:gd name="T4" fmla="*/ 6 w 99"/>
                <a:gd name="T5" fmla="*/ 39 h 65"/>
                <a:gd name="T6" fmla="*/ 9 w 99"/>
                <a:gd name="T7" fmla="*/ 39 h 65"/>
                <a:gd name="T8" fmla="*/ 13 w 99"/>
                <a:gd name="T9" fmla="*/ 40 h 65"/>
                <a:gd name="T10" fmla="*/ 16 w 99"/>
                <a:gd name="T11" fmla="*/ 38 h 65"/>
                <a:gd name="T12" fmla="*/ 20 w 99"/>
                <a:gd name="T13" fmla="*/ 39 h 65"/>
                <a:gd name="T14" fmla="*/ 24 w 99"/>
                <a:gd name="T15" fmla="*/ 41 h 65"/>
                <a:gd name="T16" fmla="*/ 27 w 99"/>
                <a:gd name="T17" fmla="*/ 38 h 65"/>
                <a:gd name="T18" fmla="*/ 34 w 99"/>
                <a:gd name="T19" fmla="*/ 39 h 65"/>
                <a:gd name="T20" fmla="*/ 40 w 99"/>
                <a:gd name="T21" fmla="*/ 43 h 65"/>
                <a:gd name="T22" fmla="*/ 41 w 99"/>
                <a:gd name="T23" fmla="*/ 47 h 65"/>
                <a:gd name="T24" fmla="*/ 45 w 99"/>
                <a:gd name="T25" fmla="*/ 53 h 65"/>
                <a:gd name="T26" fmla="*/ 49 w 99"/>
                <a:gd name="T27" fmla="*/ 55 h 65"/>
                <a:gd name="T28" fmla="*/ 52 w 99"/>
                <a:gd name="T29" fmla="*/ 51 h 65"/>
                <a:gd name="T30" fmla="*/ 55 w 99"/>
                <a:gd name="T31" fmla="*/ 49 h 65"/>
                <a:gd name="T32" fmla="*/ 58 w 99"/>
                <a:gd name="T33" fmla="*/ 52 h 65"/>
                <a:gd name="T34" fmla="*/ 60 w 99"/>
                <a:gd name="T35" fmla="*/ 56 h 65"/>
                <a:gd name="T36" fmla="*/ 62 w 99"/>
                <a:gd name="T37" fmla="*/ 59 h 65"/>
                <a:gd name="T38" fmla="*/ 62 w 99"/>
                <a:gd name="T39" fmla="*/ 64 h 65"/>
                <a:gd name="T40" fmla="*/ 66 w 99"/>
                <a:gd name="T41" fmla="*/ 65 h 65"/>
                <a:gd name="T42" fmla="*/ 71 w 99"/>
                <a:gd name="T43" fmla="*/ 64 h 65"/>
                <a:gd name="T44" fmla="*/ 76 w 99"/>
                <a:gd name="T45" fmla="*/ 61 h 65"/>
                <a:gd name="T46" fmla="*/ 80 w 99"/>
                <a:gd name="T47" fmla="*/ 59 h 65"/>
                <a:gd name="T48" fmla="*/ 81 w 99"/>
                <a:gd name="T49" fmla="*/ 60 h 65"/>
                <a:gd name="T50" fmla="*/ 84 w 99"/>
                <a:gd name="T51" fmla="*/ 61 h 65"/>
                <a:gd name="T52" fmla="*/ 87 w 99"/>
                <a:gd name="T53" fmla="*/ 59 h 65"/>
                <a:gd name="T54" fmla="*/ 87 w 99"/>
                <a:gd name="T55" fmla="*/ 56 h 65"/>
                <a:gd name="T56" fmla="*/ 87 w 99"/>
                <a:gd name="T57" fmla="*/ 48 h 65"/>
                <a:gd name="T58" fmla="*/ 80 w 99"/>
                <a:gd name="T59" fmla="*/ 42 h 65"/>
                <a:gd name="T60" fmla="*/ 76 w 99"/>
                <a:gd name="T61" fmla="*/ 37 h 65"/>
                <a:gd name="T62" fmla="*/ 78 w 99"/>
                <a:gd name="T63" fmla="*/ 35 h 65"/>
                <a:gd name="T64" fmla="*/ 87 w 99"/>
                <a:gd name="T65" fmla="*/ 32 h 65"/>
                <a:gd name="T66" fmla="*/ 93 w 99"/>
                <a:gd name="T67" fmla="*/ 29 h 65"/>
                <a:gd name="T68" fmla="*/ 92 w 99"/>
                <a:gd name="T69" fmla="*/ 29 h 65"/>
                <a:gd name="T70" fmla="*/ 92 w 99"/>
                <a:gd name="T71" fmla="*/ 27 h 65"/>
                <a:gd name="T72" fmla="*/ 93 w 99"/>
                <a:gd name="T73" fmla="*/ 20 h 65"/>
                <a:gd name="T74" fmla="*/ 97 w 99"/>
                <a:gd name="T75" fmla="*/ 15 h 65"/>
                <a:gd name="T76" fmla="*/ 99 w 99"/>
                <a:gd name="T77" fmla="*/ 8 h 65"/>
                <a:gd name="T78" fmla="*/ 96 w 99"/>
                <a:gd name="T79" fmla="*/ 4 h 65"/>
                <a:gd name="T80" fmla="*/ 90 w 99"/>
                <a:gd name="T81" fmla="*/ 2 h 65"/>
                <a:gd name="T82" fmla="*/ 88 w 99"/>
                <a:gd name="T83" fmla="*/ 0 h 65"/>
                <a:gd name="T84" fmla="*/ 84 w 99"/>
                <a:gd name="T85" fmla="*/ 2 h 65"/>
                <a:gd name="T86" fmla="*/ 81 w 99"/>
                <a:gd name="T87" fmla="*/ 5 h 65"/>
                <a:gd name="T88" fmla="*/ 72 w 99"/>
                <a:gd name="T89" fmla="*/ 8 h 65"/>
                <a:gd name="T90" fmla="*/ 62 w 99"/>
                <a:gd name="T91" fmla="*/ 16 h 65"/>
                <a:gd name="T92" fmla="*/ 51 w 99"/>
                <a:gd name="T93" fmla="*/ 20 h 65"/>
                <a:gd name="T94" fmla="*/ 41 w 99"/>
                <a:gd name="T95" fmla="*/ 18 h 65"/>
                <a:gd name="T96" fmla="*/ 35 w 99"/>
                <a:gd name="T97" fmla="*/ 14 h 65"/>
                <a:gd name="T98" fmla="*/ 33 w 99"/>
                <a:gd name="T99" fmla="*/ 15 h 65"/>
                <a:gd name="T100" fmla="*/ 32 w 99"/>
                <a:gd name="T101" fmla="*/ 18 h 65"/>
                <a:gd name="T102" fmla="*/ 30 w 99"/>
                <a:gd name="T103" fmla="*/ 20 h 65"/>
                <a:gd name="T104" fmla="*/ 26 w 99"/>
                <a:gd name="T105" fmla="*/ 17 h 65"/>
                <a:gd name="T106" fmla="*/ 22 w 99"/>
                <a:gd name="T107" fmla="*/ 13 h 65"/>
                <a:gd name="T108" fmla="*/ 18 w 99"/>
                <a:gd name="T109" fmla="*/ 8 h 65"/>
                <a:gd name="T110" fmla="*/ 2 w 99"/>
                <a:gd name="T111" fmla="*/ 17 h 65"/>
                <a:gd name="T112" fmla="*/ 6 w 99"/>
                <a:gd name="T113" fmla="*/ 18 h 65"/>
                <a:gd name="T114" fmla="*/ 9 w 99"/>
                <a:gd name="T115" fmla="*/ 21 h 65"/>
                <a:gd name="T116" fmla="*/ 5 w 99"/>
                <a:gd name="T117" fmla="*/ 24 h 65"/>
                <a:gd name="T118" fmla="*/ 2 w 99"/>
                <a:gd name="T119" fmla="*/ 25 h 65"/>
                <a:gd name="T120" fmla="*/ 4 w 99"/>
                <a:gd name="T121" fmla="*/ 31 h 65"/>
                <a:gd name="T122" fmla="*/ 4 w 99"/>
                <a:gd name="T123" fmla="*/ 36 h 65"/>
                <a:gd name="T124" fmla="*/ 0 w 99"/>
                <a:gd name="T125" fmla="*/ 40 h 6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9"/>
                <a:gd name="T190" fmla="*/ 0 h 65"/>
                <a:gd name="T191" fmla="*/ 99 w 99"/>
                <a:gd name="T192" fmla="*/ 65 h 6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9" h="65">
                  <a:moveTo>
                    <a:pt x="1" y="43"/>
                  </a:moveTo>
                  <a:lnTo>
                    <a:pt x="1" y="45"/>
                  </a:lnTo>
                  <a:lnTo>
                    <a:pt x="2" y="45"/>
                  </a:lnTo>
                  <a:lnTo>
                    <a:pt x="4" y="45"/>
                  </a:lnTo>
                  <a:lnTo>
                    <a:pt x="5" y="45"/>
                  </a:lnTo>
                  <a:lnTo>
                    <a:pt x="5" y="44"/>
                  </a:lnTo>
                  <a:lnTo>
                    <a:pt x="5" y="42"/>
                  </a:lnTo>
                  <a:lnTo>
                    <a:pt x="5" y="40"/>
                  </a:lnTo>
                  <a:lnTo>
                    <a:pt x="6" y="39"/>
                  </a:lnTo>
                  <a:lnTo>
                    <a:pt x="6" y="38"/>
                  </a:lnTo>
                  <a:lnTo>
                    <a:pt x="9" y="37"/>
                  </a:lnTo>
                  <a:lnTo>
                    <a:pt x="9" y="39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3" y="40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8" y="38"/>
                  </a:lnTo>
                  <a:lnTo>
                    <a:pt x="20" y="39"/>
                  </a:lnTo>
                  <a:lnTo>
                    <a:pt x="21" y="40"/>
                  </a:lnTo>
                  <a:lnTo>
                    <a:pt x="23" y="41"/>
                  </a:lnTo>
                  <a:lnTo>
                    <a:pt x="24" y="41"/>
                  </a:lnTo>
                  <a:lnTo>
                    <a:pt x="24" y="40"/>
                  </a:lnTo>
                  <a:lnTo>
                    <a:pt x="25" y="40"/>
                  </a:lnTo>
                  <a:lnTo>
                    <a:pt x="27" y="38"/>
                  </a:lnTo>
                  <a:lnTo>
                    <a:pt x="29" y="38"/>
                  </a:lnTo>
                  <a:lnTo>
                    <a:pt x="32" y="38"/>
                  </a:lnTo>
                  <a:lnTo>
                    <a:pt x="34" y="39"/>
                  </a:lnTo>
                  <a:lnTo>
                    <a:pt x="37" y="40"/>
                  </a:lnTo>
                  <a:lnTo>
                    <a:pt x="40" y="42"/>
                  </a:lnTo>
                  <a:lnTo>
                    <a:pt x="40" y="43"/>
                  </a:lnTo>
                  <a:lnTo>
                    <a:pt x="41" y="44"/>
                  </a:lnTo>
                  <a:lnTo>
                    <a:pt x="41" y="46"/>
                  </a:lnTo>
                  <a:lnTo>
                    <a:pt x="41" y="47"/>
                  </a:lnTo>
                  <a:lnTo>
                    <a:pt x="41" y="49"/>
                  </a:lnTo>
                  <a:lnTo>
                    <a:pt x="43" y="51"/>
                  </a:lnTo>
                  <a:lnTo>
                    <a:pt x="45" y="53"/>
                  </a:lnTo>
                  <a:lnTo>
                    <a:pt x="47" y="56"/>
                  </a:lnTo>
                  <a:lnTo>
                    <a:pt x="48" y="56"/>
                  </a:lnTo>
                  <a:lnTo>
                    <a:pt x="49" y="55"/>
                  </a:lnTo>
                  <a:lnTo>
                    <a:pt x="50" y="53"/>
                  </a:lnTo>
                  <a:lnTo>
                    <a:pt x="51" y="52"/>
                  </a:lnTo>
                  <a:lnTo>
                    <a:pt x="52" y="51"/>
                  </a:lnTo>
                  <a:lnTo>
                    <a:pt x="52" y="50"/>
                  </a:lnTo>
                  <a:lnTo>
                    <a:pt x="53" y="49"/>
                  </a:lnTo>
                  <a:lnTo>
                    <a:pt x="55" y="49"/>
                  </a:lnTo>
                  <a:lnTo>
                    <a:pt x="56" y="50"/>
                  </a:lnTo>
                  <a:lnTo>
                    <a:pt x="57" y="51"/>
                  </a:lnTo>
                  <a:lnTo>
                    <a:pt x="58" y="52"/>
                  </a:lnTo>
                  <a:lnTo>
                    <a:pt x="59" y="55"/>
                  </a:lnTo>
                  <a:lnTo>
                    <a:pt x="60" y="56"/>
                  </a:lnTo>
                  <a:lnTo>
                    <a:pt x="61" y="56"/>
                  </a:lnTo>
                  <a:lnTo>
                    <a:pt x="62" y="58"/>
                  </a:lnTo>
                  <a:lnTo>
                    <a:pt x="62" y="59"/>
                  </a:lnTo>
                  <a:lnTo>
                    <a:pt x="61" y="61"/>
                  </a:lnTo>
                  <a:lnTo>
                    <a:pt x="61" y="63"/>
                  </a:lnTo>
                  <a:lnTo>
                    <a:pt x="62" y="64"/>
                  </a:lnTo>
                  <a:lnTo>
                    <a:pt x="63" y="65"/>
                  </a:lnTo>
                  <a:lnTo>
                    <a:pt x="64" y="65"/>
                  </a:lnTo>
                  <a:lnTo>
                    <a:pt x="66" y="65"/>
                  </a:lnTo>
                  <a:lnTo>
                    <a:pt x="68" y="65"/>
                  </a:lnTo>
                  <a:lnTo>
                    <a:pt x="70" y="64"/>
                  </a:lnTo>
                  <a:lnTo>
                    <a:pt x="71" y="64"/>
                  </a:lnTo>
                  <a:lnTo>
                    <a:pt x="73" y="63"/>
                  </a:lnTo>
                  <a:lnTo>
                    <a:pt x="74" y="62"/>
                  </a:lnTo>
                  <a:lnTo>
                    <a:pt x="76" y="61"/>
                  </a:lnTo>
                  <a:lnTo>
                    <a:pt x="77" y="60"/>
                  </a:lnTo>
                  <a:lnTo>
                    <a:pt x="78" y="59"/>
                  </a:lnTo>
                  <a:lnTo>
                    <a:pt x="80" y="59"/>
                  </a:lnTo>
                  <a:lnTo>
                    <a:pt x="80" y="60"/>
                  </a:lnTo>
                  <a:lnTo>
                    <a:pt x="81" y="60"/>
                  </a:lnTo>
                  <a:lnTo>
                    <a:pt x="83" y="61"/>
                  </a:lnTo>
                  <a:lnTo>
                    <a:pt x="84" y="61"/>
                  </a:lnTo>
                  <a:lnTo>
                    <a:pt x="85" y="61"/>
                  </a:lnTo>
                  <a:lnTo>
                    <a:pt x="86" y="60"/>
                  </a:lnTo>
                  <a:lnTo>
                    <a:pt x="87" y="59"/>
                  </a:lnTo>
                  <a:lnTo>
                    <a:pt x="86" y="58"/>
                  </a:lnTo>
                  <a:lnTo>
                    <a:pt x="86" y="57"/>
                  </a:lnTo>
                  <a:lnTo>
                    <a:pt x="87" y="56"/>
                  </a:lnTo>
                  <a:lnTo>
                    <a:pt x="88" y="53"/>
                  </a:lnTo>
                  <a:lnTo>
                    <a:pt x="88" y="51"/>
                  </a:lnTo>
                  <a:lnTo>
                    <a:pt x="87" y="48"/>
                  </a:lnTo>
                  <a:lnTo>
                    <a:pt x="85" y="46"/>
                  </a:lnTo>
                  <a:lnTo>
                    <a:pt x="82" y="44"/>
                  </a:lnTo>
                  <a:lnTo>
                    <a:pt x="80" y="42"/>
                  </a:lnTo>
                  <a:lnTo>
                    <a:pt x="77" y="40"/>
                  </a:lnTo>
                  <a:lnTo>
                    <a:pt x="77" y="39"/>
                  </a:lnTo>
                  <a:lnTo>
                    <a:pt x="76" y="37"/>
                  </a:lnTo>
                  <a:lnTo>
                    <a:pt x="76" y="36"/>
                  </a:lnTo>
                  <a:lnTo>
                    <a:pt x="78" y="35"/>
                  </a:lnTo>
                  <a:lnTo>
                    <a:pt x="81" y="34"/>
                  </a:lnTo>
                  <a:lnTo>
                    <a:pt x="84" y="33"/>
                  </a:lnTo>
                  <a:lnTo>
                    <a:pt x="87" y="32"/>
                  </a:lnTo>
                  <a:lnTo>
                    <a:pt x="90" y="31"/>
                  </a:lnTo>
                  <a:lnTo>
                    <a:pt x="92" y="30"/>
                  </a:lnTo>
                  <a:lnTo>
                    <a:pt x="93" y="29"/>
                  </a:lnTo>
                  <a:lnTo>
                    <a:pt x="92" y="29"/>
                  </a:lnTo>
                  <a:lnTo>
                    <a:pt x="92" y="28"/>
                  </a:lnTo>
                  <a:lnTo>
                    <a:pt x="92" y="27"/>
                  </a:lnTo>
                  <a:lnTo>
                    <a:pt x="92" y="24"/>
                  </a:lnTo>
                  <a:lnTo>
                    <a:pt x="93" y="22"/>
                  </a:lnTo>
                  <a:lnTo>
                    <a:pt x="93" y="20"/>
                  </a:lnTo>
                  <a:lnTo>
                    <a:pt x="94" y="18"/>
                  </a:lnTo>
                  <a:lnTo>
                    <a:pt x="96" y="16"/>
                  </a:lnTo>
                  <a:lnTo>
                    <a:pt x="97" y="15"/>
                  </a:lnTo>
                  <a:lnTo>
                    <a:pt x="99" y="13"/>
                  </a:lnTo>
                  <a:lnTo>
                    <a:pt x="99" y="11"/>
                  </a:lnTo>
                  <a:lnTo>
                    <a:pt x="99" y="8"/>
                  </a:lnTo>
                  <a:lnTo>
                    <a:pt x="98" y="6"/>
                  </a:lnTo>
                  <a:lnTo>
                    <a:pt x="97" y="4"/>
                  </a:lnTo>
                  <a:lnTo>
                    <a:pt x="96" y="4"/>
                  </a:lnTo>
                  <a:lnTo>
                    <a:pt x="94" y="3"/>
                  </a:lnTo>
                  <a:lnTo>
                    <a:pt x="91" y="2"/>
                  </a:lnTo>
                  <a:lnTo>
                    <a:pt x="90" y="2"/>
                  </a:lnTo>
                  <a:lnTo>
                    <a:pt x="89" y="1"/>
                  </a:lnTo>
                  <a:lnTo>
                    <a:pt x="88" y="0"/>
                  </a:lnTo>
                  <a:lnTo>
                    <a:pt x="87" y="1"/>
                  </a:lnTo>
                  <a:lnTo>
                    <a:pt x="85" y="1"/>
                  </a:lnTo>
                  <a:lnTo>
                    <a:pt x="84" y="2"/>
                  </a:lnTo>
                  <a:lnTo>
                    <a:pt x="83" y="3"/>
                  </a:lnTo>
                  <a:lnTo>
                    <a:pt x="82" y="4"/>
                  </a:lnTo>
                  <a:lnTo>
                    <a:pt x="81" y="5"/>
                  </a:lnTo>
                  <a:lnTo>
                    <a:pt x="80" y="5"/>
                  </a:lnTo>
                  <a:lnTo>
                    <a:pt x="75" y="6"/>
                  </a:lnTo>
                  <a:lnTo>
                    <a:pt x="72" y="8"/>
                  </a:lnTo>
                  <a:lnTo>
                    <a:pt x="68" y="11"/>
                  </a:lnTo>
                  <a:lnTo>
                    <a:pt x="65" y="13"/>
                  </a:lnTo>
                  <a:lnTo>
                    <a:pt x="62" y="16"/>
                  </a:lnTo>
                  <a:lnTo>
                    <a:pt x="59" y="18"/>
                  </a:lnTo>
                  <a:lnTo>
                    <a:pt x="56" y="19"/>
                  </a:lnTo>
                  <a:lnTo>
                    <a:pt x="51" y="20"/>
                  </a:lnTo>
                  <a:lnTo>
                    <a:pt x="48" y="20"/>
                  </a:lnTo>
                  <a:lnTo>
                    <a:pt x="45" y="20"/>
                  </a:lnTo>
                  <a:lnTo>
                    <a:pt x="41" y="18"/>
                  </a:lnTo>
                  <a:lnTo>
                    <a:pt x="38" y="16"/>
                  </a:lnTo>
                  <a:lnTo>
                    <a:pt x="37" y="15"/>
                  </a:lnTo>
                  <a:lnTo>
                    <a:pt x="35" y="14"/>
                  </a:lnTo>
                  <a:lnTo>
                    <a:pt x="33" y="14"/>
                  </a:lnTo>
                  <a:lnTo>
                    <a:pt x="33" y="15"/>
                  </a:lnTo>
                  <a:lnTo>
                    <a:pt x="32" y="16"/>
                  </a:lnTo>
                  <a:lnTo>
                    <a:pt x="31" y="17"/>
                  </a:lnTo>
                  <a:lnTo>
                    <a:pt x="32" y="18"/>
                  </a:lnTo>
                  <a:lnTo>
                    <a:pt x="31" y="19"/>
                  </a:lnTo>
                  <a:lnTo>
                    <a:pt x="30" y="20"/>
                  </a:lnTo>
                  <a:lnTo>
                    <a:pt x="29" y="19"/>
                  </a:lnTo>
                  <a:lnTo>
                    <a:pt x="27" y="18"/>
                  </a:lnTo>
                  <a:lnTo>
                    <a:pt x="26" y="17"/>
                  </a:lnTo>
                  <a:lnTo>
                    <a:pt x="24" y="16"/>
                  </a:lnTo>
                  <a:lnTo>
                    <a:pt x="23" y="15"/>
                  </a:lnTo>
                  <a:lnTo>
                    <a:pt x="22" y="13"/>
                  </a:lnTo>
                  <a:lnTo>
                    <a:pt x="21" y="12"/>
                  </a:lnTo>
                  <a:lnTo>
                    <a:pt x="20" y="10"/>
                  </a:lnTo>
                  <a:lnTo>
                    <a:pt x="18" y="8"/>
                  </a:lnTo>
                  <a:lnTo>
                    <a:pt x="17" y="6"/>
                  </a:lnTo>
                  <a:lnTo>
                    <a:pt x="2" y="2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8"/>
                  </a:lnTo>
                  <a:lnTo>
                    <a:pt x="7" y="18"/>
                  </a:lnTo>
                  <a:lnTo>
                    <a:pt x="9" y="19"/>
                  </a:lnTo>
                  <a:lnTo>
                    <a:pt x="9" y="21"/>
                  </a:lnTo>
                  <a:lnTo>
                    <a:pt x="7" y="22"/>
                  </a:lnTo>
                  <a:lnTo>
                    <a:pt x="6" y="23"/>
                  </a:lnTo>
                  <a:lnTo>
                    <a:pt x="5" y="24"/>
                  </a:lnTo>
                  <a:lnTo>
                    <a:pt x="4" y="24"/>
                  </a:lnTo>
                  <a:lnTo>
                    <a:pt x="3" y="24"/>
                  </a:lnTo>
                  <a:lnTo>
                    <a:pt x="2" y="25"/>
                  </a:lnTo>
                  <a:lnTo>
                    <a:pt x="2" y="27"/>
                  </a:lnTo>
                  <a:lnTo>
                    <a:pt x="3" y="29"/>
                  </a:lnTo>
                  <a:lnTo>
                    <a:pt x="4" y="31"/>
                  </a:lnTo>
                  <a:lnTo>
                    <a:pt x="4" y="33"/>
                  </a:lnTo>
                  <a:lnTo>
                    <a:pt x="5" y="35"/>
                  </a:lnTo>
                  <a:lnTo>
                    <a:pt x="4" y="36"/>
                  </a:lnTo>
                  <a:lnTo>
                    <a:pt x="2" y="38"/>
                  </a:lnTo>
                  <a:lnTo>
                    <a:pt x="1" y="39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1" y="43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89" name="Freeform 51"/>
            <p:cNvSpPr>
              <a:spLocks/>
            </p:cNvSpPr>
            <p:nvPr/>
          </p:nvSpPr>
          <p:spPr bwMode="gray">
            <a:xfrm>
              <a:off x="2375" y="1819"/>
              <a:ext cx="76" cy="70"/>
            </a:xfrm>
            <a:custGeom>
              <a:avLst/>
              <a:gdLst>
                <a:gd name="T0" fmla="*/ 76 w 76"/>
                <a:gd name="T1" fmla="*/ 39 h 70"/>
                <a:gd name="T2" fmla="*/ 74 w 76"/>
                <a:gd name="T3" fmla="*/ 48 h 70"/>
                <a:gd name="T4" fmla="*/ 73 w 76"/>
                <a:gd name="T5" fmla="*/ 53 h 70"/>
                <a:gd name="T6" fmla="*/ 74 w 76"/>
                <a:gd name="T7" fmla="*/ 57 h 70"/>
                <a:gd name="T8" fmla="*/ 68 w 76"/>
                <a:gd name="T9" fmla="*/ 57 h 70"/>
                <a:gd name="T10" fmla="*/ 62 w 76"/>
                <a:gd name="T11" fmla="*/ 58 h 70"/>
                <a:gd name="T12" fmla="*/ 60 w 76"/>
                <a:gd name="T13" fmla="*/ 63 h 70"/>
                <a:gd name="T14" fmla="*/ 61 w 76"/>
                <a:gd name="T15" fmla="*/ 70 h 70"/>
                <a:gd name="T16" fmla="*/ 54 w 76"/>
                <a:gd name="T17" fmla="*/ 66 h 70"/>
                <a:gd name="T18" fmla="*/ 49 w 76"/>
                <a:gd name="T19" fmla="*/ 59 h 70"/>
                <a:gd name="T20" fmla="*/ 45 w 76"/>
                <a:gd name="T21" fmla="*/ 56 h 70"/>
                <a:gd name="T22" fmla="*/ 43 w 76"/>
                <a:gd name="T23" fmla="*/ 47 h 70"/>
                <a:gd name="T24" fmla="*/ 44 w 76"/>
                <a:gd name="T25" fmla="*/ 41 h 70"/>
                <a:gd name="T26" fmla="*/ 47 w 76"/>
                <a:gd name="T27" fmla="*/ 38 h 70"/>
                <a:gd name="T28" fmla="*/ 48 w 76"/>
                <a:gd name="T29" fmla="*/ 36 h 70"/>
                <a:gd name="T30" fmla="*/ 51 w 76"/>
                <a:gd name="T31" fmla="*/ 34 h 70"/>
                <a:gd name="T32" fmla="*/ 51 w 76"/>
                <a:gd name="T33" fmla="*/ 30 h 70"/>
                <a:gd name="T34" fmla="*/ 47 w 76"/>
                <a:gd name="T35" fmla="*/ 32 h 70"/>
                <a:gd name="T36" fmla="*/ 42 w 76"/>
                <a:gd name="T37" fmla="*/ 34 h 70"/>
                <a:gd name="T38" fmla="*/ 43 w 76"/>
                <a:gd name="T39" fmla="*/ 29 h 70"/>
                <a:gd name="T40" fmla="*/ 46 w 76"/>
                <a:gd name="T41" fmla="*/ 23 h 70"/>
                <a:gd name="T42" fmla="*/ 42 w 76"/>
                <a:gd name="T43" fmla="*/ 21 h 70"/>
                <a:gd name="T44" fmla="*/ 30 w 76"/>
                <a:gd name="T45" fmla="*/ 17 h 70"/>
                <a:gd name="T46" fmla="*/ 21 w 76"/>
                <a:gd name="T47" fmla="*/ 14 h 70"/>
                <a:gd name="T48" fmla="*/ 18 w 76"/>
                <a:gd name="T49" fmla="*/ 14 h 70"/>
                <a:gd name="T50" fmla="*/ 17 w 76"/>
                <a:gd name="T51" fmla="*/ 15 h 70"/>
                <a:gd name="T52" fmla="*/ 15 w 76"/>
                <a:gd name="T53" fmla="*/ 15 h 70"/>
                <a:gd name="T54" fmla="*/ 9 w 76"/>
                <a:gd name="T55" fmla="*/ 12 h 70"/>
                <a:gd name="T56" fmla="*/ 6 w 76"/>
                <a:gd name="T57" fmla="*/ 10 h 70"/>
                <a:gd name="T58" fmla="*/ 2 w 76"/>
                <a:gd name="T59" fmla="*/ 8 h 70"/>
                <a:gd name="T60" fmla="*/ 0 w 76"/>
                <a:gd name="T61" fmla="*/ 6 h 70"/>
                <a:gd name="T62" fmla="*/ 4 w 76"/>
                <a:gd name="T63" fmla="*/ 1 h 70"/>
                <a:gd name="T64" fmla="*/ 14 w 76"/>
                <a:gd name="T65" fmla="*/ 0 h 70"/>
                <a:gd name="T66" fmla="*/ 23 w 76"/>
                <a:gd name="T67" fmla="*/ 0 h 70"/>
                <a:gd name="T68" fmla="*/ 27 w 76"/>
                <a:gd name="T69" fmla="*/ 1 h 70"/>
                <a:gd name="T70" fmla="*/ 32 w 76"/>
                <a:gd name="T71" fmla="*/ 3 h 70"/>
                <a:gd name="T72" fmla="*/ 35 w 76"/>
                <a:gd name="T73" fmla="*/ 3 h 70"/>
                <a:gd name="T74" fmla="*/ 38 w 76"/>
                <a:gd name="T75" fmla="*/ 4 h 70"/>
                <a:gd name="T76" fmla="*/ 45 w 76"/>
                <a:gd name="T77" fmla="*/ 5 h 70"/>
                <a:gd name="T78" fmla="*/ 48 w 76"/>
                <a:gd name="T79" fmla="*/ 7 h 70"/>
                <a:gd name="T80" fmla="*/ 54 w 76"/>
                <a:gd name="T81" fmla="*/ 8 h 70"/>
                <a:gd name="T82" fmla="*/ 62 w 76"/>
                <a:gd name="T83" fmla="*/ 12 h 70"/>
                <a:gd name="T84" fmla="*/ 68 w 76"/>
                <a:gd name="T85" fmla="*/ 20 h 70"/>
                <a:gd name="T86" fmla="*/ 73 w 76"/>
                <a:gd name="T87" fmla="*/ 21 h 7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6"/>
                <a:gd name="T133" fmla="*/ 0 h 70"/>
                <a:gd name="T134" fmla="*/ 76 w 76"/>
                <a:gd name="T135" fmla="*/ 70 h 7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6" h="70">
                  <a:moveTo>
                    <a:pt x="73" y="21"/>
                  </a:moveTo>
                  <a:lnTo>
                    <a:pt x="73" y="30"/>
                  </a:lnTo>
                  <a:lnTo>
                    <a:pt x="76" y="39"/>
                  </a:lnTo>
                  <a:lnTo>
                    <a:pt x="76" y="47"/>
                  </a:lnTo>
                  <a:lnTo>
                    <a:pt x="75" y="48"/>
                  </a:lnTo>
                  <a:lnTo>
                    <a:pt x="74" y="48"/>
                  </a:lnTo>
                  <a:lnTo>
                    <a:pt x="73" y="49"/>
                  </a:lnTo>
                  <a:lnTo>
                    <a:pt x="73" y="51"/>
                  </a:lnTo>
                  <a:lnTo>
                    <a:pt x="73" y="53"/>
                  </a:lnTo>
                  <a:lnTo>
                    <a:pt x="74" y="55"/>
                  </a:lnTo>
                  <a:lnTo>
                    <a:pt x="74" y="56"/>
                  </a:lnTo>
                  <a:lnTo>
                    <a:pt x="74" y="57"/>
                  </a:lnTo>
                  <a:lnTo>
                    <a:pt x="73" y="58"/>
                  </a:lnTo>
                  <a:lnTo>
                    <a:pt x="71" y="58"/>
                  </a:lnTo>
                  <a:lnTo>
                    <a:pt x="68" y="57"/>
                  </a:lnTo>
                  <a:lnTo>
                    <a:pt x="66" y="57"/>
                  </a:lnTo>
                  <a:lnTo>
                    <a:pt x="64" y="57"/>
                  </a:lnTo>
                  <a:lnTo>
                    <a:pt x="62" y="58"/>
                  </a:lnTo>
                  <a:lnTo>
                    <a:pt x="61" y="58"/>
                  </a:lnTo>
                  <a:lnTo>
                    <a:pt x="60" y="60"/>
                  </a:lnTo>
                  <a:lnTo>
                    <a:pt x="60" y="63"/>
                  </a:lnTo>
                  <a:lnTo>
                    <a:pt x="60" y="65"/>
                  </a:lnTo>
                  <a:lnTo>
                    <a:pt x="62" y="70"/>
                  </a:lnTo>
                  <a:lnTo>
                    <a:pt x="61" y="70"/>
                  </a:lnTo>
                  <a:lnTo>
                    <a:pt x="59" y="69"/>
                  </a:lnTo>
                  <a:lnTo>
                    <a:pt x="56" y="68"/>
                  </a:lnTo>
                  <a:lnTo>
                    <a:pt x="54" y="66"/>
                  </a:lnTo>
                  <a:lnTo>
                    <a:pt x="53" y="64"/>
                  </a:lnTo>
                  <a:lnTo>
                    <a:pt x="51" y="62"/>
                  </a:lnTo>
                  <a:lnTo>
                    <a:pt x="49" y="59"/>
                  </a:lnTo>
                  <a:lnTo>
                    <a:pt x="47" y="58"/>
                  </a:lnTo>
                  <a:lnTo>
                    <a:pt x="46" y="57"/>
                  </a:lnTo>
                  <a:lnTo>
                    <a:pt x="45" y="56"/>
                  </a:lnTo>
                  <a:lnTo>
                    <a:pt x="45" y="53"/>
                  </a:lnTo>
                  <a:lnTo>
                    <a:pt x="44" y="50"/>
                  </a:lnTo>
                  <a:lnTo>
                    <a:pt x="43" y="47"/>
                  </a:lnTo>
                  <a:lnTo>
                    <a:pt x="43" y="45"/>
                  </a:lnTo>
                  <a:lnTo>
                    <a:pt x="43" y="43"/>
                  </a:lnTo>
                  <a:lnTo>
                    <a:pt x="44" y="41"/>
                  </a:lnTo>
                  <a:lnTo>
                    <a:pt x="44" y="39"/>
                  </a:lnTo>
                  <a:lnTo>
                    <a:pt x="45" y="38"/>
                  </a:lnTo>
                  <a:lnTo>
                    <a:pt x="47" y="38"/>
                  </a:lnTo>
                  <a:lnTo>
                    <a:pt x="48" y="37"/>
                  </a:lnTo>
                  <a:lnTo>
                    <a:pt x="48" y="36"/>
                  </a:lnTo>
                  <a:lnTo>
                    <a:pt x="49" y="36"/>
                  </a:lnTo>
                  <a:lnTo>
                    <a:pt x="50" y="35"/>
                  </a:lnTo>
                  <a:lnTo>
                    <a:pt x="51" y="34"/>
                  </a:lnTo>
                  <a:lnTo>
                    <a:pt x="51" y="32"/>
                  </a:lnTo>
                  <a:lnTo>
                    <a:pt x="51" y="31"/>
                  </a:lnTo>
                  <a:lnTo>
                    <a:pt x="51" y="30"/>
                  </a:lnTo>
                  <a:lnTo>
                    <a:pt x="50" y="30"/>
                  </a:lnTo>
                  <a:lnTo>
                    <a:pt x="48" y="30"/>
                  </a:lnTo>
                  <a:lnTo>
                    <a:pt x="47" y="32"/>
                  </a:lnTo>
                  <a:lnTo>
                    <a:pt x="45" y="33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2" y="33"/>
                  </a:lnTo>
                  <a:lnTo>
                    <a:pt x="42" y="31"/>
                  </a:lnTo>
                  <a:lnTo>
                    <a:pt x="43" y="29"/>
                  </a:lnTo>
                  <a:lnTo>
                    <a:pt x="44" y="27"/>
                  </a:lnTo>
                  <a:lnTo>
                    <a:pt x="45" y="25"/>
                  </a:lnTo>
                  <a:lnTo>
                    <a:pt x="46" y="23"/>
                  </a:lnTo>
                  <a:lnTo>
                    <a:pt x="47" y="21"/>
                  </a:lnTo>
                  <a:lnTo>
                    <a:pt x="47" y="20"/>
                  </a:lnTo>
                  <a:lnTo>
                    <a:pt x="42" y="21"/>
                  </a:lnTo>
                  <a:lnTo>
                    <a:pt x="37" y="21"/>
                  </a:lnTo>
                  <a:lnTo>
                    <a:pt x="32" y="19"/>
                  </a:lnTo>
                  <a:lnTo>
                    <a:pt x="30" y="17"/>
                  </a:lnTo>
                  <a:lnTo>
                    <a:pt x="27" y="17"/>
                  </a:lnTo>
                  <a:lnTo>
                    <a:pt x="24" y="17"/>
                  </a:lnTo>
                  <a:lnTo>
                    <a:pt x="21" y="14"/>
                  </a:lnTo>
                  <a:lnTo>
                    <a:pt x="20" y="14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7" y="15"/>
                  </a:lnTo>
                  <a:lnTo>
                    <a:pt x="16" y="15"/>
                  </a:lnTo>
                  <a:lnTo>
                    <a:pt x="15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9" y="12"/>
                  </a:lnTo>
                  <a:lnTo>
                    <a:pt x="8" y="11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5" y="9"/>
                  </a:lnTo>
                  <a:lnTo>
                    <a:pt x="3" y="9"/>
                  </a:lnTo>
                  <a:lnTo>
                    <a:pt x="2" y="8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8" y="1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5" y="2"/>
                  </a:lnTo>
                  <a:lnTo>
                    <a:pt x="35" y="3"/>
                  </a:lnTo>
                  <a:lnTo>
                    <a:pt x="36" y="3"/>
                  </a:lnTo>
                  <a:lnTo>
                    <a:pt x="38" y="4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5" y="5"/>
                  </a:lnTo>
                  <a:lnTo>
                    <a:pt x="46" y="5"/>
                  </a:lnTo>
                  <a:lnTo>
                    <a:pt x="47" y="6"/>
                  </a:lnTo>
                  <a:lnTo>
                    <a:pt x="48" y="7"/>
                  </a:lnTo>
                  <a:lnTo>
                    <a:pt x="50" y="7"/>
                  </a:lnTo>
                  <a:lnTo>
                    <a:pt x="52" y="7"/>
                  </a:lnTo>
                  <a:lnTo>
                    <a:pt x="54" y="8"/>
                  </a:lnTo>
                  <a:lnTo>
                    <a:pt x="56" y="9"/>
                  </a:lnTo>
                  <a:lnTo>
                    <a:pt x="59" y="10"/>
                  </a:lnTo>
                  <a:lnTo>
                    <a:pt x="62" y="12"/>
                  </a:lnTo>
                  <a:lnTo>
                    <a:pt x="63" y="15"/>
                  </a:lnTo>
                  <a:lnTo>
                    <a:pt x="65" y="18"/>
                  </a:lnTo>
                  <a:lnTo>
                    <a:pt x="68" y="20"/>
                  </a:lnTo>
                  <a:lnTo>
                    <a:pt x="69" y="20"/>
                  </a:lnTo>
                  <a:lnTo>
                    <a:pt x="70" y="20"/>
                  </a:lnTo>
                  <a:lnTo>
                    <a:pt x="73" y="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0" name="Freeform 52"/>
            <p:cNvSpPr>
              <a:spLocks/>
            </p:cNvSpPr>
            <p:nvPr/>
          </p:nvSpPr>
          <p:spPr bwMode="gray">
            <a:xfrm>
              <a:off x="2375" y="1819"/>
              <a:ext cx="76" cy="70"/>
            </a:xfrm>
            <a:custGeom>
              <a:avLst/>
              <a:gdLst>
                <a:gd name="T0" fmla="*/ 76 w 76"/>
                <a:gd name="T1" fmla="*/ 39 h 70"/>
                <a:gd name="T2" fmla="*/ 74 w 76"/>
                <a:gd name="T3" fmla="*/ 48 h 70"/>
                <a:gd name="T4" fmla="*/ 73 w 76"/>
                <a:gd name="T5" fmla="*/ 53 h 70"/>
                <a:gd name="T6" fmla="*/ 74 w 76"/>
                <a:gd name="T7" fmla="*/ 57 h 70"/>
                <a:gd name="T8" fmla="*/ 68 w 76"/>
                <a:gd name="T9" fmla="*/ 57 h 70"/>
                <a:gd name="T10" fmla="*/ 62 w 76"/>
                <a:gd name="T11" fmla="*/ 58 h 70"/>
                <a:gd name="T12" fmla="*/ 60 w 76"/>
                <a:gd name="T13" fmla="*/ 63 h 70"/>
                <a:gd name="T14" fmla="*/ 61 w 76"/>
                <a:gd name="T15" fmla="*/ 70 h 70"/>
                <a:gd name="T16" fmla="*/ 54 w 76"/>
                <a:gd name="T17" fmla="*/ 66 h 70"/>
                <a:gd name="T18" fmla="*/ 49 w 76"/>
                <a:gd name="T19" fmla="*/ 59 h 70"/>
                <a:gd name="T20" fmla="*/ 45 w 76"/>
                <a:gd name="T21" fmla="*/ 56 h 70"/>
                <a:gd name="T22" fmla="*/ 43 w 76"/>
                <a:gd name="T23" fmla="*/ 47 h 70"/>
                <a:gd name="T24" fmla="*/ 44 w 76"/>
                <a:gd name="T25" fmla="*/ 41 h 70"/>
                <a:gd name="T26" fmla="*/ 47 w 76"/>
                <a:gd name="T27" fmla="*/ 38 h 70"/>
                <a:gd name="T28" fmla="*/ 48 w 76"/>
                <a:gd name="T29" fmla="*/ 36 h 70"/>
                <a:gd name="T30" fmla="*/ 51 w 76"/>
                <a:gd name="T31" fmla="*/ 34 h 70"/>
                <a:gd name="T32" fmla="*/ 51 w 76"/>
                <a:gd name="T33" fmla="*/ 30 h 70"/>
                <a:gd name="T34" fmla="*/ 47 w 76"/>
                <a:gd name="T35" fmla="*/ 32 h 70"/>
                <a:gd name="T36" fmla="*/ 42 w 76"/>
                <a:gd name="T37" fmla="*/ 34 h 70"/>
                <a:gd name="T38" fmla="*/ 43 w 76"/>
                <a:gd name="T39" fmla="*/ 29 h 70"/>
                <a:gd name="T40" fmla="*/ 46 w 76"/>
                <a:gd name="T41" fmla="*/ 23 h 70"/>
                <a:gd name="T42" fmla="*/ 42 w 76"/>
                <a:gd name="T43" fmla="*/ 21 h 70"/>
                <a:gd name="T44" fmla="*/ 30 w 76"/>
                <a:gd name="T45" fmla="*/ 17 h 70"/>
                <a:gd name="T46" fmla="*/ 21 w 76"/>
                <a:gd name="T47" fmla="*/ 14 h 70"/>
                <a:gd name="T48" fmla="*/ 18 w 76"/>
                <a:gd name="T49" fmla="*/ 14 h 70"/>
                <a:gd name="T50" fmla="*/ 17 w 76"/>
                <a:gd name="T51" fmla="*/ 15 h 70"/>
                <a:gd name="T52" fmla="*/ 15 w 76"/>
                <a:gd name="T53" fmla="*/ 15 h 70"/>
                <a:gd name="T54" fmla="*/ 9 w 76"/>
                <a:gd name="T55" fmla="*/ 12 h 70"/>
                <a:gd name="T56" fmla="*/ 6 w 76"/>
                <a:gd name="T57" fmla="*/ 10 h 70"/>
                <a:gd name="T58" fmla="*/ 2 w 76"/>
                <a:gd name="T59" fmla="*/ 8 h 70"/>
                <a:gd name="T60" fmla="*/ 0 w 76"/>
                <a:gd name="T61" fmla="*/ 6 h 70"/>
                <a:gd name="T62" fmla="*/ 4 w 76"/>
                <a:gd name="T63" fmla="*/ 1 h 70"/>
                <a:gd name="T64" fmla="*/ 14 w 76"/>
                <a:gd name="T65" fmla="*/ 0 h 70"/>
                <a:gd name="T66" fmla="*/ 23 w 76"/>
                <a:gd name="T67" fmla="*/ 0 h 70"/>
                <a:gd name="T68" fmla="*/ 27 w 76"/>
                <a:gd name="T69" fmla="*/ 1 h 70"/>
                <a:gd name="T70" fmla="*/ 32 w 76"/>
                <a:gd name="T71" fmla="*/ 3 h 70"/>
                <a:gd name="T72" fmla="*/ 35 w 76"/>
                <a:gd name="T73" fmla="*/ 3 h 70"/>
                <a:gd name="T74" fmla="*/ 38 w 76"/>
                <a:gd name="T75" fmla="*/ 4 h 70"/>
                <a:gd name="T76" fmla="*/ 45 w 76"/>
                <a:gd name="T77" fmla="*/ 5 h 70"/>
                <a:gd name="T78" fmla="*/ 48 w 76"/>
                <a:gd name="T79" fmla="*/ 7 h 70"/>
                <a:gd name="T80" fmla="*/ 54 w 76"/>
                <a:gd name="T81" fmla="*/ 8 h 70"/>
                <a:gd name="T82" fmla="*/ 62 w 76"/>
                <a:gd name="T83" fmla="*/ 12 h 70"/>
                <a:gd name="T84" fmla="*/ 68 w 76"/>
                <a:gd name="T85" fmla="*/ 20 h 70"/>
                <a:gd name="T86" fmla="*/ 73 w 76"/>
                <a:gd name="T87" fmla="*/ 21 h 7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6"/>
                <a:gd name="T133" fmla="*/ 0 h 70"/>
                <a:gd name="T134" fmla="*/ 76 w 76"/>
                <a:gd name="T135" fmla="*/ 70 h 7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6" h="70">
                  <a:moveTo>
                    <a:pt x="73" y="21"/>
                  </a:moveTo>
                  <a:lnTo>
                    <a:pt x="73" y="30"/>
                  </a:lnTo>
                  <a:lnTo>
                    <a:pt x="76" y="39"/>
                  </a:lnTo>
                  <a:lnTo>
                    <a:pt x="76" y="47"/>
                  </a:lnTo>
                  <a:lnTo>
                    <a:pt x="75" y="48"/>
                  </a:lnTo>
                  <a:lnTo>
                    <a:pt x="74" y="48"/>
                  </a:lnTo>
                  <a:lnTo>
                    <a:pt x="73" y="49"/>
                  </a:lnTo>
                  <a:lnTo>
                    <a:pt x="73" y="51"/>
                  </a:lnTo>
                  <a:lnTo>
                    <a:pt x="73" y="53"/>
                  </a:lnTo>
                  <a:lnTo>
                    <a:pt x="74" y="55"/>
                  </a:lnTo>
                  <a:lnTo>
                    <a:pt x="74" y="56"/>
                  </a:lnTo>
                  <a:lnTo>
                    <a:pt x="74" y="57"/>
                  </a:lnTo>
                  <a:lnTo>
                    <a:pt x="73" y="58"/>
                  </a:lnTo>
                  <a:lnTo>
                    <a:pt x="71" y="58"/>
                  </a:lnTo>
                  <a:lnTo>
                    <a:pt x="68" y="57"/>
                  </a:lnTo>
                  <a:lnTo>
                    <a:pt x="66" y="57"/>
                  </a:lnTo>
                  <a:lnTo>
                    <a:pt x="64" y="57"/>
                  </a:lnTo>
                  <a:lnTo>
                    <a:pt x="62" y="58"/>
                  </a:lnTo>
                  <a:lnTo>
                    <a:pt x="61" y="58"/>
                  </a:lnTo>
                  <a:lnTo>
                    <a:pt x="60" y="60"/>
                  </a:lnTo>
                  <a:lnTo>
                    <a:pt x="60" y="63"/>
                  </a:lnTo>
                  <a:lnTo>
                    <a:pt x="60" y="65"/>
                  </a:lnTo>
                  <a:lnTo>
                    <a:pt x="62" y="70"/>
                  </a:lnTo>
                  <a:lnTo>
                    <a:pt x="61" y="70"/>
                  </a:lnTo>
                  <a:lnTo>
                    <a:pt x="59" y="69"/>
                  </a:lnTo>
                  <a:lnTo>
                    <a:pt x="56" y="68"/>
                  </a:lnTo>
                  <a:lnTo>
                    <a:pt x="54" y="66"/>
                  </a:lnTo>
                  <a:lnTo>
                    <a:pt x="53" y="64"/>
                  </a:lnTo>
                  <a:lnTo>
                    <a:pt x="51" y="62"/>
                  </a:lnTo>
                  <a:lnTo>
                    <a:pt x="49" y="59"/>
                  </a:lnTo>
                  <a:lnTo>
                    <a:pt x="47" y="58"/>
                  </a:lnTo>
                  <a:lnTo>
                    <a:pt x="46" y="57"/>
                  </a:lnTo>
                  <a:lnTo>
                    <a:pt x="45" y="56"/>
                  </a:lnTo>
                  <a:lnTo>
                    <a:pt x="45" y="53"/>
                  </a:lnTo>
                  <a:lnTo>
                    <a:pt x="44" y="50"/>
                  </a:lnTo>
                  <a:lnTo>
                    <a:pt x="43" y="47"/>
                  </a:lnTo>
                  <a:lnTo>
                    <a:pt x="43" y="45"/>
                  </a:lnTo>
                  <a:lnTo>
                    <a:pt x="43" y="43"/>
                  </a:lnTo>
                  <a:lnTo>
                    <a:pt x="44" y="41"/>
                  </a:lnTo>
                  <a:lnTo>
                    <a:pt x="44" y="39"/>
                  </a:lnTo>
                  <a:lnTo>
                    <a:pt x="45" y="38"/>
                  </a:lnTo>
                  <a:lnTo>
                    <a:pt x="47" y="38"/>
                  </a:lnTo>
                  <a:lnTo>
                    <a:pt x="48" y="37"/>
                  </a:lnTo>
                  <a:lnTo>
                    <a:pt x="48" y="36"/>
                  </a:lnTo>
                  <a:lnTo>
                    <a:pt x="49" y="36"/>
                  </a:lnTo>
                  <a:lnTo>
                    <a:pt x="50" y="35"/>
                  </a:lnTo>
                  <a:lnTo>
                    <a:pt x="51" y="34"/>
                  </a:lnTo>
                  <a:lnTo>
                    <a:pt x="51" y="32"/>
                  </a:lnTo>
                  <a:lnTo>
                    <a:pt x="51" y="31"/>
                  </a:lnTo>
                  <a:lnTo>
                    <a:pt x="51" y="30"/>
                  </a:lnTo>
                  <a:lnTo>
                    <a:pt x="50" y="30"/>
                  </a:lnTo>
                  <a:lnTo>
                    <a:pt x="48" y="30"/>
                  </a:lnTo>
                  <a:lnTo>
                    <a:pt x="47" y="32"/>
                  </a:lnTo>
                  <a:lnTo>
                    <a:pt x="45" y="33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2" y="33"/>
                  </a:lnTo>
                  <a:lnTo>
                    <a:pt x="42" y="31"/>
                  </a:lnTo>
                  <a:lnTo>
                    <a:pt x="43" y="29"/>
                  </a:lnTo>
                  <a:lnTo>
                    <a:pt x="44" y="27"/>
                  </a:lnTo>
                  <a:lnTo>
                    <a:pt x="45" y="25"/>
                  </a:lnTo>
                  <a:lnTo>
                    <a:pt x="46" y="23"/>
                  </a:lnTo>
                  <a:lnTo>
                    <a:pt x="47" y="21"/>
                  </a:lnTo>
                  <a:lnTo>
                    <a:pt x="47" y="20"/>
                  </a:lnTo>
                  <a:lnTo>
                    <a:pt x="42" y="21"/>
                  </a:lnTo>
                  <a:lnTo>
                    <a:pt x="37" y="21"/>
                  </a:lnTo>
                  <a:lnTo>
                    <a:pt x="32" y="19"/>
                  </a:lnTo>
                  <a:lnTo>
                    <a:pt x="30" y="17"/>
                  </a:lnTo>
                  <a:lnTo>
                    <a:pt x="27" y="17"/>
                  </a:lnTo>
                  <a:lnTo>
                    <a:pt x="24" y="17"/>
                  </a:lnTo>
                  <a:lnTo>
                    <a:pt x="21" y="14"/>
                  </a:lnTo>
                  <a:lnTo>
                    <a:pt x="20" y="14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7" y="15"/>
                  </a:lnTo>
                  <a:lnTo>
                    <a:pt x="16" y="15"/>
                  </a:lnTo>
                  <a:lnTo>
                    <a:pt x="15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9" y="12"/>
                  </a:lnTo>
                  <a:lnTo>
                    <a:pt x="8" y="11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5" y="9"/>
                  </a:lnTo>
                  <a:lnTo>
                    <a:pt x="3" y="9"/>
                  </a:lnTo>
                  <a:lnTo>
                    <a:pt x="2" y="8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8" y="1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5" y="2"/>
                  </a:lnTo>
                  <a:lnTo>
                    <a:pt x="35" y="3"/>
                  </a:lnTo>
                  <a:lnTo>
                    <a:pt x="36" y="3"/>
                  </a:lnTo>
                  <a:lnTo>
                    <a:pt x="38" y="4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5" y="5"/>
                  </a:lnTo>
                  <a:lnTo>
                    <a:pt x="46" y="5"/>
                  </a:lnTo>
                  <a:lnTo>
                    <a:pt x="47" y="6"/>
                  </a:lnTo>
                  <a:lnTo>
                    <a:pt x="48" y="7"/>
                  </a:lnTo>
                  <a:lnTo>
                    <a:pt x="50" y="7"/>
                  </a:lnTo>
                  <a:lnTo>
                    <a:pt x="52" y="7"/>
                  </a:lnTo>
                  <a:lnTo>
                    <a:pt x="54" y="8"/>
                  </a:lnTo>
                  <a:lnTo>
                    <a:pt x="56" y="9"/>
                  </a:lnTo>
                  <a:lnTo>
                    <a:pt x="59" y="10"/>
                  </a:lnTo>
                  <a:lnTo>
                    <a:pt x="62" y="12"/>
                  </a:lnTo>
                  <a:lnTo>
                    <a:pt x="63" y="15"/>
                  </a:lnTo>
                  <a:lnTo>
                    <a:pt x="65" y="18"/>
                  </a:lnTo>
                  <a:lnTo>
                    <a:pt x="68" y="20"/>
                  </a:lnTo>
                  <a:lnTo>
                    <a:pt x="69" y="20"/>
                  </a:lnTo>
                  <a:lnTo>
                    <a:pt x="70" y="20"/>
                  </a:lnTo>
                  <a:lnTo>
                    <a:pt x="73" y="21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1" name="Freeform 53"/>
            <p:cNvSpPr>
              <a:spLocks/>
            </p:cNvSpPr>
            <p:nvPr/>
          </p:nvSpPr>
          <p:spPr bwMode="gray">
            <a:xfrm>
              <a:off x="2399" y="1726"/>
              <a:ext cx="371" cy="467"/>
            </a:xfrm>
            <a:custGeom>
              <a:avLst/>
              <a:gdLst>
                <a:gd name="T0" fmla="*/ 343 w 371"/>
                <a:gd name="T1" fmla="*/ 304 h 467"/>
                <a:gd name="T2" fmla="*/ 336 w 371"/>
                <a:gd name="T3" fmla="*/ 291 h 467"/>
                <a:gd name="T4" fmla="*/ 323 w 371"/>
                <a:gd name="T5" fmla="*/ 293 h 467"/>
                <a:gd name="T6" fmla="*/ 308 w 371"/>
                <a:gd name="T7" fmla="*/ 300 h 467"/>
                <a:gd name="T8" fmla="*/ 270 w 371"/>
                <a:gd name="T9" fmla="*/ 308 h 467"/>
                <a:gd name="T10" fmla="*/ 292 w 371"/>
                <a:gd name="T11" fmla="*/ 326 h 467"/>
                <a:gd name="T12" fmla="*/ 277 w 371"/>
                <a:gd name="T13" fmla="*/ 330 h 467"/>
                <a:gd name="T14" fmla="*/ 263 w 371"/>
                <a:gd name="T15" fmla="*/ 355 h 467"/>
                <a:gd name="T16" fmla="*/ 279 w 371"/>
                <a:gd name="T17" fmla="*/ 367 h 467"/>
                <a:gd name="T18" fmla="*/ 272 w 371"/>
                <a:gd name="T19" fmla="*/ 467 h 467"/>
                <a:gd name="T20" fmla="*/ 246 w 371"/>
                <a:gd name="T21" fmla="*/ 459 h 467"/>
                <a:gd name="T22" fmla="*/ 258 w 371"/>
                <a:gd name="T23" fmla="*/ 449 h 467"/>
                <a:gd name="T24" fmla="*/ 261 w 371"/>
                <a:gd name="T25" fmla="*/ 418 h 467"/>
                <a:gd name="T26" fmla="*/ 233 w 371"/>
                <a:gd name="T27" fmla="*/ 423 h 467"/>
                <a:gd name="T28" fmla="*/ 207 w 371"/>
                <a:gd name="T29" fmla="*/ 427 h 467"/>
                <a:gd name="T30" fmla="*/ 187 w 371"/>
                <a:gd name="T31" fmla="*/ 427 h 467"/>
                <a:gd name="T32" fmla="*/ 179 w 371"/>
                <a:gd name="T33" fmla="*/ 410 h 467"/>
                <a:gd name="T34" fmla="*/ 171 w 371"/>
                <a:gd name="T35" fmla="*/ 400 h 467"/>
                <a:gd name="T36" fmla="*/ 163 w 371"/>
                <a:gd name="T37" fmla="*/ 388 h 467"/>
                <a:gd name="T38" fmla="*/ 112 w 371"/>
                <a:gd name="T39" fmla="*/ 367 h 467"/>
                <a:gd name="T40" fmla="*/ 80 w 371"/>
                <a:gd name="T41" fmla="*/ 359 h 467"/>
                <a:gd name="T42" fmla="*/ 65 w 371"/>
                <a:gd name="T43" fmla="*/ 353 h 467"/>
                <a:gd name="T44" fmla="*/ 52 w 371"/>
                <a:gd name="T45" fmla="*/ 349 h 467"/>
                <a:gd name="T46" fmla="*/ 14 w 371"/>
                <a:gd name="T47" fmla="*/ 329 h 467"/>
                <a:gd name="T48" fmla="*/ 1 w 371"/>
                <a:gd name="T49" fmla="*/ 321 h 467"/>
                <a:gd name="T50" fmla="*/ 11 w 371"/>
                <a:gd name="T51" fmla="*/ 311 h 467"/>
                <a:gd name="T52" fmla="*/ 12 w 371"/>
                <a:gd name="T53" fmla="*/ 300 h 467"/>
                <a:gd name="T54" fmla="*/ 22 w 371"/>
                <a:gd name="T55" fmla="*/ 292 h 467"/>
                <a:gd name="T56" fmla="*/ 41 w 371"/>
                <a:gd name="T57" fmla="*/ 282 h 467"/>
                <a:gd name="T58" fmla="*/ 46 w 371"/>
                <a:gd name="T59" fmla="*/ 268 h 467"/>
                <a:gd name="T60" fmla="*/ 56 w 371"/>
                <a:gd name="T61" fmla="*/ 254 h 467"/>
                <a:gd name="T62" fmla="*/ 46 w 371"/>
                <a:gd name="T63" fmla="*/ 231 h 467"/>
                <a:gd name="T64" fmla="*/ 49 w 371"/>
                <a:gd name="T65" fmla="*/ 216 h 467"/>
                <a:gd name="T66" fmla="*/ 42 w 371"/>
                <a:gd name="T67" fmla="*/ 207 h 467"/>
                <a:gd name="T68" fmla="*/ 53 w 371"/>
                <a:gd name="T69" fmla="*/ 197 h 467"/>
                <a:gd name="T70" fmla="*/ 47 w 371"/>
                <a:gd name="T71" fmla="*/ 189 h 467"/>
                <a:gd name="T72" fmla="*/ 52 w 371"/>
                <a:gd name="T73" fmla="*/ 178 h 467"/>
                <a:gd name="T74" fmla="*/ 40 w 371"/>
                <a:gd name="T75" fmla="*/ 150 h 467"/>
                <a:gd name="T76" fmla="*/ 49 w 371"/>
                <a:gd name="T77" fmla="*/ 146 h 467"/>
                <a:gd name="T78" fmla="*/ 49 w 371"/>
                <a:gd name="T79" fmla="*/ 114 h 467"/>
                <a:gd name="T80" fmla="*/ 70 w 371"/>
                <a:gd name="T81" fmla="*/ 136 h 467"/>
                <a:gd name="T82" fmla="*/ 82 w 371"/>
                <a:gd name="T83" fmla="*/ 103 h 467"/>
                <a:gd name="T84" fmla="*/ 96 w 371"/>
                <a:gd name="T85" fmla="*/ 87 h 467"/>
                <a:gd name="T86" fmla="*/ 127 w 371"/>
                <a:gd name="T87" fmla="*/ 47 h 467"/>
                <a:gd name="T88" fmla="*/ 200 w 371"/>
                <a:gd name="T89" fmla="*/ 12 h 467"/>
                <a:gd name="T90" fmla="*/ 215 w 371"/>
                <a:gd name="T91" fmla="*/ 1 h 467"/>
                <a:gd name="T92" fmla="*/ 228 w 371"/>
                <a:gd name="T93" fmla="*/ 7 h 467"/>
                <a:gd name="T94" fmla="*/ 217 w 371"/>
                <a:gd name="T95" fmla="*/ 18 h 467"/>
                <a:gd name="T96" fmla="*/ 185 w 371"/>
                <a:gd name="T97" fmla="*/ 60 h 467"/>
                <a:gd name="T98" fmla="*/ 186 w 371"/>
                <a:gd name="T99" fmla="*/ 96 h 467"/>
                <a:gd name="T100" fmla="*/ 194 w 371"/>
                <a:gd name="T101" fmla="*/ 141 h 467"/>
                <a:gd name="T102" fmla="*/ 206 w 371"/>
                <a:gd name="T103" fmla="*/ 149 h 467"/>
                <a:gd name="T104" fmla="*/ 259 w 371"/>
                <a:gd name="T105" fmla="*/ 155 h 467"/>
                <a:gd name="T106" fmla="*/ 293 w 371"/>
                <a:gd name="T107" fmla="*/ 172 h 467"/>
                <a:gd name="T108" fmla="*/ 331 w 371"/>
                <a:gd name="T109" fmla="*/ 168 h 467"/>
                <a:gd name="T110" fmla="*/ 338 w 371"/>
                <a:gd name="T111" fmla="*/ 197 h 467"/>
                <a:gd name="T112" fmla="*/ 344 w 371"/>
                <a:gd name="T113" fmla="*/ 246 h 467"/>
                <a:gd name="T114" fmla="*/ 346 w 371"/>
                <a:gd name="T115" fmla="*/ 252 h 467"/>
                <a:gd name="T116" fmla="*/ 335 w 371"/>
                <a:gd name="T117" fmla="*/ 260 h 467"/>
                <a:gd name="T118" fmla="*/ 352 w 371"/>
                <a:gd name="T119" fmla="*/ 284 h 467"/>
                <a:gd name="T120" fmla="*/ 369 w 371"/>
                <a:gd name="T121" fmla="*/ 317 h 46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71"/>
                <a:gd name="T184" fmla="*/ 0 h 467"/>
                <a:gd name="T185" fmla="*/ 371 w 371"/>
                <a:gd name="T186" fmla="*/ 467 h 46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71" h="467">
                  <a:moveTo>
                    <a:pt x="359" y="315"/>
                  </a:moveTo>
                  <a:lnTo>
                    <a:pt x="360" y="315"/>
                  </a:lnTo>
                  <a:lnTo>
                    <a:pt x="360" y="316"/>
                  </a:lnTo>
                  <a:lnTo>
                    <a:pt x="360" y="315"/>
                  </a:lnTo>
                  <a:lnTo>
                    <a:pt x="359" y="315"/>
                  </a:lnTo>
                  <a:lnTo>
                    <a:pt x="351" y="314"/>
                  </a:lnTo>
                  <a:lnTo>
                    <a:pt x="346" y="310"/>
                  </a:lnTo>
                  <a:lnTo>
                    <a:pt x="343" y="304"/>
                  </a:lnTo>
                  <a:lnTo>
                    <a:pt x="342" y="297"/>
                  </a:lnTo>
                  <a:lnTo>
                    <a:pt x="341" y="289"/>
                  </a:lnTo>
                  <a:lnTo>
                    <a:pt x="341" y="287"/>
                  </a:lnTo>
                  <a:lnTo>
                    <a:pt x="340" y="287"/>
                  </a:lnTo>
                  <a:lnTo>
                    <a:pt x="339" y="287"/>
                  </a:lnTo>
                  <a:lnTo>
                    <a:pt x="337" y="288"/>
                  </a:lnTo>
                  <a:lnTo>
                    <a:pt x="336" y="291"/>
                  </a:lnTo>
                  <a:lnTo>
                    <a:pt x="334" y="294"/>
                  </a:lnTo>
                  <a:lnTo>
                    <a:pt x="334" y="296"/>
                  </a:lnTo>
                  <a:lnTo>
                    <a:pt x="332" y="296"/>
                  </a:lnTo>
                  <a:lnTo>
                    <a:pt x="330" y="297"/>
                  </a:lnTo>
                  <a:lnTo>
                    <a:pt x="329" y="297"/>
                  </a:lnTo>
                  <a:lnTo>
                    <a:pt x="327" y="296"/>
                  </a:lnTo>
                  <a:lnTo>
                    <a:pt x="325" y="294"/>
                  </a:lnTo>
                  <a:lnTo>
                    <a:pt x="323" y="293"/>
                  </a:lnTo>
                  <a:lnTo>
                    <a:pt x="322" y="293"/>
                  </a:lnTo>
                  <a:lnTo>
                    <a:pt x="321" y="293"/>
                  </a:lnTo>
                  <a:lnTo>
                    <a:pt x="320" y="293"/>
                  </a:lnTo>
                  <a:lnTo>
                    <a:pt x="320" y="295"/>
                  </a:lnTo>
                  <a:lnTo>
                    <a:pt x="321" y="296"/>
                  </a:lnTo>
                  <a:lnTo>
                    <a:pt x="322" y="297"/>
                  </a:lnTo>
                  <a:lnTo>
                    <a:pt x="322" y="298"/>
                  </a:lnTo>
                  <a:lnTo>
                    <a:pt x="308" y="300"/>
                  </a:lnTo>
                  <a:lnTo>
                    <a:pt x="296" y="299"/>
                  </a:lnTo>
                  <a:lnTo>
                    <a:pt x="283" y="299"/>
                  </a:lnTo>
                  <a:lnTo>
                    <a:pt x="270" y="300"/>
                  </a:lnTo>
                  <a:lnTo>
                    <a:pt x="269" y="301"/>
                  </a:lnTo>
                  <a:lnTo>
                    <a:pt x="269" y="302"/>
                  </a:lnTo>
                  <a:lnTo>
                    <a:pt x="269" y="304"/>
                  </a:lnTo>
                  <a:lnTo>
                    <a:pt x="270" y="306"/>
                  </a:lnTo>
                  <a:lnTo>
                    <a:pt x="270" y="308"/>
                  </a:lnTo>
                  <a:lnTo>
                    <a:pt x="272" y="313"/>
                  </a:lnTo>
                  <a:lnTo>
                    <a:pt x="272" y="317"/>
                  </a:lnTo>
                  <a:lnTo>
                    <a:pt x="273" y="322"/>
                  </a:lnTo>
                  <a:lnTo>
                    <a:pt x="279" y="319"/>
                  </a:lnTo>
                  <a:lnTo>
                    <a:pt x="286" y="320"/>
                  </a:lnTo>
                  <a:lnTo>
                    <a:pt x="291" y="323"/>
                  </a:lnTo>
                  <a:lnTo>
                    <a:pt x="292" y="324"/>
                  </a:lnTo>
                  <a:lnTo>
                    <a:pt x="292" y="326"/>
                  </a:lnTo>
                  <a:lnTo>
                    <a:pt x="292" y="327"/>
                  </a:lnTo>
                  <a:lnTo>
                    <a:pt x="291" y="328"/>
                  </a:lnTo>
                  <a:lnTo>
                    <a:pt x="290" y="328"/>
                  </a:lnTo>
                  <a:lnTo>
                    <a:pt x="289" y="328"/>
                  </a:lnTo>
                  <a:lnTo>
                    <a:pt x="286" y="327"/>
                  </a:lnTo>
                  <a:lnTo>
                    <a:pt x="283" y="327"/>
                  </a:lnTo>
                  <a:lnTo>
                    <a:pt x="280" y="328"/>
                  </a:lnTo>
                  <a:lnTo>
                    <a:pt x="277" y="330"/>
                  </a:lnTo>
                  <a:lnTo>
                    <a:pt x="275" y="331"/>
                  </a:lnTo>
                  <a:lnTo>
                    <a:pt x="271" y="332"/>
                  </a:lnTo>
                  <a:lnTo>
                    <a:pt x="269" y="333"/>
                  </a:lnTo>
                  <a:lnTo>
                    <a:pt x="266" y="336"/>
                  </a:lnTo>
                  <a:lnTo>
                    <a:pt x="263" y="338"/>
                  </a:lnTo>
                  <a:lnTo>
                    <a:pt x="262" y="340"/>
                  </a:lnTo>
                  <a:lnTo>
                    <a:pt x="261" y="347"/>
                  </a:lnTo>
                  <a:lnTo>
                    <a:pt x="263" y="355"/>
                  </a:lnTo>
                  <a:lnTo>
                    <a:pt x="269" y="361"/>
                  </a:lnTo>
                  <a:lnTo>
                    <a:pt x="270" y="362"/>
                  </a:lnTo>
                  <a:lnTo>
                    <a:pt x="271" y="363"/>
                  </a:lnTo>
                  <a:lnTo>
                    <a:pt x="273" y="365"/>
                  </a:lnTo>
                  <a:lnTo>
                    <a:pt x="275" y="366"/>
                  </a:lnTo>
                  <a:lnTo>
                    <a:pt x="277" y="367"/>
                  </a:lnTo>
                  <a:lnTo>
                    <a:pt x="280" y="367"/>
                  </a:lnTo>
                  <a:lnTo>
                    <a:pt x="279" y="367"/>
                  </a:lnTo>
                  <a:lnTo>
                    <a:pt x="279" y="368"/>
                  </a:lnTo>
                  <a:lnTo>
                    <a:pt x="281" y="369"/>
                  </a:lnTo>
                  <a:lnTo>
                    <a:pt x="282" y="371"/>
                  </a:lnTo>
                  <a:lnTo>
                    <a:pt x="284" y="372"/>
                  </a:lnTo>
                  <a:lnTo>
                    <a:pt x="285" y="373"/>
                  </a:lnTo>
                  <a:lnTo>
                    <a:pt x="274" y="467"/>
                  </a:lnTo>
                  <a:lnTo>
                    <a:pt x="272" y="467"/>
                  </a:lnTo>
                  <a:lnTo>
                    <a:pt x="270" y="465"/>
                  </a:lnTo>
                  <a:lnTo>
                    <a:pt x="268" y="463"/>
                  </a:lnTo>
                  <a:lnTo>
                    <a:pt x="266" y="461"/>
                  </a:lnTo>
                  <a:lnTo>
                    <a:pt x="263" y="459"/>
                  </a:lnTo>
                  <a:lnTo>
                    <a:pt x="258" y="457"/>
                  </a:lnTo>
                  <a:lnTo>
                    <a:pt x="252" y="458"/>
                  </a:lnTo>
                  <a:lnTo>
                    <a:pt x="245" y="460"/>
                  </a:lnTo>
                  <a:lnTo>
                    <a:pt x="246" y="459"/>
                  </a:lnTo>
                  <a:lnTo>
                    <a:pt x="247" y="457"/>
                  </a:lnTo>
                  <a:lnTo>
                    <a:pt x="248" y="456"/>
                  </a:lnTo>
                  <a:lnTo>
                    <a:pt x="250" y="455"/>
                  </a:lnTo>
                  <a:lnTo>
                    <a:pt x="251" y="454"/>
                  </a:lnTo>
                  <a:lnTo>
                    <a:pt x="251" y="453"/>
                  </a:lnTo>
                  <a:lnTo>
                    <a:pt x="252" y="451"/>
                  </a:lnTo>
                  <a:lnTo>
                    <a:pt x="255" y="450"/>
                  </a:lnTo>
                  <a:lnTo>
                    <a:pt x="258" y="449"/>
                  </a:lnTo>
                  <a:lnTo>
                    <a:pt x="260" y="447"/>
                  </a:lnTo>
                  <a:lnTo>
                    <a:pt x="262" y="444"/>
                  </a:lnTo>
                  <a:lnTo>
                    <a:pt x="265" y="441"/>
                  </a:lnTo>
                  <a:lnTo>
                    <a:pt x="267" y="439"/>
                  </a:lnTo>
                  <a:lnTo>
                    <a:pt x="269" y="433"/>
                  </a:lnTo>
                  <a:lnTo>
                    <a:pt x="268" y="428"/>
                  </a:lnTo>
                  <a:lnTo>
                    <a:pt x="265" y="423"/>
                  </a:lnTo>
                  <a:lnTo>
                    <a:pt x="261" y="418"/>
                  </a:lnTo>
                  <a:lnTo>
                    <a:pt x="256" y="414"/>
                  </a:lnTo>
                  <a:lnTo>
                    <a:pt x="250" y="414"/>
                  </a:lnTo>
                  <a:lnTo>
                    <a:pt x="243" y="417"/>
                  </a:lnTo>
                  <a:lnTo>
                    <a:pt x="241" y="418"/>
                  </a:lnTo>
                  <a:lnTo>
                    <a:pt x="239" y="420"/>
                  </a:lnTo>
                  <a:lnTo>
                    <a:pt x="237" y="422"/>
                  </a:lnTo>
                  <a:lnTo>
                    <a:pt x="235" y="423"/>
                  </a:lnTo>
                  <a:lnTo>
                    <a:pt x="233" y="423"/>
                  </a:lnTo>
                  <a:lnTo>
                    <a:pt x="229" y="420"/>
                  </a:lnTo>
                  <a:lnTo>
                    <a:pt x="225" y="418"/>
                  </a:lnTo>
                  <a:lnTo>
                    <a:pt x="221" y="416"/>
                  </a:lnTo>
                  <a:lnTo>
                    <a:pt x="215" y="418"/>
                  </a:lnTo>
                  <a:lnTo>
                    <a:pt x="213" y="420"/>
                  </a:lnTo>
                  <a:lnTo>
                    <a:pt x="211" y="422"/>
                  </a:lnTo>
                  <a:lnTo>
                    <a:pt x="209" y="424"/>
                  </a:lnTo>
                  <a:lnTo>
                    <a:pt x="207" y="427"/>
                  </a:lnTo>
                  <a:lnTo>
                    <a:pt x="205" y="428"/>
                  </a:lnTo>
                  <a:lnTo>
                    <a:pt x="203" y="428"/>
                  </a:lnTo>
                  <a:lnTo>
                    <a:pt x="200" y="428"/>
                  </a:lnTo>
                  <a:lnTo>
                    <a:pt x="197" y="428"/>
                  </a:lnTo>
                  <a:lnTo>
                    <a:pt x="194" y="428"/>
                  </a:lnTo>
                  <a:lnTo>
                    <a:pt x="192" y="429"/>
                  </a:lnTo>
                  <a:lnTo>
                    <a:pt x="189" y="429"/>
                  </a:lnTo>
                  <a:lnTo>
                    <a:pt x="187" y="427"/>
                  </a:lnTo>
                  <a:lnTo>
                    <a:pt x="185" y="425"/>
                  </a:lnTo>
                  <a:lnTo>
                    <a:pt x="183" y="422"/>
                  </a:lnTo>
                  <a:lnTo>
                    <a:pt x="181" y="420"/>
                  </a:lnTo>
                  <a:lnTo>
                    <a:pt x="179" y="418"/>
                  </a:lnTo>
                  <a:lnTo>
                    <a:pt x="178" y="417"/>
                  </a:lnTo>
                  <a:lnTo>
                    <a:pt x="178" y="415"/>
                  </a:lnTo>
                  <a:lnTo>
                    <a:pt x="178" y="413"/>
                  </a:lnTo>
                  <a:lnTo>
                    <a:pt x="179" y="410"/>
                  </a:lnTo>
                  <a:lnTo>
                    <a:pt x="179" y="408"/>
                  </a:lnTo>
                  <a:lnTo>
                    <a:pt x="180" y="405"/>
                  </a:lnTo>
                  <a:lnTo>
                    <a:pt x="178" y="405"/>
                  </a:lnTo>
                  <a:lnTo>
                    <a:pt x="177" y="404"/>
                  </a:lnTo>
                  <a:lnTo>
                    <a:pt x="176" y="403"/>
                  </a:lnTo>
                  <a:lnTo>
                    <a:pt x="175" y="402"/>
                  </a:lnTo>
                  <a:lnTo>
                    <a:pt x="174" y="401"/>
                  </a:lnTo>
                  <a:lnTo>
                    <a:pt x="171" y="400"/>
                  </a:lnTo>
                  <a:lnTo>
                    <a:pt x="170" y="399"/>
                  </a:lnTo>
                  <a:lnTo>
                    <a:pt x="170" y="397"/>
                  </a:lnTo>
                  <a:lnTo>
                    <a:pt x="169" y="395"/>
                  </a:lnTo>
                  <a:lnTo>
                    <a:pt x="169" y="392"/>
                  </a:lnTo>
                  <a:lnTo>
                    <a:pt x="168" y="390"/>
                  </a:lnTo>
                  <a:lnTo>
                    <a:pt x="166" y="389"/>
                  </a:lnTo>
                  <a:lnTo>
                    <a:pt x="165" y="388"/>
                  </a:lnTo>
                  <a:lnTo>
                    <a:pt x="163" y="388"/>
                  </a:lnTo>
                  <a:lnTo>
                    <a:pt x="161" y="388"/>
                  </a:lnTo>
                  <a:lnTo>
                    <a:pt x="159" y="388"/>
                  </a:lnTo>
                  <a:lnTo>
                    <a:pt x="150" y="384"/>
                  </a:lnTo>
                  <a:lnTo>
                    <a:pt x="141" y="377"/>
                  </a:lnTo>
                  <a:lnTo>
                    <a:pt x="133" y="370"/>
                  </a:lnTo>
                  <a:lnTo>
                    <a:pt x="124" y="366"/>
                  </a:lnTo>
                  <a:lnTo>
                    <a:pt x="115" y="365"/>
                  </a:lnTo>
                  <a:lnTo>
                    <a:pt x="112" y="367"/>
                  </a:lnTo>
                  <a:lnTo>
                    <a:pt x="97" y="355"/>
                  </a:lnTo>
                  <a:lnTo>
                    <a:pt x="81" y="344"/>
                  </a:lnTo>
                  <a:lnTo>
                    <a:pt x="81" y="347"/>
                  </a:lnTo>
                  <a:lnTo>
                    <a:pt x="81" y="349"/>
                  </a:lnTo>
                  <a:lnTo>
                    <a:pt x="82" y="352"/>
                  </a:lnTo>
                  <a:lnTo>
                    <a:pt x="82" y="354"/>
                  </a:lnTo>
                  <a:lnTo>
                    <a:pt x="82" y="356"/>
                  </a:lnTo>
                  <a:lnTo>
                    <a:pt x="80" y="359"/>
                  </a:lnTo>
                  <a:lnTo>
                    <a:pt x="77" y="359"/>
                  </a:lnTo>
                  <a:lnTo>
                    <a:pt x="75" y="359"/>
                  </a:lnTo>
                  <a:lnTo>
                    <a:pt x="73" y="358"/>
                  </a:lnTo>
                  <a:lnTo>
                    <a:pt x="72" y="357"/>
                  </a:lnTo>
                  <a:lnTo>
                    <a:pt x="70" y="355"/>
                  </a:lnTo>
                  <a:lnTo>
                    <a:pt x="68" y="353"/>
                  </a:lnTo>
                  <a:lnTo>
                    <a:pt x="66" y="353"/>
                  </a:lnTo>
                  <a:lnTo>
                    <a:pt x="65" y="353"/>
                  </a:lnTo>
                  <a:lnTo>
                    <a:pt x="63" y="353"/>
                  </a:lnTo>
                  <a:lnTo>
                    <a:pt x="61" y="354"/>
                  </a:lnTo>
                  <a:lnTo>
                    <a:pt x="59" y="354"/>
                  </a:lnTo>
                  <a:lnTo>
                    <a:pt x="57" y="355"/>
                  </a:lnTo>
                  <a:lnTo>
                    <a:pt x="56" y="354"/>
                  </a:lnTo>
                  <a:lnTo>
                    <a:pt x="54" y="353"/>
                  </a:lnTo>
                  <a:lnTo>
                    <a:pt x="53" y="351"/>
                  </a:lnTo>
                  <a:lnTo>
                    <a:pt x="52" y="349"/>
                  </a:lnTo>
                  <a:lnTo>
                    <a:pt x="51" y="347"/>
                  </a:lnTo>
                  <a:lnTo>
                    <a:pt x="49" y="345"/>
                  </a:lnTo>
                  <a:lnTo>
                    <a:pt x="42" y="342"/>
                  </a:lnTo>
                  <a:lnTo>
                    <a:pt x="34" y="342"/>
                  </a:lnTo>
                  <a:lnTo>
                    <a:pt x="27" y="340"/>
                  </a:lnTo>
                  <a:lnTo>
                    <a:pt x="23" y="337"/>
                  </a:lnTo>
                  <a:lnTo>
                    <a:pt x="18" y="332"/>
                  </a:lnTo>
                  <a:lnTo>
                    <a:pt x="14" y="329"/>
                  </a:lnTo>
                  <a:lnTo>
                    <a:pt x="12" y="328"/>
                  </a:lnTo>
                  <a:lnTo>
                    <a:pt x="10" y="327"/>
                  </a:lnTo>
                  <a:lnTo>
                    <a:pt x="8" y="326"/>
                  </a:lnTo>
                  <a:lnTo>
                    <a:pt x="5" y="326"/>
                  </a:lnTo>
                  <a:lnTo>
                    <a:pt x="3" y="327"/>
                  </a:lnTo>
                  <a:lnTo>
                    <a:pt x="3" y="324"/>
                  </a:lnTo>
                  <a:lnTo>
                    <a:pt x="2" y="322"/>
                  </a:lnTo>
                  <a:lnTo>
                    <a:pt x="1" y="321"/>
                  </a:lnTo>
                  <a:lnTo>
                    <a:pt x="0" y="318"/>
                  </a:lnTo>
                  <a:lnTo>
                    <a:pt x="0" y="316"/>
                  </a:lnTo>
                  <a:lnTo>
                    <a:pt x="1" y="315"/>
                  </a:lnTo>
                  <a:lnTo>
                    <a:pt x="2" y="314"/>
                  </a:lnTo>
                  <a:lnTo>
                    <a:pt x="4" y="313"/>
                  </a:lnTo>
                  <a:lnTo>
                    <a:pt x="6" y="312"/>
                  </a:lnTo>
                  <a:lnTo>
                    <a:pt x="9" y="312"/>
                  </a:lnTo>
                  <a:lnTo>
                    <a:pt x="11" y="311"/>
                  </a:lnTo>
                  <a:lnTo>
                    <a:pt x="14" y="311"/>
                  </a:lnTo>
                  <a:lnTo>
                    <a:pt x="15" y="310"/>
                  </a:lnTo>
                  <a:lnTo>
                    <a:pt x="16" y="309"/>
                  </a:lnTo>
                  <a:lnTo>
                    <a:pt x="15" y="308"/>
                  </a:lnTo>
                  <a:lnTo>
                    <a:pt x="15" y="306"/>
                  </a:lnTo>
                  <a:lnTo>
                    <a:pt x="14" y="304"/>
                  </a:lnTo>
                  <a:lnTo>
                    <a:pt x="13" y="302"/>
                  </a:lnTo>
                  <a:lnTo>
                    <a:pt x="12" y="300"/>
                  </a:lnTo>
                  <a:lnTo>
                    <a:pt x="12" y="298"/>
                  </a:lnTo>
                  <a:lnTo>
                    <a:pt x="13" y="296"/>
                  </a:lnTo>
                  <a:lnTo>
                    <a:pt x="14" y="295"/>
                  </a:lnTo>
                  <a:lnTo>
                    <a:pt x="15" y="295"/>
                  </a:lnTo>
                  <a:lnTo>
                    <a:pt x="17" y="296"/>
                  </a:lnTo>
                  <a:lnTo>
                    <a:pt x="19" y="296"/>
                  </a:lnTo>
                  <a:lnTo>
                    <a:pt x="20" y="297"/>
                  </a:lnTo>
                  <a:lnTo>
                    <a:pt x="22" y="292"/>
                  </a:lnTo>
                  <a:lnTo>
                    <a:pt x="26" y="289"/>
                  </a:lnTo>
                  <a:lnTo>
                    <a:pt x="31" y="288"/>
                  </a:lnTo>
                  <a:lnTo>
                    <a:pt x="38" y="287"/>
                  </a:lnTo>
                  <a:lnTo>
                    <a:pt x="42" y="285"/>
                  </a:lnTo>
                  <a:lnTo>
                    <a:pt x="43" y="284"/>
                  </a:lnTo>
                  <a:lnTo>
                    <a:pt x="43" y="283"/>
                  </a:lnTo>
                  <a:lnTo>
                    <a:pt x="42" y="282"/>
                  </a:lnTo>
                  <a:lnTo>
                    <a:pt x="41" y="282"/>
                  </a:lnTo>
                  <a:lnTo>
                    <a:pt x="40" y="282"/>
                  </a:lnTo>
                  <a:lnTo>
                    <a:pt x="38" y="282"/>
                  </a:lnTo>
                  <a:lnTo>
                    <a:pt x="39" y="280"/>
                  </a:lnTo>
                  <a:lnTo>
                    <a:pt x="40" y="278"/>
                  </a:lnTo>
                  <a:lnTo>
                    <a:pt x="42" y="276"/>
                  </a:lnTo>
                  <a:lnTo>
                    <a:pt x="43" y="274"/>
                  </a:lnTo>
                  <a:lnTo>
                    <a:pt x="45" y="272"/>
                  </a:lnTo>
                  <a:lnTo>
                    <a:pt x="46" y="268"/>
                  </a:lnTo>
                  <a:lnTo>
                    <a:pt x="46" y="263"/>
                  </a:lnTo>
                  <a:lnTo>
                    <a:pt x="47" y="259"/>
                  </a:lnTo>
                  <a:lnTo>
                    <a:pt x="51" y="255"/>
                  </a:lnTo>
                  <a:lnTo>
                    <a:pt x="52" y="254"/>
                  </a:lnTo>
                  <a:lnTo>
                    <a:pt x="53" y="254"/>
                  </a:lnTo>
                  <a:lnTo>
                    <a:pt x="54" y="254"/>
                  </a:lnTo>
                  <a:lnTo>
                    <a:pt x="55" y="254"/>
                  </a:lnTo>
                  <a:lnTo>
                    <a:pt x="56" y="254"/>
                  </a:lnTo>
                  <a:lnTo>
                    <a:pt x="56" y="253"/>
                  </a:lnTo>
                  <a:lnTo>
                    <a:pt x="53" y="249"/>
                  </a:lnTo>
                  <a:lnTo>
                    <a:pt x="50" y="244"/>
                  </a:lnTo>
                  <a:lnTo>
                    <a:pt x="47" y="239"/>
                  </a:lnTo>
                  <a:lnTo>
                    <a:pt x="47" y="233"/>
                  </a:lnTo>
                  <a:lnTo>
                    <a:pt x="46" y="233"/>
                  </a:lnTo>
                  <a:lnTo>
                    <a:pt x="46" y="232"/>
                  </a:lnTo>
                  <a:lnTo>
                    <a:pt x="46" y="231"/>
                  </a:lnTo>
                  <a:lnTo>
                    <a:pt x="45" y="230"/>
                  </a:lnTo>
                  <a:lnTo>
                    <a:pt x="44" y="229"/>
                  </a:lnTo>
                  <a:lnTo>
                    <a:pt x="47" y="227"/>
                  </a:lnTo>
                  <a:lnTo>
                    <a:pt x="48" y="225"/>
                  </a:lnTo>
                  <a:lnTo>
                    <a:pt x="49" y="223"/>
                  </a:lnTo>
                  <a:lnTo>
                    <a:pt x="49" y="221"/>
                  </a:lnTo>
                  <a:lnTo>
                    <a:pt x="49" y="218"/>
                  </a:lnTo>
                  <a:lnTo>
                    <a:pt x="49" y="216"/>
                  </a:lnTo>
                  <a:lnTo>
                    <a:pt x="49" y="213"/>
                  </a:lnTo>
                  <a:lnTo>
                    <a:pt x="48" y="213"/>
                  </a:lnTo>
                  <a:lnTo>
                    <a:pt x="47" y="213"/>
                  </a:lnTo>
                  <a:lnTo>
                    <a:pt x="46" y="213"/>
                  </a:lnTo>
                  <a:lnTo>
                    <a:pt x="45" y="212"/>
                  </a:lnTo>
                  <a:lnTo>
                    <a:pt x="44" y="210"/>
                  </a:lnTo>
                  <a:lnTo>
                    <a:pt x="43" y="209"/>
                  </a:lnTo>
                  <a:lnTo>
                    <a:pt x="42" y="207"/>
                  </a:lnTo>
                  <a:lnTo>
                    <a:pt x="42" y="206"/>
                  </a:lnTo>
                  <a:lnTo>
                    <a:pt x="43" y="205"/>
                  </a:lnTo>
                  <a:lnTo>
                    <a:pt x="45" y="204"/>
                  </a:lnTo>
                  <a:lnTo>
                    <a:pt x="47" y="203"/>
                  </a:lnTo>
                  <a:lnTo>
                    <a:pt x="49" y="202"/>
                  </a:lnTo>
                  <a:lnTo>
                    <a:pt x="51" y="201"/>
                  </a:lnTo>
                  <a:lnTo>
                    <a:pt x="52" y="199"/>
                  </a:lnTo>
                  <a:lnTo>
                    <a:pt x="53" y="197"/>
                  </a:lnTo>
                  <a:lnTo>
                    <a:pt x="54" y="195"/>
                  </a:lnTo>
                  <a:lnTo>
                    <a:pt x="53" y="192"/>
                  </a:lnTo>
                  <a:lnTo>
                    <a:pt x="52" y="193"/>
                  </a:lnTo>
                  <a:lnTo>
                    <a:pt x="51" y="193"/>
                  </a:lnTo>
                  <a:lnTo>
                    <a:pt x="50" y="192"/>
                  </a:lnTo>
                  <a:lnTo>
                    <a:pt x="49" y="191"/>
                  </a:lnTo>
                  <a:lnTo>
                    <a:pt x="48" y="190"/>
                  </a:lnTo>
                  <a:lnTo>
                    <a:pt x="47" y="189"/>
                  </a:lnTo>
                  <a:lnTo>
                    <a:pt x="46" y="189"/>
                  </a:lnTo>
                  <a:lnTo>
                    <a:pt x="46" y="187"/>
                  </a:lnTo>
                  <a:lnTo>
                    <a:pt x="48" y="185"/>
                  </a:lnTo>
                  <a:lnTo>
                    <a:pt x="49" y="183"/>
                  </a:lnTo>
                  <a:lnTo>
                    <a:pt x="50" y="182"/>
                  </a:lnTo>
                  <a:lnTo>
                    <a:pt x="52" y="180"/>
                  </a:lnTo>
                  <a:lnTo>
                    <a:pt x="52" y="179"/>
                  </a:lnTo>
                  <a:lnTo>
                    <a:pt x="52" y="178"/>
                  </a:lnTo>
                  <a:lnTo>
                    <a:pt x="51" y="176"/>
                  </a:lnTo>
                  <a:lnTo>
                    <a:pt x="45" y="171"/>
                  </a:lnTo>
                  <a:lnTo>
                    <a:pt x="40" y="166"/>
                  </a:lnTo>
                  <a:lnTo>
                    <a:pt x="37" y="160"/>
                  </a:lnTo>
                  <a:lnTo>
                    <a:pt x="36" y="153"/>
                  </a:lnTo>
                  <a:lnTo>
                    <a:pt x="37" y="151"/>
                  </a:lnTo>
                  <a:lnTo>
                    <a:pt x="38" y="151"/>
                  </a:lnTo>
                  <a:lnTo>
                    <a:pt x="40" y="150"/>
                  </a:lnTo>
                  <a:lnTo>
                    <a:pt x="42" y="150"/>
                  </a:lnTo>
                  <a:lnTo>
                    <a:pt x="44" y="150"/>
                  </a:lnTo>
                  <a:lnTo>
                    <a:pt x="47" y="151"/>
                  </a:lnTo>
                  <a:lnTo>
                    <a:pt x="49" y="151"/>
                  </a:lnTo>
                  <a:lnTo>
                    <a:pt x="50" y="150"/>
                  </a:lnTo>
                  <a:lnTo>
                    <a:pt x="50" y="149"/>
                  </a:lnTo>
                  <a:lnTo>
                    <a:pt x="50" y="148"/>
                  </a:lnTo>
                  <a:lnTo>
                    <a:pt x="49" y="146"/>
                  </a:lnTo>
                  <a:lnTo>
                    <a:pt x="49" y="144"/>
                  </a:lnTo>
                  <a:lnTo>
                    <a:pt x="49" y="142"/>
                  </a:lnTo>
                  <a:lnTo>
                    <a:pt x="50" y="141"/>
                  </a:lnTo>
                  <a:lnTo>
                    <a:pt x="51" y="141"/>
                  </a:lnTo>
                  <a:lnTo>
                    <a:pt x="52" y="140"/>
                  </a:lnTo>
                  <a:lnTo>
                    <a:pt x="52" y="132"/>
                  </a:lnTo>
                  <a:lnTo>
                    <a:pt x="49" y="123"/>
                  </a:lnTo>
                  <a:lnTo>
                    <a:pt x="49" y="114"/>
                  </a:lnTo>
                  <a:lnTo>
                    <a:pt x="59" y="125"/>
                  </a:lnTo>
                  <a:lnTo>
                    <a:pt x="68" y="137"/>
                  </a:lnTo>
                  <a:lnTo>
                    <a:pt x="68" y="138"/>
                  </a:lnTo>
                  <a:lnTo>
                    <a:pt x="69" y="138"/>
                  </a:lnTo>
                  <a:lnTo>
                    <a:pt x="69" y="137"/>
                  </a:lnTo>
                  <a:lnTo>
                    <a:pt x="69" y="136"/>
                  </a:lnTo>
                  <a:lnTo>
                    <a:pt x="70" y="136"/>
                  </a:lnTo>
                  <a:lnTo>
                    <a:pt x="69" y="126"/>
                  </a:lnTo>
                  <a:lnTo>
                    <a:pt x="71" y="116"/>
                  </a:lnTo>
                  <a:lnTo>
                    <a:pt x="76" y="106"/>
                  </a:lnTo>
                  <a:lnTo>
                    <a:pt x="76" y="105"/>
                  </a:lnTo>
                  <a:lnTo>
                    <a:pt x="77" y="104"/>
                  </a:lnTo>
                  <a:lnTo>
                    <a:pt x="78" y="103"/>
                  </a:lnTo>
                  <a:lnTo>
                    <a:pt x="81" y="102"/>
                  </a:lnTo>
                  <a:lnTo>
                    <a:pt x="82" y="103"/>
                  </a:lnTo>
                  <a:lnTo>
                    <a:pt x="83" y="100"/>
                  </a:lnTo>
                  <a:lnTo>
                    <a:pt x="84" y="98"/>
                  </a:lnTo>
                  <a:lnTo>
                    <a:pt x="86" y="96"/>
                  </a:lnTo>
                  <a:lnTo>
                    <a:pt x="88" y="94"/>
                  </a:lnTo>
                  <a:lnTo>
                    <a:pt x="89" y="92"/>
                  </a:lnTo>
                  <a:lnTo>
                    <a:pt x="91" y="90"/>
                  </a:lnTo>
                  <a:lnTo>
                    <a:pt x="94" y="88"/>
                  </a:lnTo>
                  <a:lnTo>
                    <a:pt x="96" y="87"/>
                  </a:lnTo>
                  <a:lnTo>
                    <a:pt x="99" y="85"/>
                  </a:lnTo>
                  <a:lnTo>
                    <a:pt x="100" y="83"/>
                  </a:lnTo>
                  <a:lnTo>
                    <a:pt x="102" y="81"/>
                  </a:lnTo>
                  <a:lnTo>
                    <a:pt x="102" y="75"/>
                  </a:lnTo>
                  <a:lnTo>
                    <a:pt x="101" y="69"/>
                  </a:lnTo>
                  <a:lnTo>
                    <a:pt x="103" y="62"/>
                  </a:lnTo>
                  <a:lnTo>
                    <a:pt x="113" y="52"/>
                  </a:lnTo>
                  <a:lnTo>
                    <a:pt x="127" y="47"/>
                  </a:lnTo>
                  <a:lnTo>
                    <a:pt x="143" y="43"/>
                  </a:lnTo>
                  <a:lnTo>
                    <a:pt x="159" y="38"/>
                  </a:lnTo>
                  <a:lnTo>
                    <a:pt x="174" y="31"/>
                  </a:lnTo>
                  <a:lnTo>
                    <a:pt x="186" y="25"/>
                  </a:lnTo>
                  <a:lnTo>
                    <a:pt x="198" y="17"/>
                  </a:lnTo>
                  <a:lnTo>
                    <a:pt x="199" y="16"/>
                  </a:lnTo>
                  <a:lnTo>
                    <a:pt x="200" y="14"/>
                  </a:lnTo>
                  <a:lnTo>
                    <a:pt x="200" y="12"/>
                  </a:lnTo>
                  <a:lnTo>
                    <a:pt x="201" y="10"/>
                  </a:lnTo>
                  <a:lnTo>
                    <a:pt x="202" y="8"/>
                  </a:lnTo>
                  <a:lnTo>
                    <a:pt x="203" y="7"/>
                  </a:lnTo>
                  <a:lnTo>
                    <a:pt x="204" y="6"/>
                  </a:lnTo>
                  <a:lnTo>
                    <a:pt x="208" y="5"/>
                  </a:lnTo>
                  <a:lnTo>
                    <a:pt x="210" y="4"/>
                  </a:lnTo>
                  <a:lnTo>
                    <a:pt x="213" y="2"/>
                  </a:lnTo>
                  <a:lnTo>
                    <a:pt x="215" y="1"/>
                  </a:lnTo>
                  <a:lnTo>
                    <a:pt x="217" y="0"/>
                  </a:lnTo>
                  <a:lnTo>
                    <a:pt x="220" y="0"/>
                  </a:lnTo>
                  <a:lnTo>
                    <a:pt x="221" y="1"/>
                  </a:lnTo>
                  <a:lnTo>
                    <a:pt x="222" y="3"/>
                  </a:lnTo>
                  <a:lnTo>
                    <a:pt x="224" y="4"/>
                  </a:lnTo>
                  <a:lnTo>
                    <a:pt x="225" y="5"/>
                  </a:lnTo>
                  <a:lnTo>
                    <a:pt x="226" y="6"/>
                  </a:lnTo>
                  <a:lnTo>
                    <a:pt x="228" y="7"/>
                  </a:lnTo>
                  <a:lnTo>
                    <a:pt x="229" y="9"/>
                  </a:lnTo>
                  <a:lnTo>
                    <a:pt x="229" y="11"/>
                  </a:lnTo>
                  <a:lnTo>
                    <a:pt x="228" y="14"/>
                  </a:lnTo>
                  <a:lnTo>
                    <a:pt x="227" y="16"/>
                  </a:lnTo>
                  <a:lnTo>
                    <a:pt x="225" y="17"/>
                  </a:lnTo>
                  <a:lnTo>
                    <a:pt x="223" y="17"/>
                  </a:lnTo>
                  <a:lnTo>
                    <a:pt x="220" y="18"/>
                  </a:lnTo>
                  <a:lnTo>
                    <a:pt x="217" y="18"/>
                  </a:lnTo>
                  <a:lnTo>
                    <a:pt x="215" y="18"/>
                  </a:lnTo>
                  <a:lnTo>
                    <a:pt x="213" y="20"/>
                  </a:lnTo>
                  <a:lnTo>
                    <a:pt x="211" y="21"/>
                  </a:lnTo>
                  <a:lnTo>
                    <a:pt x="210" y="23"/>
                  </a:lnTo>
                  <a:lnTo>
                    <a:pt x="204" y="34"/>
                  </a:lnTo>
                  <a:lnTo>
                    <a:pt x="197" y="43"/>
                  </a:lnTo>
                  <a:lnTo>
                    <a:pt x="190" y="51"/>
                  </a:lnTo>
                  <a:lnTo>
                    <a:pt x="185" y="60"/>
                  </a:lnTo>
                  <a:lnTo>
                    <a:pt x="182" y="70"/>
                  </a:lnTo>
                  <a:lnTo>
                    <a:pt x="180" y="77"/>
                  </a:lnTo>
                  <a:lnTo>
                    <a:pt x="179" y="84"/>
                  </a:lnTo>
                  <a:lnTo>
                    <a:pt x="179" y="90"/>
                  </a:lnTo>
                  <a:lnTo>
                    <a:pt x="180" y="92"/>
                  </a:lnTo>
                  <a:lnTo>
                    <a:pt x="182" y="93"/>
                  </a:lnTo>
                  <a:lnTo>
                    <a:pt x="183" y="94"/>
                  </a:lnTo>
                  <a:lnTo>
                    <a:pt x="186" y="96"/>
                  </a:lnTo>
                  <a:lnTo>
                    <a:pt x="188" y="97"/>
                  </a:lnTo>
                  <a:lnTo>
                    <a:pt x="189" y="99"/>
                  </a:lnTo>
                  <a:lnTo>
                    <a:pt x="190" y="101"/>
                  </a:lnTo>
                  <a:lnTo>
                    <a:pt x="193" y="114"/>
                  </a:lnTo>
                  <a:lnTo>
                    <a:pt x="194" y="126"/>
                  </a:lnTo>
                  <a:lnTo>
                    <a:pt x="192" y="139"/>
                  </a:lnTo>
                  <a:lnTo>
                    <a:pt x="193" y="140"/>
                  </a:lnTo>
                  <a:lnTo>
                    <a:pt x="194" y="141"/>
                  </a:lnTo>
                  <a:lnTo>
                    <a:pt x="195" y="142"/>
                  </a:lnTo>
                  <a:lnTo>
                    <a:pt x="197" y="142"/>
                  </a:lnTo>
                  <a:lnTo>
                    <a:pt x="199" y="142"/>
                  </a:lnTo>
                  <a:lnTo>
                    <a:pt x="201" y="142"/>
                  </a:lnTo>
                  <a:lnTo>
                    <a:pt x="202" y="142"/>
                  </a:lnTo>
                  <a:lnTo>
                    <a:pt x="203" y="145"/>
                  </a:lnTo>
                  <a:lnTo>
                    <a:pt x="205" y="147"/>
                  </a:lnTo>
                  <a:lnTo>
                    <a:pt x="206" y="149"/>
                  </a:lnTo>
                  <a:lnTo>
                    <a:pt x="208" y="150"/>
                  </a:lnTo>
                  <a:lnTo>
                    <a:pt x="209" y="151"/>
                  </a:lnTo>
                  <a:lnTo>
                    <a:pt x="219" y="151"/>
                  </a:lnTo>
                  <a:lnTo>
                    <a:pt x="227" y="152"/>
                  </a:lnTo>
                  <a:lnTo>
                    <a:pt x="236" y="150"/>
                  </a:lnTo>
                  <a:lnTo>
                    <a:pt x="244" y="149"/>
                  </a:lnTo>
                  <a:lnTo>
                    <a:pt x="251" y="152"/>
                  </a:lnTo>
                  <a:lnTo>
                    <a:pt x="259" y="155"/>
                  </a:lnTo>
                  <a:lnTo>
                    <a:pt x="267" y="158"/>
                  </a:lnTo>
                  <a:lnTo>
                    <a:pt x="273" y="162"/>
                  </a:lnTo>
                  <a:lnTo>
                    <a:pt x="279" y="168"/>
                  </a:lnTo>
                  <a:lnTo>
                    <a:pt x="285" y="173"/>
                  </a:lnTo>
                  <a:lnTo>
                    <a:pt x="287" y="174"/>
                  </a:lnTo>
                  <a:lnTo>
                    <a:pt x="289" y="174"/>
                  </a:lnTo>
                  <a:lnTo>
                    <a:pt x="291" y="173"/>
                  </a:lnTo>
                  <a:lnTo>
                    <a:pt x="293" y="172"/>
                  </a:lnTo>
                  <a:lnTo>
                    <a:pt x="295" y="170"/>
                  </a:lnTo>
                  <a:lnTo>
                    <a:pt x="297" y="169"/>
                  </a:lnTo>
                  <a:lnTo>
                    <a:pt x="299" y="168"/>
                  </a:lnTo>
                  <a:lnTo>
                    <a:pt x="310" y="168"/>
                  </a:lnTo>
                  <a:lnTo>
                    <a:pt x="323" y="170"/>
                  </a:lnTo>
                  <a:lnTo>
                    <a:pt x="325" y="169"/>
                  </a:lnTo>
                  <a:lnTo>
                    <a:pt x="328" y="169"/>
                  </a:lnTo>
                  <a:lnTo>
                    <a:pt x="331" y="168"/>
                  </a:lnTo>
                  <a:lnTo>
                    <a:pt x="334" y="168"/>
                  </a:lnTo>
                  <a:lnTo>
                    <a:pt x="337" y="169"/>
                  </a:lnTo>
                  <a:lnTo>
                    <a:pt x="339" y="171"/>
                  </a:lnTo>
                  <a:lnTo>
                    <a:pt x="340" y="173"/>
                  </a:lnTo>
                  <a:lnTo>
                    <a:pt x="342" y="176"/>
                  </a:lnTo>
                  <a:lnTo>
                    <a:pt x="342" y="179"/>
                  </a:lnTo>
                  <a:lnTo>
                    <a:pt x="341" y="188"/>
                  </a:lnTo>
                  <a:lnTo>
                    <a:pt x="338" y="197"/>
                  </a:lnTo>
                  <a:lnTo>
                    <a:pt x="334" y="207"/>
                  </a:lnTo>
                  <a:lnTo>
                    <a:pt x="332" y="216"/>
                  </a:lnTo>
                  <a:lnTo>
                    <a:pt x="334" y="226"/>
                  </a:lnTo>
                  <a:lnTo>
                    <a:pt x="338" y="233"/>
                  </a:lnTo>
                  <a:lnTo>
                    <a:pt x="344" y="241"/>
                  </a:lnTo>
                  <a:lnTo>
                    <a:pt x="344" y="242"/>
                  </a:lnTo>
                  <a:lnTo>
                    <a:pt x="344" y="244"/>
                  </a:lnTo>
                  <a:lnTo>
                    <a:pt x="344" y="246"/>
                  </a:lnTo>
                  <a:lnTo>
                    <a:pt x="344" y="247"/>
                  </a:lnTo>
                  <a:lnTo>
                    <a:pt x="345" y="248"/>
                  </a:lnTo>
                  <a:lnTo>
                    <a:pt x="346" y="249"/>
                  </a:lnTo>
                  <a:lnTo>
                    <a:pt x="346" y="248"/>
                  </a:lnTo>
                  <a:lnTo>
                    <a:pt x="346" y="250"/>
                  </a:lnTo>
                  <a:lnTo>
                    <a:pt x="346" y="251"/>
                  </a:lnTo>
                  <a:lnTo>
                    <a:pt x="346" y="252"/>
                  </a:lnTo>
                  <a:lnTo>
                    <a:pt x="344" y="253"/>
                  </a:lnTo>
                  <a:lnTo>
                    <a:pt x="342" y="253"/>
                  </a:lnTo>
                  <a:lnTo>
                    <a:pt x="340" y="253"/>
                  </a:lnTo>
                  <a:lnTo>
                    <a:pt x="338" y="253"/>
                  </a:lnTo>
                  <a:lnTo>
                    <a:pt x="337" y="253"/>
                  </a:lnTo>
                  <a:lnTo>
                    <a:pt x="335" y="255"/>
                  </a:lnTo>
                  <a:lnTo>
                    <a:pt x="335" y="258"/>
                  </a:lnTo>
                  <a:lnTo>
                    <a:pt x="335" y="260"/>
                  </a:lnTo>
                  <a:lnTo>
                    <a:pt x="336" y="263"/>
                  </a:lnTo>
                  <a:lnTo>
                    <a:pt x="337" y="265"/>
                  </a:lnTo>
                  <a:lnTo>
                    <a:pt x="339" y="267"/>
                  </a:lnTo>
                  <a:lnTo>
                    <a:pt x="342" y="269"/>
                  </a:lnTo>
                  <a:lnTo>
                    <a:pt x="344" y="271"/>
                  </a:lnTo>
                  <a:lnTo>
                    <a:pt x="347" y="273"/>
                  </a:lnTo>
                  <a:lnTo>
                    <a:pt x="348" y="275"/>
                  </a:lnTo>
                  <a:lnTo>
                    <a:pt x="352" y="284"/>
                  </a:lnTo>
                  <a:lnTo>
                    <a:pt x="354" y="295"/>
                  </a:lnTo>
                  <a:lnTo>
                    <a:pt x="359" y="304"/>
                  </a:lnTo>
                  <a:lnTo>
                    <a:pt x="365" y="312"/>
                  </a:lnTo>
                  <a:lnTo>
                    <a:pt x="365" y="313"/>
                  </a:lnTo>
                  <a:lnTo>
                    <a:pt x="366" y="314"/>
                  </a:lnTo>
                  <a:lnTo>
                    <a:pt x="367" y="316"/>
                  </a:lnTo>
                  <a:lnTo>
                    <a:pt x="368" y="317"/>
                  </a:lnTo>
                  <a:lnTo>
                    <a:pt x="369" y="317"/>
                  </a:lnTo>
                  <a:lnTo>
                    <a:pt x="371" y="317"/>
                  </a:lnTo>
                  <a:lnTo>
                    <a:pt x="359" y="315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2" name="Freeform 54"/>
            <p:cNvSpPr>
              <a:spLocks/>
            </p:cNvSpPr>
            <p:nvPr/>
          </p:nvSpPr>
          <p:spPr bwMode="gray">
            <a:xfrm>
              <a:off x="2399" y="1726"/>
              <a:ext cx="371" cy="467"/>
            </a:xfrm>
            <a:custGeom>
              <a:avLst/>
              <a:gdLst>
                <a:gd name="T0" fmla="*/ 343 w 371"/>
                <a:gd name="T1" fmla="*/ 304 h 467"/>
                <a:gd name="T2" fmla="*/ 336 w 371"/>
                <a:gd name="T3" fmla="*/ 291 h 467"/>
                <a:gd name="T4" fmla="*/ 323 w 371"/>
                <a:gd name="T5" fmla="*/ 293 h 467"/>
                <a:gd name="T6" fmla="*/ 308 w 371"/>
                <a:gd name="T7" fmla="*/ 300 h 467"/>
                <a:gd name="T8" fmla="*/ 270 w 371"/>
                <a:gd name="T9" fmla="*/ 308 h 467"/>
                <a:gd name="T10" fmla="*/ 292 w 371"/>
                <a:gd name="T11" fmla="*/ 326 h 467"/>
                <a:gd name="T12" fmla="*/ 277 w 371"/>
                <a:gd name="T13" fmla="*/ 330 h 467"/>
                <a:gd name="T14" fmla="*/ 263 w 371"/>
                <a:gd name="T15" fmla="*/ 355 h 467"/>
                <a:gd name="T16" fmla="*/ 279 w 371"/>
                <a:gd name="T17" fmla="*/ 367 h 467"/>
                <a:gd name="T18" fmla="*/ 272 w 371"/>
                <a:gd name="T19" fmla="*/ 467 h 467"/>
                <a:gd name="T20" fmla="*/ 246 w 371"/>
                <a:gd name="T21" fmla="*/ 459 h 467"/>
                <a:gd name="T22" fmla="*/ 258 w 371"/>
                <a:gd name="T23" fmla="*/ 449 h 467"/>
                <a:gd name="T24" fmla="*/ 261 w 371"/>
                <a:gd name="T25" fmla="*/ 418 h 467"/>
                <a:gd name="T26" fmla="*/ 233 w 371"/>
                <a:gd name="T27" fmla="*/ 423 h 467"/>
                <a:gd name="T28" fmla="*/ 207 w 371"/>
                <a:gd name="T29" fmla="*/ 427 h 467"/>
                <a:gd name="T30" fmla="*/ 187 w 371"/>
                <a:gd name="T31" fmla="*/ 427 h 467"/>
                <a:gd name="T32" fmla="*/ 179 w 371"/>
                <a:gd name="T33" fmla="*/ 410 h 467"/>
                <a:gd name="T34" fmla="*/ 171 w 371"/>
                <a:gd name="T35" fmla="*/ 400 h 467"/>
                <a:gd name="T36" fmla="*/ 163 w 371"/>
                <a:gd name="T37" fmla="*/ 388 h 467"/>
                <a:gd name="T38" fmla="*/ 112 w 371"/>
                <a:gd name="T39" fmla="*/ 367 h 467"/>
                <a:gd name="T40" fmla="*/ 80 w 371"/>
                <a:gd name="T41" fmla="*/ 359 h 467"/>
                <a:gd name="T42" fmla="*/ 65 w 371"/>
                <a:gd name="T43" fmla="*/ 353 h 467"/>
                <a:gd name="T44" fmla="*/ 52 w 371"/>
                <a:gd name="T45" fmla="*/ 349 h 467"/>
                <a:gd name="T46" fmla="*/ 14 w 371"/>
                <a:gd name="T47" fmla="*/ 329 h 467"/>
                <a:gd name="T48" fmla="*/ 1 w 371"/>
                <a:gd name="T49" fmla="*/ 321 h 467"/>
                <a:gd name="T50" fmla="*/ 11 w 371"/>
                <a:gd name="T51" fmla="*/ 311 h 467"/>
                <a:gd name="T52" fmla="*/ 12 w 371"/>
                <a:gd name="T53" fmla="*/ 300 h 467"/>
                <a:gd name="T54" fmla="*/ 22 w 371"/>
                <a:gd name="T55" fmla="*/ 292 h 467"/>
                <a:gd name="T56" fmla="*/ 41 w 371"/>
                <a:gd name="T57" fmla="*/ 282 h 467"/>
                <a:gd name="T58" fmla="*/ 46 w 371"/>
                <a:gd name="T59" fmla="*/ 268 h 467"/>
                <a:gd name="T60" fmla="*/ 56 w 371"/>
                <a:gd name="T61" fmla="*/ 254 h 467"/>
                <a:gd name="T62" fmla="*/ 46 w 371"/>
                <a:gd name="T63" fmla="*/ 231 h 467"/>
                <a:gd name="T64" fmla="*/ 49 w 371"/>
                <a:gd name="T65" fmla="*/ 216 h 467"/>
                <a:gd name="T66" fmla="*/ 42 w 371"/>
                <a:gd name="T67" fmla="*/ 207 h 467"/>
                <a:gd name="T68" fmla="*/ 53 w 371"/>
                <a:gd name="T69" fmla="*/ 197 h 467"/>
                <a:gd name="T70" fmla="*/ 47 w 371"/>
                <a:gd name="T71" fmla="*/ 189 h 467"/>
                <a:gd name="T72" fmla="*/ 52 w 371"/>
                <a:gd name="T73" fmla="*/ 178 h 467"/>
                <a:gd name="T74" fmla="*/ 40 w 371"/>
                <a:gd name="T75" fmla="*/ 150 h 467"/>
                <a:gd name="T76" fmla="*/ 49 w 371"/>
                <a:gd name="T77" fmla="*/ 146 h 467"/>
                <a:gd name="T78" fmla="*/ 49 w 371"/>
                <a:gd name="T79" fmla="*/ 114 h 467"/>
                <a:gd name="T80" fmla="*/ 70 w 371"/>
                <a:gd name="T81" fmla="*/ 136 h 467"/>
                <a:gd name="T82" fmla="*/ 82 w 371"/>
                <a:gd name="T83" fmla="*/ 103 h 467"/>
                <a:gd name="T84" fmla="*/ 96 w 371"/>
                <a:gd name="T85" fmla="*/ 87 h 467"/>
                <a:gd name="T86" fmla="*/ 127 w 371"/>
                <a:gd name="T87" fmla="*/ 47 h 467"/>
                <a:gd name="T88" fmla="*/ 200 w 371"/>
                <a:gd name="T89" fmla="*/ 12 h 467"/>
                <a:gd name="T90" fmla="*/ 215 w 371"/>
                <a:gd name="T91" fmla="*/ 1 h 467"/>
                <a:gd name="T92" fmla="*/ 228 w 371"/>
                <a:gd name="T93" fmla="*/ 7 h 467"/>
                <a:gd name="T94" fmla="*/ 217 w 371"/>
                <a:gd name="T95" fmla="*/ 18 h 467"/>
                <a:gd name="T96" fmla="*/ 185 w 371"/>
                <a:gd name="T97" fmla="*/ 60 h 467"/>
                <a:gd name="T98" fmla="*/ 186 w 371"/>
                <a:gd name="T99" fmla="*/ 96 h 467"/>
                <a:gd name="T100" fmla="*/ 194 w 371"/>
                <a:gd name="T101" fmla="*/ 141 h 467"/>
                <a:gd name="T102" fmla="*/ 206 w 371"/>
                <a:gd name="T103" fmla="*/ 149 h 467"/>
                <a:gd name="T104" fmla="*/ 259 w 371"/>
                <a:gd name="T105" fmla="*/ 155 h 467"/>
                <a:gd name="T106" fmla="*/ 293 w 371"/>
                <a:gd name="T107" fmla="*/ 172 h 467"/>
                <a:gd name="T108" fmla="*/ 331 w 371"/>
                <a:gd name="T109" fmla="*/ 168 h 467"/>
                <a:gd name="T110" fmla="*/ 338 w 371"/>
                <a:gd name="T111" fmla="*/ 197 h 467"/>
                <a:gd name="T112" fmla="*/ 344 w 371"/>
                <a:gd name="T113" fmla="*/ 246 h 467"/>
                <a:gd name="T114" fmla="*/ 346 w 371"/>
                <a:gd name="T115" fmla="*/ 252 h 467"/>
                <a:gd name="T116" fmla="*/ 335 w 371"/>
                <a:gd name="T117" fmla="*/ 260 h 467"/>
                <a:gd name="T118" fmla="*/ 352 w 371"/>
                <a:gd name="T119" fmla="*/ 284 h 467"/>
                <a:gd name="T120" fmla="*/ 369 w 371"/>
                <a:gd name="T121" fmla="*/ 317 h 46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71"/>
                <a:gd name="T184" fmla="*/ 0 h 467"/>
                <a:gd name="T185" fmla="*/ 371 w 371"/>
                <a:gd name="T186" fmla="*/ 467 h 46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71" h="467">
                  <a:moveTo>
                    <a:pt x="359" y="315"/>
                  </a:moveTo>
                  <a:lnTo>
                    <a:pt x="360" y="315"/>
                  </a:lnTo>
                  <a:lnTo>
                    <a:pt x="360" y="316"/>
                  </a:lnTo>
                  <a:lnTo>
                    <a:pt x="360" y="315"/>
                  </a:lnTo>
                  <a:lnTo>
                    <a:pt x="359" y="315"/>
                  </a:lnTo>
                  <a:lnTo>
                    <a:pt x="351" y="314"/>
                  </a:lnTo>
                  <a:lnTo>
                    <a:pt x="346" y="310"/>
                  </a:lnTo>
                  <a:lnTo>
                    <a:pt x="343" y="304"/>
                  </a:lnTo>
                  <a:lnTo>
                    <a:pt x="342" y="297"/>
                  </a:lnTo>
                  <a:lnTo>
                    <a:pt x="341" y="289"/>
                  </a:lnTo>
                  <a:lnTo>
                    <a:pt x="341" y="287"/>
                  </a:lnTo>
                  <a:lnTo>
                    <a:pt x="340" y="287"/>
                  </a:lnTo>
                  <a:lnTo>
                    <a:pt x="339" y="287"/>
                  </a:lnTo>
                  <a:lnTo>
                    <a:pt x="337" y="288"/>
                  </a:lnTo>
                  <a:lnTo>
                    <a:pt x="336" y="291"/>
                  </a:lnTo>
                  <a:lnTo>
                    <a:pt x="334" y="294"/>
                  </a:lnTo>
                  <a:lnTo>
                    <a:pt x="334" y="296"/>
                  </a:lnTo>
                  <a:lnTo>
                    <a:pt x="332" y="296"/>
                  </a:lnTo>
                  <a:lnTo>
                    <a:pt x="330" y="297"/>
                  </a:lnTo>
                  <a:lnTo>
                    <a:pt x="329" y="297"/>
                  </a:lnTo>
                  <a:lnTo>
                    <a:pt x="327" y="296"/>
                  </a:lnTo>
                  <a:lnTo>
                    <a:pt x="325" y="294"/>
                  </a:lnTo>
                  <a:lnTo>
                    <a:pt x="323" y="293"/>
                  </a:lnTo>
                  <a:lnTo>
                    <a:pt x="322" y="293"/>
                  </a:lnTo>
                  <a:lnTo>
                    <a:pt x="321" y="293"/>
                  </a:lnTo>
                  <a:lnTo>
                    <a:pt x="320" y="293"/>
                  </a:lnTo>
                  <a:lnTo>
                    <a:pt x="320" y="295"/>
                  </a:lnTo>
                  <a:lnTo>
                    <a:pt x="321" y="296"/>
                  </a:lnTo>
                  <a:lnTo>
                    <a:pt x="322" y="297"/>
                  </a:lnTo>
                  <a:lnTo>
                    <a:pt x="322" y="298"/>
                  </a:lnTo>
                  <a:lnTo>
                    <a:pt x="308" y="300"/>
                  </a:lnTo>
                  <a:lnTo>
                    <a:pt x="296" y="299"/>
                  </a:lnTo>
                  <a:lnTo>
                    <a:pt x="283" y="299"/>
                  </a:lnTo>
                  <a:lnTo>
                    <a:pt x="270" y="300"/>
                  </a:lnTo>
                  <a:lnTo>
                    <a:pt x="269" y="301"/>
                  </a:lnTo>
                  <a:lnTo>
                    <a:pt x="269" y="302"/>
                  </a:lnTo>
                  <a:lnTo>
                    <a:pt x="269" y="304"/>
                  </a:lnTo>
                  <a:lnTo>
                    <a:pt x="270" y="306"/>
                  </a:lnTo>
                  <a:lnTo>
                    <a:pt x="270" y="308"/>
                  </a:lnTo>
                  <a:lnTo>
                    <a:pt x="272" y="313"/>
                  </a:lnTo>
                  <a:lnTo>
                    <a:pt x="272" y="317"/>
                  </a:lnTo>
                  <a:lnTo>
                    <a:pt x="273" y="322"/>
                  </a:lnTo>
                  <a:lnTo>
                    <a:pt x="279" y="319"/>
                  </a:lnTo>
                  <a:lnTo>
                    <a:pt x="286" y="320"/>
                  </a:lnTo>
                  <a:lnTo>
                    <a:pt x="291" y="323"/>
                  </a:lnTo>
                  <a:lnTo>
                    <a:pt x="292" y="324"/>
                  </a:lnTo>
                  <a:lnTo>
                    <a:pt x="292" y="326"/>
                  </a:lnTo>
                  <a:lnTo>
                    <a:pt x="292" y="327"/>
                  </a:lnTo>
                  <a:lnTo>
                    <a:pt x="291" y="328"/>
                  </a:lnTo>
                  <a:lnTo>
                    <a:pt x="290" y="328"/>
                  </a:lnTo>
                  <a:lnTo>
                    <a:pt x="289" y="328"/>
                  </a:lnTo>
                  <a:lnTo>
                    <a:pt x="286" y="327"/>
                  </a:lnTo>
                  <a:lnTo>
                    <a:pt x="283" y="327"/>
                  </a:lnTo>
                  <a:lnTo>
                    <a:pt x="280" y="328"/>
                  </a:lnTo>
                  <a:lnTo>
                    <a:pt x="277" y="330"/>
                  </a:lnTo>
                  <a:lnTo>
                    <a:pt x="275" y="331"/>
                  </a:lnTo>
                  <a:lnTo>
                    <a:pt x="271" y="332"/>
                  </a:lnTo>
                  <a:lnTo>
                    <a:pt x="269" y="333"/>
                  </a:lnTo>
                  <a:lnTo>
                    <a:pt x="266" y="336"/>
                  </a:lnTo>
                  <a:lnTo>
                    <a:pt x="263" y="338"/>
                  </a:lnTo>
                  <a:lnTo>
                    <a:pt x="262" y="340"/>
                  </a:lnTo>
                  <a:lnTo>
                    <a:pt x="261" y="347"/>
                  </a:lnTo>
                  <a:lnTo>
                    <a:pt x="263" y="355"/>
                  </a:lnTo>
                  <a:lnTo>
                    <a:pt x="269" y="361"/>
                  </a:lnTo>
                  <a:lnTo>
                    <a:pt x="270" y="362"/>
                  </a:lnTo>
                  <a:lnTo>
                    <a:pt x="271" y="363"/>
                  </a:lnTo>
                  <a:lnTo>
                    <a:pt x="273" y="365"/>
                  </a:lnTo>
                  <a:lnTo>
                    <a:pt x="275" y="366"/>
                  </a:lnTo>
                  <a:lnTo>
                    <a:pt x="277" y="367"/>
                  </a:lnTo>
                  <a:lnTo>
                    <a:pt x="280" y="367"/>
                  </a:lnTo>
                  <a:lnTo>
                    <a:pt x="279" y="367"/>
                  </a:lnTo>
                  <a:lnTo>
                    <a:pt x="279" y="368"/>
                  </a:lnTo>
                  <a:lnTo>
                    <a:pt x="281" y="369"/>
                  </a:lnTo>
                  <a:lnTo>
                    <a:pt x="282" y="371"/>
                  </a:lnTo>
                  <a:lnTo>
                    <a:pt x="284" y="372"/>
                  </a:lnTo>
                  <a:lnTo>
                    <a:pt x="285" y="373"/>
                  </a:lnTo>
                  <a:lnTo>
                    <a:pt x="274" y="467"/>
                  </a:lnTo>
                  <a:lnTo>
                    <a:pt x="272" y="467"/>
                  </a:lnTo>
                  <a:lnTo>
                    <a:pt x="270" y="465"/>
                  </a:lnTo>
                  <a:lnTo>
                    <a:pt x="268" y="463"/>
                  </a:lnTo>
                  <a:lnTo>
                    <a:pt x="266" y="461"/>
                  </a:lnTo>
                  <a:lnTo>
                    <a:pt x="263" y="459"/>
                  </a:lnTo>
                  <a:lnTo>
                    <a:pt x="258" y="457"/>
                  </a:lnTo>
                  <a:lnTo>
                    <a:pt x="252" y="458"/>
                  </a:lnTo>
                  <a:lnTo>
                    <a:pt x="245" y="460"/>
                  </a:lnTo>
                  <a:lnTo>
                    <a:pt x="246" y="459"/>
                  </a:lnTo>
                  <a:lnTo>
                    <a:pt x="247" y="457"/>
                  </a:lnTo>
                  <a:lnTo>
                    <a:pt x="248" y="456"/>
                  </a:lnTo>
                  <a:lnTo>
                    <a:pt x="250" y="455"/>
                  </a:lnTo>
                  <a:lnTo>
                    <a:pt x="251" y="454"/>
                  </a:lnTo>
                  <a:lnTo>
                    <a:pt x="251" y="453"/>
                  </a:lnTo>
                  <a:lnTo>
                    <a:pt x="252" y="451"/>
                  </a:lnTo>
                  <a:lnTo>
                    <a:pt x="255" y="450"/>
                  </a:lnTo>
                  <a:lnTo>
                    <a:pt x="258" y="449"/>
                  </a:lnTo>
                  <a:lnTo>
                    <a:pt x="260" y="447"/>
                  </a:lnTo>
                  <a:lnTo>
                    <a:pt x="262" y="444"/>
                  </a:lnTo>
                  <a:lnTo>
                    <a:pt x="265" y="441"/>
                  </a:lnTo>
                  <a:lnTo>
                    <a:pt x="267" y="439"/>
                  </a:lnTo>
                  <a:lnTo>
                    <a:pt x="269" y="433"/>
                  </a:lnTo>
                  <a:lnTo>
                    <a:pt x="268" y="428"/>
                  </a:lnTo>
                  <a:lnTo>
                    <a:pt x="265" y="423"/>
                  </a:lnTo>
                  <a:lnTo>
                    <a:pt x="261" y="418"/>
                  </a:lnTo>
                  <a:lnTo>
                    <a:pt x="256" y="414"/>
                  </a:lnTo>
                  <a:lnTo>
                    <a:pt x="250" y="414"/>
                  </a:lnTo>
                  <a:lnTo>
                    <a:pt x="243" y="417"/>
                  </a:lnTo>
                  <a:lnTo>
                    <a:pt x="241" y="418"/>
                  </a:lnTo>
                  <a:lnTo>
                    <a:pt x="239" y="420"/>
                  </a:lnTo>
                  <a:lnTo>
                    <a:pt x="237" y="422"/>
                  </a:lnTo>
                  <a:lnTo>
                    <a:pt x="235" y="423"/>
                  </a:lnTo>
                  <a:lnTo>
                    <a:pt x="233" y="423"/>
                  </a:lnTo>
                  <a:lnTo>
                    <a:pt x="229" y="420"/>
                  </a:lnTo>
                  <a:lnTo>
                    <a:pt x="225" y="418"/>
                  </a:lnTo>
                  <a:lnTo>
                    <a:pt x="221" y="416"/>
                  </a:lnTo>
                  <a:lnTo>
                    <a:pt x="215" y="418"/>
                  </a:lnTo>
                  <a:lnTo>
                    <a:pt x="213" y="420"/>
                  </a:lnTo>
                  <a:lnTo>
                    <a:pt x="211" y="422"/>
                  </a:lnTo>
                  <a:lnTo>
                    <a:pt x="209" y="424"/>
                  </a:lnTo>
                  <a:lnTo>
                    <a:pt x="207" y="427"/>
                  </a:lnTo>
                  <a:lnTo>
                    <a:pt x="205" y="428"/>
                  </a:lnTo>
                  <a:lnTo>
                    <a:pt x="203" y="428"/>
                  </a:lnTo>
                  <a:lnTo>
                    <a:pt x="200" y="428"/>
                  </a:lnTo>
                  <a:lnTo>
                    <a:pt x="197" y="428"/>
                  </a:lnTo>
                  <a:lnTo>
                    <a:pt x="194" y="428"/>
                  </a:lnTo>
                  <a:lnTo>
                    <a:pt x="192" y="429"/>
                  </a:lnTo>
                  <a:lnTo>
                    <a:pt x="189" y="429"/>
                  </a:lnTo>
                  <a:lnTo>
                    <a:pt x="187" y="427"/>
                  </a:lnTo>
                  <a:lnTo>
                    <a:pt x="185" y="425"/>
                  </a:lnTo>
                  <a:lnTo>
                    <a:pt x="183" y="422"/>
                  </a:lnTo>
                  <a:lnTo>
                    <a:pt x="181" y="420"/>
                  </a:lnTo>
                  <a:lnTo>
                    <a:pt x="179" y="418"/>
                  </a:lnTo>
                  <a:lnTo>
                    <a:pt x="178" y="417"/>
                  </a:lnTo>
                  <a:lnTo>
                    <a:pt x="178" y="415"/>
                  </a:lnTo>
                  <a:lnTo>
                    <a:pt x="178" y="413"/>
                  </a:lnTo>
                  <a:lnTo>
                    <a:pt x="179" y="410"/>
                  </a:lnTo>
                  <a:lnTo>
                    <a:pt x="179" y="408"/>
                  </a:lnTo>
                  <a:lnTo>
                    <a:pt x="180" y="405"/>
                  </a:lnTo>
                  <a:lnTo>
                    <a:pt x="178" y="405"/>
                  </a:lnTo>
                  <a:lnTo>
                    <a:pt x="177" y="404"/>
                  </a:lnTo>
                  <a:lnTo>
                    <a:pt x="176" y="403"/>
                  </a:lnTo>
                  <a:lnTo>
                    <a:pt x="175" y="402"/>
                  </a:lnTo>
                  <a:lnTo>
                    <a:pt x="174" y="401"/>
                  </a:lnTo>
                  <a:lnTo>
                    <a:pt x="171" y="400"/>
                  </a:lnTo>
                  <a:lnTo>
                    <a:pt x="170" y="399"/>
                  </a:lnTo>
                  <a:lnTo>
                    <a:pt x="170" y="397"/>
                  </a:lnTo>
                  <a:lnTo>
                    <a:pt x="169" y="395"/>
                  </a:lnTo>
                  <a:lnTo>
                    <a:pt x="169" y="392"/>
                  </a:lnTo>
                  <a:lnTo>
                    <a:pt x="168" y="390"/>
                  </a:lnTo>
                  <a:lnTo>
                    <a:pt x="166" y="389"/>
                  </a:lnTo>
                  <a:lnTo>
                    <a:pt x="165" y="388"/>
                  </a:lnTo>
                  <a:lnTo>
                    <a:pt x="163" y="388"/>
                  </a:lnTo>
                  <a:lnTo>
                    <a:pt x="161" y="388"/>
                  </a:lnTo>
                  <a:lnTo>
                    <a:pt x="159" y="388"/>
                  </a:lnTo>
                  <a:lnTo>
                    <a:pt x="150" y="384"/>
                  </a:lnTo>
                  <a:lnTo>
                    <a:pt x="141" y="377"/>
                  </a:lnTo>
                  <a:lnTo>
                    <a:pt x="133" y="370"/>
                  </a:lnTo>
                  <a:lnTo>
                    <a:pt x="124" y="366"/>
                  </a:lnTo>
                  <a:lnTo>
                    <a:pt x="115" y="365"/>
                  </a:lnTo>
                  <a:lnTo>
                    <a:pt x="112" y="367"/>
                  </a:lnTo>
                  <a:lnTo>
                    <a:pt x="97" y="355"/>
                  </a:lnTo>
                  <a:lnTo>
                    <a:pt x="81" y="344"/>
                  </a:lnTo>
                  <a:lnTo>
                    <a:pt x="81" y="347"/>
                  </a:lnTo>
                  <a:lnTo>
                    <a:pt x="81" y="349"/>
                  </a:lnTo>
                  <a:lnTo>
                    <a:pt x="82" y="352"/>
                  </a:lnTo>
                  <a:lnTo>
                    <a:pt x="82" y="354"/>
                  </a:lnTo>
                  <a:lnTo>
                    <a:pt x="82" y="356"/>
                  </a:lnTo>
                  <a:lnTo>
                    <a:pt x="80" y="359"/>
                  </a:lnTo>
                  <a:lnTo>
                    <a:pt x="77" y="359"/>
                  </a:lnTo>
                  <a:lnTo>
                    <a:pt x="75" y="359"/>
                  </a:lnTo>
                  <a:lnTo>
                    <a:pt x="73" y="358"/>
                  </a:lnTo>
                  <a:lnTo>
                    <a:pt x="72" y="357"/>
                  </a:lnTo>
                  <a:lnTo>
                    <a:pt x="70" y="355"/>
                  </a:lnTo>
                  <a:lnTo>
                    <a:pt x="68" y="353"/>
                  </a:lnTo>
                  <a:lnTo>
                    <a:pt x="66" y="353"/>
                  </a:lnTo>
                  <a:lnTo>
                    <a:pt x="65" y="353"/>
                  </a:lnTo>
                  <a:lnTo>
                    <a:pt x="63" y="353"/>
                  </a:lnTo>
                  <a:lnTo>
                    <a:pt x="61" y="354"/>
                  </a:lnTo>
                  <a:lnTo>
                    <a:pt x="59" y="354"/>
                  </a:lnTo>
                  <a:lnTo>
                    <a:pt x="57" y="355"/>
                  </a:lnTo>
                  <a:lnTo>
                    <a:pt x="56" y="354"/>
                  </a:lnTo>
                  <a:lnTo>
                    <a:pt x="54" y="353"/>
                  </a:lnTo>
                  <a:lnTo>
                    <a:pt x="53" y="351"/>
                  </a:lnTo>
                  <a:lnTo>
                    <a:pt x="52" y="349"/>
                  </a:lnTo>
                  <a:lnTo>
                    <a:pt x="51" y="347"/>
                  </a:lnTo>
                  <a:lnTo>
                    <a:pt x="49" y="345"/>
                  </a:lnTo>
                  <a:lnTo>
                    <a:pt x="42" y="342"/>
                  </a:lnTo>
                  <a:lnTo>
                    <a:pt x="34" y="342"/>
                  </a:lnTo>
                  <a:lnTo>
                    <a:pt x="27" y="340"/>
                  </a:lnTo>
                  <a:lnTo>
                    <a:pt x="23" y="337"/>
                  </a:lnTo>
                  <a:lnTo>
                    <a:pt x="18" y="332"/>
                  </a:lnTo>
                  <a:lnTo>
                    <a:pt x="14" y="329"/>
                  </a:lnTo>
                  <a:lnTo>
                    <a:pt x="12" y="328"/>
                  </a:lnTo>
                  <a:lnTo>
                    <a:pt x="10" y="327"/>
                  </a:lnTo>
                  <a:lnTo>
                    <a:pt x="8" y="326"/>
                  </a:lnTo>
                  <a:lnTo>
                    <a:pt x="5" y="326"/>
                  </a:lnTo>
                  <a:lnTo>
                    <a:pt x="3" y="327"/>
                  </a:lnTo>
                  <a:lnTo>
                    <a:pt x="3" y="324"/>
                  </a:lnTo>
                  <a:lnTo>
                    <a:pt x="2" y="322"/>
                  </a:lnTo>
                  <a:lnTo>
                    <a:pt x="1" y="321"/>
                  </a:lnTo>
                  <a:lnTo>
                    <a:pt x="0" y="318"/>
                  </a:lnTo>
                  <a:lnTo>
                    <a:pt x="0" y="316"/>
                  </a:lnTo>
                  <a:lnTo>
                    <a:pt x="1" y="315"/>
                  </a:lnTo>
                  <a:lnTo>
                    <a:pt x="2" y="314"/>
                  </a:lnTo>
                  <a:lnTo>
                    <a:pt x="4" y="313"/>
                  </a:lnTo>
                  <a:lnTo>
                    <a:pt x="6" y="312"/>
                  </a:lnTo>
                  <a:lnTo>
                    <a:pt x="9" y="312"/>
                  </a:lnTo>
                  <a:lnTo>
                    <a:pt x="11" y="311"/>
                  </a:lnTo>
                  <a:lnTo>
                    <a:pt x="14" y="311"/>
                  </a:lnTo>
                  <a:lnTo>
                    <a:pt x="15" y="310"/>
                  </a:lnTo>
                  <a:lnTo>
                    <a:pt x="16" y="309"/>
                  </a:lnTo>
                  <a:lnTo>
                    <a:pt x="15" y="308"/>
                  </a:lnTo>
                  <a:lnTo>
                    <a:pt x="15" y="306"/>
                  </a:lnTo>
                  <a:lnTo>
                    <a:pt x="14" y="304"/>
                  </a:lnTo>
                  <a:lnTo>
                    <a:pt x="13" y="302"/>
                  </a:lnTo>
                  <a:lnTo>
                    <a:pt x="12" y="300"/>
                  </a:lnTo>
                  <a:lnTo>
                    <a:pt x="12" y="298"/>
                  </a:lnTo>
                  <a:lnTo>
                    <a:pt x="13" y="296"/>
                  </a:lnTo>
                  <a:lnTo>
                    <a:pt x="14" y="295"/>
                  </a:lnTo>
                  <a:lnTo>
                    <a:pt x="15" y="295"/>
                  </a:lnTo>
                  <a:lnTo>
                    <a:pt x="17" y="296"/>
                  </a:lnTo>
                  <a:lnTo>
                    <a:pt x="19" y="296"/>
                  </a:lnTo>
                  <a:lnTo>
                    <a:pt x="20" y="297"/>
                  </a:lnTo>
                  <a:lnTo>
                    <a:pt x="22" y="292"/>
                  </a:lnTo>
                  <a:lnTo>
                    <a:pt x="26" y="289"/>
                  </a:lnTo>
                  <a:lnTo>
                    <a:pt x="31" y="288"/>
                  </a:lnTo>
                  <a:lnTo>
                    <a:pt x="38" y="287"/>
                  </a:lnTo>
                  <a:lnTo>
                    <a:pt x="42" y="285"/>
                  </a:lnTo>
                  <a:lnTo>
                    <a:pt x="43" y="284"/>
                  </a:lnTo>
                  <a:lnTo>
                    <a:pt x="43" y="283"/>
                  </a:lnTo>
                  <a:lnTo>
                    <a:pt x="42" y="282"/>
                  </a:lnTo>
                  <a:lnTo>
                    <a:pt x="41" y="282"/>
                  </a:lnTo>
                  <a:lnTo>
                    <a:pt x="40" y="282"/>
                  </a:lnTo>
                  <a:lnTo>
                    <a:pt x="38" y="282"/>
                  </a:lnTo>
                  <a:lnTo>
                    <a:pt x="39" y="280"/>
                  </a:lnTo>
                  <a:lnTo>
                    <a:pt x="40" y="278"/>
                  </a:lnTo>
                  <a:lnTo>
                    <a:pt x="42" y="276"/>
                  </a:lnTo>
                  <a:lnTo>
                    <a:pt x="43" y="274"/>
                  </a:lnTo>
                  <a:lnTo>
                    <a:pt x="45" y="272"/>
                  </a:lnTo>
                  <a:lnTo>
                    <a:pt x="46" y="268"/>
                  </a:lnTo>
                  <a:lnTo>
                    <a:pt x="46" y="263"/>
                  </a:lnTo>
                  <a:lnTo>
                    <a:pt x="47" y="259"/>
                  </a:lnTo>
                  <a:lnTo>
                    <a:pt x="51" y="255"/>
                  </a:lnTo>
                  <a:lnTo>
                    <a:pt x="52" y="254"/>
                  </a:lnTo>
                  <a:lnTo>
                    <a:pt x="53" y="254"/>
                  </a:lnTo>
                  <a:lnTo>
                    <a:pt x="54" y="254"/>
                  </a:lnTo>
                  <a:lnTo>
                    <a:pt x="55" y="254"/>
                  </a:lnTo>
                  <a:lnTo>
                    <a:pt x="56" y="254"/>
                  </a:lnTo>
                  <a:lnTo>
                    <a:pt x="56" y="253"/>
                  </a:lnTo>
                  <a:lnTo>
                    <a:pt x="53" y="249"/>
                  </a:lnTo>
                  <a:lnTo>
                    <a:pt x="50" y="244"/>
                  </a:lnTo>
                  <a:lnTo>
                    <a:pt x="47" y="239"/>
                  </a:lnTo>
                  <a:lnTo>
                    <a:pt x="47" y="233"/>
                  </a:lnTo>
                  <a:lnTo>
                    <a:pt x="46" y="233"/>
                  </a:lnTo>
                  <a:lnTo>
                    <a:pt x="46" y="232"/>
                  </a:lnTo>
                  <a:lnTo>
                    <a:pt x="46" y="231"/>
                  </a:lnTo>
                  <a:lnTo>
                    <a:pt x="45" y="230"/>
                  </a:lnTo>
                  <a:lnTo>
                    <a:pt x="44" y="229"/>
                  </a:lnTo>
                  <a:lnTo>
                    <a:pt x="47" y="227"/>
                  </a:lnTo>
                  <a:lnTo>
                    <a:pt x="48" y="225"/>
                  </a:lnTo>
                  <a:lnTo>
                    <a:pt x="49" y="223"/>
                  </a:lnTo>
                  <a:lnTo>
                    <a:pt x="49" y="221"/>
                  </a:lnTo>
                  <a:lnTo>
                    <a:pt x="49" y="218"/>
                  </a:lnTo>
                  <a:lnTo>
                    <a:pt x="49" y="216"/>
                  </a:lnTo>
                  <a:lnTo>
                    <a:pt x="49" y="213"/>
                  </a:lnTo>
                  <a:lnTo>
                    <a:pt x="48" y="213"/>
                  </a:lnTo>
                  <a:lnTo>
                    <a:pt x="47" y="213"/>
                  </a:lnTo>
                  <a:lnTo>
                    <a:pt x="46" y="213"/>
                  </a:lnTo>
                  <a:lnTo>
                    <a:pt x="45" y="212"/>
                  </a:lnTo>
                  <a:lnTo>
                    <a:pt x="44" y="210"/>
                  </a:lnTo>
                  <a:lnTo>
                    <a:pt x="43" y="209"/>
                  </a:lnTo>
                  <a:lnTo>
                    <a:pt x="42" y="207"/>
                  </a:lnTo>
                  <a:lnTo>
                    <a:pt x="42" y="206"/>
                  </a:lnTo>
                  <a:lnTo>
                    <a:pt x="43" y="205"/>
                  </a:lnTo>
                  <a:lnTo>
                    <a:pt x="45" y="204"/>
                  </a:lnTo>
                  <a:lnTo>
                    <a:pt x="47" y="203"/>
                  </a:lnTo>
                  <a:lnTo>
                    <a:pt x="49" y="202"/>
                  </a:lnTo>
                  <a:lnTo>
                    <a:pt x="51" y="201"/>
                  </a:lnTo>
                  <a:lnTo>
                    <a:pt x="52" y="199"/>
                  </a:lnTo>
                  <a:lnTo>
                    <a:pt x="53" y="197"/>
                  </a:lnTo>
                  <a:lnTo>
                    <a:pt x="54" y="195"/>
                  </a:lnTo>
                  <a:lnTo>
                    <a:pt x="53" y="192"/>
                  </a:lnTo>
                  <a:lnTo>
                    <a:pt x="52" y="193"/>
                  </a:lnTo>
                  <a:lnTo>
                    <a:pt x="51" y="193"/>
                  </a:lnTo>
                  <a:lnTo>
                    <a:pt x="50" y="192"/>
                  </a:lnTo>
                  <a:lnTo>
                    <a:pt x="49" y="191"/>
                  </a:lnTo>
                  <a:lnTo>
                    <a:pt x="48" y="190"/>
                  </a:lnTo>
                  <a:lnTo>
                    <a:pt x="47" y="189"/>
                  </a:lnTo>
                  <a:lnTo>
                    <a:pt x="46" y="189"/>
                  </a:lnTo>
                  <a:lnTo>
                    <a:pt x="46" y="187"/>
                  </a:lnTo>
                  <a:lnTo>
                    <a:pt x="48" y="185"/>
                  </a:lnTo>
                  <a:lnTo>
                    <a:pt x="49" y="183"/>
                  </a:lnTo>
                  <a:lnTo>
                    <a:pt x="50" y="182"/>
                  </a:lnTo>
                  <a:lnTo>
                    <a:pt x="52" y="180"/>
                  </a:lnTo>
                  <a:lnTo>
                    <a:pt x="52" y="179"/>
                  </a:lnTo>
                  <a:lnTo>
                    <a:pt x="52" y="178"/>
                  </a:lnTo>
                  <a:lnTo>
                    <a:pt x="51" y="176"/>
                  </a:lnTo>
                  <a:lnTo>
                    <a:pt x="45" y="171"/>
                  </a:lnTo>
                  <a:lnTo>
                    <a:pt x="40" y="166"/>
                  </a:lnTo>
                  <a:lnTo>
                    <a:pt x="37" y="160"/>
                  </a:lnTo>
                  <a:lnTo>
                    <a:pt x="36" y="153"/>
                  </a:lnTo>
                  <a:lnTo>
                    <a:pt x="37" y="151"/>
                  </a:lnTo>
                  <a:lnTo>
                    <a:pt x="38" y="151"/>
                  </a:lnTo>
                  <a:lnTo>
                    <a:pt x="40" y="150"/>
                  </a:lnTo>
                  <a:lnTo>
                    <a:pt x="42" y="150"/>
                  </a:lnTo>
                  <a:lnTo>
                    <a:pt x="44" y="150"/>
                  </a:lnTo>
                  <a:lnTo>
                    <a:pt x="47" y="151"/>
                  </a:lnTo>
                  <a:lnTo>
                    <a:pt x="49" y="151"/>
                  </a:lnTo>
                  <a:lnTo>
                    <a:pt x="50" y="150"/>
                  </a:lnTo>
                  <a:lnTo>
                    <a:pt x="50" y="149"/>
                  </a:lnTo>
                  <a:lnTo>
                    <a:pt x="50" y="148"/>
                  </a:lnTo>
                  <a:lnTo>
                    <a:pt x="49" y="146"/>
                  </a:lnTo>
                  <a:lnTo>
                    <a:pt x="49" y="144"/>
                  </a:lnTo>
                  <a:lnTo>
                    <a:pt x="49" y="142"/>
                  </a:lnTo>
                  <a:lnTo>
                    <a:pt x="50" y="141"/>
                  </a:lnTo>
                  <a:lnTo>
                    <a:pt x="51" y="141"/>
                  </a:lnTo>
                  <a:lnTo>
                    <a:pt x="52" y="140"/>
                  </a:lnTo>
                  <a:lnTo>
                    <a:pt x="52" y="132"/>
                  </a:lnTo>
                  <a:lnTo>
                    <a:pt x="49" y="123"/>
                  </a:lnTo>
                  <a:lnTo>
                    <a:pt x="49" y="114"/>
                  </a:lnTo>
                  <a:lnTo>
                    <a:pt x="59" y="125"/>
                  </a:lnTo>
                  <a:lnTo>
                    <a:pt x="68" y="137"/>
                  </a:lnTo>
                  <a:lnTo>
                    <a:pt x="68" y="138"/>
                  </a:lnTo>
                  <a:lnTo>
                    <a:pt x="69" y="138"/>
                  </a:lnTo>
                  <a:lnTo>
                    <a:pt x="69" y="137"/>
                  </a:lnTo>
                  <a:lnTo>
                    <a:pt x="69" y="136"/>
                  </a:lnTo>
                  <a:lnTo>
                    <a:pt x="70" y="136"/>
                  </a:lnTo>
                  <a:lnTo>
                    <a:pt x="69" y="126"/>
                  </a:lnTo>
                  <a:lnTo>
                    <a:pt x="71" y="116"/>
                  </a:lnTo>
                  <a:lnTo>
                    <a:pt x="76" y="106"/>
                  </a:lnTo>
                  <a:lnTo>
                    <a:pt x="76" y="105"/>
                  </a:lnTo>
                  <a:lnTo>
                    <a:pt x="77" y="104"/>
                  </a:lnTo>
                  <a:lnTo>
                    <a:pt x="78" y="103"/>
                  </a:lnTo>
                  <a:lnTo>
                    <a:pt x="81" y="102"/>
                  </a:lnTo>
                  <a:lnTo>
                    <a:pt x="82" y="103"/>
                  </a:lnTo>
                  <a:lnTo>
                    <a:pt x="83" y="100"/>
                  </a:lnTo>
                  <a:lnTo>
                    <a:pt x="84" y="98"/>
                  </a:lnTo>
                  <a:lnTo>
                    <a:pt x="86" y="96"/>
                  </a:lnTo>
                  <a:lnTo>
                    <a:pt x="88" y="94"/>
                  </a:lnTo>
                  <a:lnTo>
                    <a:pt x="89" y="92"/>
                  </a:lnTo>
                  <a:lnTo>
                    <a:pt x="91" y="90"/>
                  </a:lnTo>
                  <a:lnTo>
                    <a:pt x="94" y="88"/>
                  </a:lnTo>
                  <a:lnTo>
                    <a:pt x="96" y="87"/>
                  </a:lnTo>
                  <a:lnTo>
                    <a:pt x="99" y="85"/>
                  </a:lnTo>
                  <a:lnTo>
                    <a:pt x="100" y="83"/>
                  </a:lnTo>
                  <a:lnTo>
                    <a:pt x="102" y="81"/>
                  </a:lnTo>
                  <a:lnTo>
                    <a:pt x="102" y="75"/>
                  </a:lnTo>
                  <a:lnTo>
                    <a:pt x="101" y="69"/>
                  </a:lnTo>
                  <a:lnTo>
                    <a:pt x="103" y="62"/>
                  </a:lnTo>
                  <a:lnTo>
                    <a:pt x="113" y="52"/>
                  </a:lnTo>
                  <a:lnTo>
                    <a:pt x="127" y="47"/>
                  </a:lnTo>
                  <a:lnTo>
                    <a:pt x="143" y="43"/>
                  </a:lnTo>
                  <a:lnTo>
                    <a:pt x="159" y="38"/>
                  </a:lnTo>
                  <a:lnTo>
                    <a:pt x="174" y="31"/>
                  </a:lnTo>
                  <a:lnTo>
                    <a:pt x="186" y="25"/>
                  </a:lnTo>
                  <a:lnTo>
                    <a:pt x="198" y="17"/>
                  </a:lnTo>
                  <a:lnTo>
                    <a:pt x="199" y="16"/>
                  </a:lnTo>
                  <a:lnTo>
                    <a:pt x="200" y="14"/>
                  </a:lnTo>
                  <a:lnTo>
                    <a:pt x="200" y="12"/>
                  </a:lnTo>
                  <a:lnTo>
                    <a:pt x="201" y="10"/>
                  </a:lnTo>
                  <a:lnTo>
                    <a:pt x="202" y="8"/>
                  </a:lnTo>
                  <a:lnTo>
                    <a:pt x="203" y="7"/>
                  </a:lnTo>
                  <a:lnTo>
                    <a:pt x="204" y="6"/>
                  </a:lnTo>
                  <a:lnTo>
                    <a:pt x="208" y="5"/>
                  </a:lnTo>
                  <a:lnTo>
                    <a:pt x="210" y="4"/>
                  </a:lnTo>
                  <a:lnTo>
                    <a:pt x="213" y="2"/>
                  </a:lnTo>
                  <a:lnTo>
                    <a:pt x="215" y="1"/>
                  </a:lnTo>
                  <a:lnTo>
                    <a:pt x="217" y="0"/>
                  </a:lnTo>
                  <a:lnTo>
                    <a:pt x="220" y="0"/>
                  </a:lnTo>
                  <a:lnTo>
                    <a:pt x="221" y="1"/>
                  </a:lnTo>
                  <a:lnTo>
                    <a:pt x="222" y="3"/>
                  </a:lnTo>
                  <a:lnTo>
                    <a:pt x="224" y="4"/>
                  </a:lnTo>
                  <a:lnTo>
                    <a:pt x="225" y="5"/>
                  </a:lnTo>
                  <a:lnTo>
                    <a:pt x="226" y="6"/>
                  </a:lnTo>
                  <a:lnTo>
                    <a:pt x="228" y="7"/>
                  </a:lnTo>
                  <a:lnTo>
                    <a:pt x="229" y="9"/>
                  </a:lnTo>
                  <a:lnTo>
                    <a:pt x="229" y="11"/>
                  </a:lnTo>
                  <a:lnTo>
                    <a:pt x="228" y="14"/>
                  </a:lnTo>
                  <a:lnTo>
                    <a:pt x="227" y="16"/>
                  </a:lnTo>
                  <a:lnTo>
                    <a:pt x="225" y="17"/>
                  </a:lnTo>
                  <a:lnTo>
                    <a:pt x="223" y="17"/>
                  </a:lnTo>
                  <a:lnTo>
                    <a:pt x="220" y="18"/>
                  </a:lnTo>
                  <a:lnTo>
                    <a:pt x="217" y="18"/>
                  </a:lnTo>
                  <a:lnTo>
                    <a:pt x="215" y="18"/>
                  </a:lnTo>
                  <a:lnTo>
                    <a:pt x="213" y="20"/>
                  </a:lnTo>
                  <a:lnTo>
                    <a:pt x="211" y="21"/>
                  </a:lnTo>
                  <a:lnTo>
                    <a:pt x="210" y="23"/>
                  </a:lnTo>
                  <a:lnTo>
                    <a:pt x="204" y="34"/>
                  </a:lnTo>
                  <a:lnTo>
                    <a:pt x="197" y="43"/>
                  </a:lnTo>
                  <a:lnTo>
                    <a:pt x="190" y="51"/>
                  </a:lnTo>
                  <a:lnTo>
                    <a:pt x="185" y="60"/>
                  </a:lnTo>
                  <a:lnTo>
                    <a:pt x="182" y="70"/>
                  </a:lnTo>
                  <a:lnTo>
                    <a:pt x="180" y="77"/>
                  </a:lnTo>
                  <a:lnTo>
                    <a:pt x="179" y="84"/>
                  </a:lnTo>
                  <a:lnTo>
                    <a:pt x="179" y="90"/>
                  </a:lnTo>
                  <a:lnTo>
                    <a:pt x="180" y="92"/>
                  </a:lnTo>
                  <a:lnTo>
                    <a:pt x="182" y="93"/>
                  </a:lnTo>
                  <a:lnTo>
                    <a:pt x="183" y="94"/>
                  </a:lnTo>
                  <a:lnTo>
                    <a:pt x="186" y="96"/>
                  </a:lnTo>
                  <a:lnTo>
                    <a:pt x="188" y="97"/>
                  </a:lnTo>
                  <a:lnTo>
                    <a:pt x="189" y="99"/>
                  </a:lnTo>
                  <a:lnTo>
                    <a:pt x="190" y="101"/>
                  </a:lnTo>
                  <a:lnTo>
                    <a:pt x="193" y="114"/>
                  </a:lnTo>
                  <a:lnTo>
                    <a:pt x="194" y="126"/>
                  </a:lnTo>
                  <a:lnTo>
                    <a:pt x="192" y="139"/>
                  </a:lnTo>
                  <a:lnTo>
                    <a:pt x="193" y="140"/>
                  </a:lnTo>
                  <a:lnTo>
                    <a:pt x="194" y="141"/>
                  </a:lnTo>
                  <a:lnTo>
                    <a:pt x="195" y="142"/>
                  </a:lnTo>
                  <a:lnTo>
                    <a:pt x="197" y="142"/>
                  </a:lnTo>
                  <a:lnTo>
                    <a:pt x="199" y="142"/>
                  </a:lnTo>
                  <a:lnTo>
                    <a:pt x="201" y="142"/>
                  </a:lnTo>
                  <a:lnTo>
                    <a:pt x="202" y="142"/>
                  </a:lnTo>
                  <a:lnTo>
                    <a:pt x="203" y="145"/>
                  </a:lnTo>
                  <a:lnTo>
                    <a:pt x="205" y="147"/>
                  </a:lnTo>
                  <a:lnTo>
                    <a:pt x="206" y="149"/>
                  </a:lnTo>
                  <a:lnTo>
                    <a:pt x="208" y="150"/>
                  </a:lnTo>
                  <a:lnTo>
                    <a:pt x="209" y="151"/>
                  </a:lnTo>
                  <a:lnTo>
                    <a:pt x="219" y="151"/>
                  </a:lnTo>
                  <a:lnTo>
                    <a:pt x="227" y="152"/>
                  </a:lnTo>
                  <a:lnTo>
                    <a:pt x="236" y="150"/>
                  </a:lnTo>
                  <a:lnTo>
                    <a:pt x="244" y="149"/>
                  </a:lnTo>
                  <a:lnTo>
                    <a:pt x="251" y="152"/>
                  </a:lnTo>
                  <a:lnTo>
                    <a:pt x="259" y="155"/>
                  </a:lnTo>
                  <a:lnTo>
                    <a:pt x="267" y="158"/>
                  </a:lnTo>
                  <a:lnTo>
                    <a:pt x="273" y="162"/>
                  </a:lnTo>
                  <a:lnTo>
                    <a:pt x="279" y="168"/>
                  </a:lnTo>
                  <a:lnTo>
                    <a:pt x="285" y="173"/>
                  </a:lnTo>
                  <a:lnTo>
                    <a:pt x="287" y="174"/>
                  </a:lnTo>
                  <a:lnTo>
                    <a:pt x="289" y="174"/>
                  </a:lnTo>
                  <a:lnTo>
                    <a:pt x="291" y="173"/>
                  </a:lnTo>
                  <a:lnTo>
                    <a:pt x="293" y="172"/>
                  </a:lnTo>
                  <a:lnTo>
                    <a:pt x="295" y="170"/>
                  </a:lnTo>
                  <a:lnTo>
                    <a:pt x="297" y="169"/>
                  </a:lnTo>
                  <a:lnTo>
                    <a:pt x="299" y="168"/>
                  </a:lnTo>
                  <a:lnTo>
                    <a:pt x="310" y="168"/>
                  </a:lnTo>
                  <a:lnTo>
                    <a:pt x="323" y="170"/>
                  </a:lnTo>
                  <a:lnTo>
                    <a:pt x="325" y="169"/>
                  </a:lnTo>
                  <a:lnTo>
                    <a:pt x="328" y="169"/>
                  </a:lnTo>
                  <a:lnTo>
                    <a:pt x="331" y="168"/>
                  </a:lnTo>
                  <a:lnTo>
                    <a:pt x="334" y="168"/>
                  </a:lnTo>
                  <a:lnTo>
                    <a:pt x="337" y="169"/>
                  </a:lnTo>
                  <a:lnTo>
                    <a:pt x="339" y="171"/>
                  </a:lnTo>
                  <a:lnTo>
                    <a:pt x="340" y="173"/>
                  </a:lnTo>
                  <a:lnTo>
                    <a:pt x="342" y="176"/>
                  </a:lnTo>
                  <a:lnTo>
                    <a:pt x="342" y="179"/>
                  </a:lnTo>
                  <a:lnTo>
                    <a:pt x="341" y="188"/>
                  </a:lnTo>
                  <a:lnTo>
                    <a:pt x="338" y="197"/>
                  </a:lnTo>
                  <a:lnTo>
                    <a:pt x="334" y="207"/>
                  </a:lnTo>
                  <a:lnTo>
                    <a:pt x="332" y="216"/>
                  </a:lnTo>
                  <a:lnTo>
                    <a:pt x="334" y="226"/>
                  </a:lnTo>
                  <a:lnTo>
                    <a:pt x="338" y="233"/>
                  </a:lnTo>
                  <a:lnTo>
                    <a:pt x="344" y="241"/>
                  </a:lnTo>
                  <a:lnTo>
                    <a:pt x="344" y="242"/>
                  </a:lnTo>
                  <a:lnTo>
                    <a:pt x="344" y="244"/>
                  </a:lnTo>
                  <a:lnTo>
                    <a:pt x="344" y="246"/>
                  </a:lnTo>
                  <a:lnTo>
                    <a:pt x="344" y="247"/>
                  </a:lnTo>
                  <a:lnTo>
                    <a:pt x="345" y="248"/>
                  </a:lnTo>
                  <a:lnTo>
                    <a:pt x="346" y="249"/>
                  </a:lnTo>
                  <a:lnTo>
                    <a:pt x="346" y="248"/>
                  </a:lnTo>
                  <a:lnTo>
                    <a:pt x="346" y="250"/>
                  </a:lnTo>
                  <a:lnTo>
                    <a:pt x="346" y="251"/>
                  </a:lnTo>
                  <a:lnTo>
                    <a:pt x="346" y="252"/>
                  </a:lnTo>
                  <a:lnTo>
                    <a:pt x="344" y="253"/>
                  </a:lnTo>
                  <a:lnTo>
                    <a:pt x="342" y="253"/>
                  </a:lnTo>
                  <a:lnTo>
                    <a:pt x="340" y="253"/>
                  </a:lnTo>
                  <a:lnTo>
                    <a:pt x="338" y="253"/>
                  </a:lnTo>
                  <a:lnTo>
                    <a:pt x="337" y="253"/>
                  </a:lnTo>
                  <a:lnTo>
                    <a:pt x="335" y="255"/>
                  </a:lnTo>
                  <a:lnTo>
                    <a:pt x="335" y="258"/>
                  </a:lnTo>
                  <a:lnTo>
                    <a:pt x="335" y="260"/>
                  </a:lnTo>
                  <a:lnTo>
                    <a:pt x="336" y="263"/>
                  </a:lnTo>
                  <a:lnTo>
                    <a:pt x="337" y="265"/>
                  </a:lnTo>
                  <a:lnTo>
                    <a:pt x="339" y="267"/>
                  </a:lnTo>
                  <a:lnTo>
                    <a:pt x="342" y="269"/>
                  </a:lnTo>
                  <a:lnTo>
                    <a:pt x="344" y="271"/>
                  </a:lnTo>
                  <a:lnTo>
                    <a:pt x="347" y="273"/>
                  </a:lnTo>
                  <a:lnTo>
                    <a:pt x="348" y="275"/>
                  </a:lnTo>
                  <a:lnTo>
                    <a:pt x="352" y="284"/>
                  </a:lnTo>
                  <a:lnTo>
                    <a:pt x="354" y="295"/>
                  </a:lnTo>
                  <a:lnTo>
                    <a:pt x="359" y="304"/>
                  </a:lnTo>
                  <a:lnTo>
                    <a:pt x="365" y="312"/>
                  </a:lnTo>
                  <a:lnTo>
                    <a:pt x="365" y="313"/>
                  </a:lnTo>
                  <a:lnTo>
                    <a:pt x="366" y="314"/>
                  </a:lnTo>
                  <a:lnTo>
                    <a:pt x="367" y="316"/>
                  </a:lnTo>
                  <a:lnTo>
                    <a:pt x="368" y="317"/>
                  </a:lnTo>
                  <a:lnTo>
                    <a:pt x="369" y="317"/>
                  </a:lnTo>
                  <a:lnTo>
                    <a:pt x="371" y="317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3" name="Freeform 55"/>
            <p:cNvSpPr>
              <a:spLocks/>
            </p:cNvSpPr>
            <p:nvPr/>
          </p:nvSpPr>
          <p:spPr bwMode="gray">
            <a:xfrm>
              <a:off x="2578" y="1734"/>
              <a:ext cx="391" cy="322"/>
            </a:xfrm>
            <a:custGeom>
              <a:avLst/>
              <a:gdLst>
                <a:gd name="T0" fmla="*/ 169 w 391"/>
                <a:gd name="T1" fmla="*/ 267 h 322"/>
                <a:gd name="T2" fmla="*/ 156 w 391"/>
                <a:gd name="T3" fmla="*/ 252 h 322"/>
                <a:gd name="T4" fmla="*/ 165 w 391"/>
                <a:gd name="T5" fmla="*/ 245 h 322"/>
                <a:gd name="T6" fmla="*/ 166 w 391"/>
                <a:gd name="T7" fmla="*/ 240 h 322"/>
                <a:gd name="T8" fmla="*/ 155 w 391"/>
                <a:gd name="T9" fmla="*/ 218 h 322"/>
                <a:gd name="T10" fmla="*/ 161 w 391"/>
                <a:gd name="T11" fmla="*/ 165 h 322"/>
                <a:gd name="T12" fmla="*/ 144 w 391"/>
                <a:gd name="T13" fmla="*/ 162 h 322"/>
                <a:gd name="T14" fmla="*/ 110 w 391"/>
                <a:gd name="T15" fmla="*/ 166 h 322"/>
                <a:gd name="T16" fmla="*/ 72 w 391"/>
                <a:gd name="T17" fmla="*/ 144 h 322"/>
                <a:gd name="T18" fmla="*/ 27 w 391"/>
                <a:gd name="T19" fmla="*/ 141 h 322"/>
                <a:gd name="T20" fmla="*/ 16 w 391"/>
                <a:gd name="T21" fmla="*/ 134 h 322"/>
                <a:gd name="T22" fmla="*/ 10 w 391"/>
                <a:gd name="T23" fmla="*/ 91 h 322"/>
                <a:gd name="T24" fmla="*/ 0 w 391"/>
                <a:gd name="T25" fmla="*/ 76 h 322"/>
                <a:gd name="T26" fmla="*/ 31 w 391"/>
                <a:gd name="T27" fmla="*/ 15 h 322"/>
                <a:gd name="T28" fmla="*/ 46 w 391"/>
                <a:gd name="T29" fmla="*/ 9 h 322"/>
                <a:gd name="T30" fmla="*/ 49 w 391"/>
                <a:gd name="T31" fmla="*/ 9 h 322"/>
                <a:gd name="T32" fmla="*/ 36 w 391"/>
                <a:gd name="T33" fmla="*/ 23 h 322"/>
                <a:gd name="T34" fmla="*/ 38 w 391"/>
                <a:gd name="T35" fmla="*/ 33 h 322"/>
                <a:gd name="T36" fmla="*/ 27 w 391"/>
                <a:gd name="T37" fmla="*/ 81 h 322"/>
                <a:gd name="T38" fmla="*/ 50 w 391"/>
                <a:gd name="T39" fmla="*/ 61 h 322"/>
                <a:gd name="T40" fmla="*/ 45 w 391"/>
                <a:gd name="T41" fmla="*/ 48 h 322"/>
                <a:gd name="T42" fmla="*/ 42 w 391"/>
                <a:gd name="T43" fmla="*/ 39 h 322"/>
                <a:gd name="T44" fmla="*/ 71 w 391"/>
                <a:gd name="T45" fmla="*/ 26 h 322"/>
                <a:gd name="T46" fmla="*/ 91 w 391"/>
                <a:gd name="T47" fmla="*/ 15 h 322"/>
                <a:gd name="T48" fmla="*/ 80 w 391"/>
                <a:gd name="T49" fmla="*/ 4 h 322"/>
                <a:gd name="T50" fmla="*/ 102 w 391"/>
                <a:gd name="T51" fmla="*/ 21 h 322"/>
                <a:gd name="T52" fmla="*/ 111 w 391"/>
                <a:gd name="T53" fmla="*/ 18 h 322"/>
                <a:gd name="T54" fmla="*/ 123 w 391"/>
                <a:gd name="T55" fmla="*/ 23 h 322"/>
                <a:gd name="T56" fmla="*/ 202 w 391"/>
                <a:gd name="T57" fmla="*/ 39 h 322"/>
                <a:gd name="T58" fmla="*/ 208 w 391"/>
                <a:gd name="T59" fmla="*/ 47 h 322"/>
                <a:gd name="T60" fmla="*/ 266 w 391"/>
                <a:gd name="T61" fmla="*/ 40 h 322"/>
                <a:gd name="T62" fmla="*/ 283 w 391"/>
                <a:gd name="T63" fmla="*/ 32 h 322"/>
                <a:gd name="T64" fmla="*/ 326 w 391"/>
                <a:gd name="T65" fmla="*/ 37 h 322"/>
                <a:gd name="T66" fmla="*/ 301 w 391"/>
                <a:gd name="T67" fmla="*/ 44 h 322"/>
                <a:gd name="T68" fmla="*/ 315 w 391"/>
                <a:gd name="T69" fmla="*/ 57 h 322"/>
                <a:gd name="T70" fmla="*/ 323 w 391"/>
                <a:gd name="T71" fmla="*/ 57 h 322"/>
                <a:gd name="T72" fmla="*/ 350 w 391"/>
                <a:gd name="T73" fmla="*/ 67 h 322"/>
                <a:gd name="T74" fmla="*/ 356 w 391"/>
                <a:gd name="T75" fmla="*/ 93 h 322"/>
                <a:gd name="T76" fmla="*/ 386 w 391"/>
                <a:gd name="T77" fmla="*/ 104 h 322"/>
                <a:gd name="T78" fmla="*/ 369 w 391"/>
                <a:gd name="T79" fmla="*/ 117 h 322"/>
                <a:gd name="T80" fmla="*/ 365 w 391"/>
                <a:gd name="T81" fmla="*/ 131 h 322"/>
                <a:gd name="T82" fmla="*/ 377 w 391"/>
                <a:gd name="T83" fmla="*/ 135 h 322"/>
                <a:gd name="T84" fmla="*/ 390 w 391"/>
                <a:gd name="T85" fmla="*/ 144 h 322"/>
                <a:gd name="T86" fmla="*/ 350 w 391"/>
                <a:gd name="T87" fmla="*/ 145 h 322"/>
                <a:gd name="T88" fmla="*/ 349 w 391"/>
                <a:gd name="T89" fmla="*/ 154 h 322"/>
                <a:gd name="T90" fmla="*/ 349 w 391"/>
                <a:gd name="T91" fmla="*/ 175 h 322"/>
                <a:gd name="T92" fmla="*/ 352 w 391"/>
                <a:gd name="T93" fmla="*/ 209 h 322"/>
                <a:gd name="T94" fmla="*/ 328 w 391"/>
                <a:gd name="T95" fmla="*/ 215 h 322"/>
                <a:gd name="T96" fmla="*/ 307 w 391"/>
                <a:gd name="T97" fmla="*/ 221 h 322"/>
                <a:gd name="T98" fmla="*/ 274 w 391"/>
                <a:gd name="T99" fmla="*/ 223 h 322"/>
                <a:gd name="T100" fmla="*/ 246 w 391"/>
                <a:gd name="T101" fmla="*/ 216 h 322"/>
                <a:gd name="T102" fmla="*/ 243 w 391"/>
                <a:gd name="T103" fmla="*/ 221 h 322"/>
                <a:gd name="T104" fmla="*/ 252 w 391"/>
                <a:gd name="T105" fmla="*/ 229 h 322"/>
                <a:gd name="T106" fmla="*/ 259 w 391"/>
                <a:gd name="T107" fmla="*/ 262 h 322"/>
                <a:gd name="T108" fmla="*/ 269 w 391"/>
                <a:gd name="T109" fmla="*/ 266 h 322"/>
                <a:gd name="T110" fmla="*/ 280 w 391"/>
                <a:gd name="T111" fmla="*/ 276 h 322"/>
                <a:gd name="T112" fmla="*/ 265 w 391"/>
                <a:gd name="T113" fmla="*/ 283 h 322"/>
                <a:gd name="T114" fmla="*/ 248 w 391"/>
                <a:gd name="T115" fmla="*/ 297 h 322"/>
                <a:gd name="T116" fmla="*/ 204 w 391"/>
                <a:gd name="T117" fmla="*/ 322 h 322"/>
                <a:gd name="T118" fmla="*/ 191 w 391"/>
                <a:gd name="T119" fmla="*/ 312 h 322"/>
                <a:gd name="T120" fmla="*/ 189 w 391"/>
                <a:gd name="T121" fmla="*/ 309 h 32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1"/>
                <a:gd name="T184" fmla="*/ 0 h 322"/>
                <a:gd name="T185" fmla="*/ 391 w 391"/>
                <a:gd name="T186" fmla="*/ 322 h 32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1" h="322">
                  <a:moveTo>
                    <a:pt x="188" y="307"/>
                  </a:moveTo>
                  <a:lnTo>
                    <a:pt x="187" y="305"/>
                  </a:lnTo>
                  <a:lnTo>
                    <a:pt x="186" y="304"/>
                  </a:lnTo>
                  <a:lnTo>
                    <a:pt x="180" y="296"/>
                  </a:lnTo>
                  <a:lnTo>
                    <a:pt x="175" y="287"/>
                  </a:lnTo>
                  <a:lnTo>
                    <a:pt x="173" y="276"/>
                  </a:lnTo>
                  <a:lnTo>
                    <a:pt x="169" y="267"/>
                  </a:lnTo>
                  <a:lnTo>
                    <a:pt x="168" y="265"/>
                  </a:lnTo>
                  <a:lnTo>
                    <a:pt x="165" y="263"/>
                  </a:lnTo>
                  <a:lnTo>
                    <a:pt x="163" y="261"/>
                  </a:lnTo>
                  <a:lnTo>
                    <a:pt x="160" y="259"/>
                  </a:lnTo>
                  <a:lnTo>
                    <a:pt x="158" y="257"/>
                  </a:lnTo>
                  <a:lnTo>
                    <a:pt x="157" y="255"/>
                  </a:lnTo>
                  <a:lnTo>
                    <a:pt x="156" y="252"/>
                  </a:lnTo>
                  <a:lnTo>
                    <a:pt x="156" y="250"/>
                  </a:lnTo>
                  <a:lnTo>
                    <a:pt x="156" y="247"/>
                  </a:lnTo>
                  <a:lnTo>
                    <a:pt x="158" y="245"/>
                  </a:lnTo>
                  <a:lnTo>
                    <a:pt x="159" y="245"/>
                  </a:lnTo>
                  <a:lnTo>
                    <a:pt x="161" y="245"/>
                  </a:lnTo>
                  <a:lnTo>
                    <a:pt x="163" y="245"/>
                  </a:lnTo>
                  <a:lnTo>
                    <a:pt x="165" y="245"/>
                  </a:lnTo>
                  <a:lnTo>
                    <a:pt x="167" y="244"/>
                  </a:lnTo>
                  <a:lnTo>
                    <a:pt x="167" y="243"/>
                  </a:lnTo>
                  <a:lnTo>
                    <a:pt x="167" y="242"/>
                  </a:lnTo>
                  <a:lnTo>
                    <a:pt x="167" y="240"/>
                  </a:lnTo>
                  <a:lnTo>
                    <a:pt x="167" y="241"/>
                  </a:lnTo>
                  <a:lnTo>
                    <a:pt x="166" y="240"/>
                  </a:lnTo>
                  <a:lnTo>
                    <a:pt x="165" y="239"/>
                  </a:lnTo>
                  <a:lnTo>
                    <a:pt x="165" y="238"/>
                  </a:lnTo>
                  <a:lnTo>
                    <a:pt x="165" y="236"/>
                  </a:lnTo>
                  <a:lnTo>
                    <a:pt x="165" y="234"/>
                  </a:lnTo>
                  <a:lnTo>
                    <a:pt x="165" y="233"/>
                  </a:lnTo>
                  <a:lnTo>
                    <a:pt x="159" y="225"/>
                  </a:lnTo>
                  <a:lnTo>
                    <a:pt x="155" y="218"/>
                  </a:lnTo>
                  <a:lnTo>
                    <a:pt x="153" y="208"/>
                  </a:lnTo>
                  <a:lnTo>
                    <a:pt x="155" y="199"/>
                  </a:lnTo>
                  <a:lnTo>
                    <a:pt x="159" y="189"/>
                  </a:lnTo>
                  <a:lnTo>
                    <a:pt x="162" y="180"/>
                  </a:lnTo>
                  <a:lnTo>
                    <a:pt x="163" y="171"/>
                  </a:lnTo>
                  <a:lnTo>
                    <a:pt x="163" y="168"/>
                  </a:lnTo>
                  <a:lnTo>
                    <a:pt x="161" y="165"/>
                  </a:lnTo>
                  <a:lnTo>
                    <a:pt x="160" y="163"/>
                  </a:lnTo>
                  <a:lnTo>
                    <a:pt x="158" y="161"/>
                  </a:lnTo>
                  <a:lnTo>
                    <a:pt x="155" y="160"/>
                  </a:lnTo>
                  <a:lnTo>
                    <a:pt x="152" y="160"/>
                  </a:lnTo>
                  <a:lnTo>
                    <a:pt x="149" y="161"/>
                  </a:lnTo>
                  <a:lnTo>
                    <a:pt x="146" y="161"/>
                  </a:lnTo>
                  <a:lnTo>
                    <a:pt x="144" y="162"/>
                  </a:lnTo>
                  <a:lnTo>
                    <a:pt x="131" y="160"/>
                  </a:lnTo>
                  <a:lnTo>
                    <a:pt x="120" y="160"/>
                  </a:lnTo>
                  <a:lnTo>
                    <a:pt x="118" y="161"/>
                  </a:lnTo>
                  <a:lnTo>
                    <a:pt x="116" y="162"/>
                  </a:lnTo>
                  <a:lnTo>
                    <a:pt x="114" y="164"/>
                  </a:lnTo>
                  <a:lnTo>
                    <a:pt x="112" y="165"/>
                  </a:lnTo>
                  <a:lnTo>
                    <a:pt x="110" y="166"/>
                  </a:lnTo>
                  <a:lnTo>
                    <a:pt x="108" y="166"/>
                  </a:lnTo>
                  <a:lnTo>
                    <a:pt x="106" y="165"/>
                  </a:lnTo>
                  <a:lnTo>
                    <a:pt x="100" y="160"/>
                  </a:lnTo>
                  <a:lnTo>
                    <a:pt x="94" y="154"/>
                  </a:lnTo>
                  <a:lnTo>
                    <a:pt x="88" y="150"/>
                  </a:lnTo>
                  <a:lnTo>
                    <a:pt x="80" y="147"/>
                  </a:lnTo>
                  <a:lnTo>
                    <a:pt x="72" y="144"/>
                  </a:lnTo>
                  <a:lnTo>
                    <a:pt x="65" y="141"/>
                  </a:lnTo>
                  <a:lnTo>
                    <a:pt x="57" y="142"/>
                  </a:lnTo>
                  <a:lnTo>
                    <a:pt x="48" y="144"/>
                  </a:lnTo>
                  <a:lnTo>
                    <a:pt x="40" y="143"/>
                  </a:lnTo>
                  <a:lnTo>
                    <a:pt x="30" y="143"/>
                  </a:lnTo>
                  <a:lnTo>
                    <a:pt x="29" y="142"/>
                  </a:lnTo>
                  <a:lnTo>
                    <a:pt x="27" y="141"/>
                  </a:lnTo>
                  <a:lnTo>
                    <a:pt x="26" y="139"/>
                  </a:lnTo>
                  <a:lnTo>
                    <a:pt x="24" y="137"/>
                  </a:lnTo>
                  <a:lnTo>
                    <a:pt x="23" y="134"/>
                  </a:lnTo>
                  <a:lnTo>
                    <a:pt x="22" y="134"/>
                  </a:lnTo>
                  <a:lnTo>
                    <a:pt x="20" y="134"/>
                  </a:lnTo>
                  <a:lnTo>
                    <a:pt x="18" y="134"/>
                  </a:lnTo>
                  <a:lnTo>
                    <a:pt x="16" y="134"/>
                  </a:lnTo>
                  <a:lnTo>
                    <a:pt x="15" y="133"/>
                  </a:lnTo>
                  <a:lnTo>
                    <a:pt x="14" y="132"/>
                  </a:lnTo>
                  <a:lnTo>
                    <a:pt x="13" y="131"/>
                  </a:lnTo>
                  <a:lnTo>
                    <a:pt x="15" y="118"/>
                  </a:lnTo>
                  <a:lnTo>
                    <a:pt x="14" y="106"/>
                  </a:lnTo>
                  <a:lnTo>
                    <a:pt x="11" y="93"/>
                  </a:lnTo>
                  <a:lnTo>
                    <a:pt x="10" y="91"/>
                  </a:lnTo>
                  <a:lnTo>
                    <a:pt x="9" y="89"/>
                  </a:lnTo>
                  <a:lnTo>
                    <a:pt x="7" y="88"/>
                  </a:lnTo>
                  <a:lnTo>
                    <a:pt x="4" y="86"/>
                  </a:lnTo>
                  <a:lnTo>
                    <a:pt x="3" y="85"/>
                  </a:lnTo>
                  <a:lnTo>
                    <a:pt x="1" y="84"/>
                  </a:lnTo>
                  <a:lnTo>
                    <a:pt x="0" y="82"/>
                  </a:lnTo>
                  <a:lnTo>
                    <a:pt x="0" y="76"/>
                  </a:lnTo>
                  <a:lnTo>
                    <a:pt x="1" y="69"/>
                  </a:lnTo>
                  <a:lnTo>
                    <a:pt x="3" y="62"/>
                  </a:lnTo>
                  <a:lnTo>
                    <a:pt x="6" y="52"/>
                  </a:lnTo>
                  <a:lnTo>
                    <a:pt x="11" y="43"/>
                  </a:lnTo>
                  <a:lnTo>
                    <a:pt x="18" y="35"/>
                  </a:lnTo>
                  <a:lnTo>
                    <a:pt x="25" y="26"/>
                  </a:lnTo>
                  <a:lnTo>
                    <a:pt x="31" y="15"/>
                  </a:lnTo>
                  <a:lnTo>
                    <a:pt x="32" y="13"/>
                  </a:lnTo>
                  <a:lnTo>
                    <a:pt x="34" y="12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41" y="10"/>
                  </a:lnTo>
                  <a:lnTo>
                    <a:pt x="44" y="9"/>
                  </a:lnTo>
                  <a:lnTo>
                    <a:pt x="46" y="9"/>
                  </a:lnTo>
                  <a:lnTo>
                    <a:pt x="48" y="8"/>
                  </a:lnTo>
                  <a:lnTo>
                    <a:pt x="49" y="6"/>
                  </a:lnTo>
                  <a:lnTo>
                    <a:pt x="49" y="7"/>
                  </a:lnTo>
                  <a:lnTo>
                    <a:pt x="49" y="8"/>
                  </a:lnTo>
                  <a:lnTo>
                    <a:pt x="49" y="9"/>
                  </a:lnTo>
                  <a:lnTo>
                    <a:pt x="48" y="12"/>
                  </a:lnTo>
                  <a:lnTo>
                    <a:pt x="47" y="13"/>
                  </a:lnTo>
                  <a:lnTo>
                    <a:pt x="46" y="14"/>
                  </a:lnTo>
                  <a:lnTo>
                    <a:pt x="45" y="14"/>
                  </a:lnTo>
                  <a:lnTo>
                    <a:pt x="43" y="17"/>
                  </a:lnTo>
                  <a:lnTo>
                    <a:pt x="40" y="20"/>
                  </a:lnTo>
                  <a:lnTo>
                    <a:pt x="36" y="23"/>
                  </a:lnTo>
                  <a:lnTo>
                    <a:pt x="34" y="26"/>
                  </a:lnTo>
                  <a:lnTo>
                    <a:pt x="34" y="27"/>
                  </a:lnTo>
                  <a:lnTo>
                    <a:pt x="35" y="29"/>
                  </a:lnTo>
                  <a:lnTo>
                    <a:pt x="36" y="30"/>
                  </a:lnTo>
                  <a:lnTo>
                    <a:pt x="37" y="31"/>
                  </a:lnTo>
                  <a:lnTo>
                    <a:pt x="38" y="32"/>
                  </a:lnTo>
                  <a:lnTo>
                    <a:pt x="38" y="33"/>
                  </a:lnTo>
                  <a:lnTo>
                    <a:pt x="36" y="40"/>
                  </a:lnTo>
                  <a:lnTo>
                    <a:pt x="35" y="46"/>
                  </a:lnTo>
                  <a:lnTo>
                    <a:pt x="33" y="52"/>
                  </a:lnTo>
                  <a:lnTo>
                    <a:pt x="30" y="59"/>
                  </a:lnTo>
                  <a:lnTo>
                    <a:pt x="27" y="67"/>
                  </a:lnTo>
                  <a:lnTo>
                    <a:pt x="26" y="74"/>
                  </a:lnTo>
                  <a:lnTo>
                    <a:pt x="27" y="81"/>
                  </a:lnTo>
                  <a:lnTo>
                    <a:pt x="32" y="86"/>
                  </a:lnTo>
                  <a:lnTo>
                    <a:pt x="40" y="88"/>
                  </a:lnTo>
                  <a:lnTo>
                    <a:pt x="46" y="86"/>
                  </a:lnTo>
                  <a:lnTo>
                    <a:pt x="51" y="80"/>
                  </a:lnTo>
                  <a:lnTo>
                    <a:pt x="54" y="73"/>
                  </a:lnTo>
                  <a:lnTo>
                    <a:pt x="53" y="67"/>
                  </a:lnTo>
                  <a:lnTo>
                    <a:pt x="50" y="61"/>
                  </a:lnTo>
                  <a:lnTo>
                    <a:pt x="45" y="55"/>
                  </a:lnTo>
                  <a:lnTo>
                    <a:pt x="43" y="54"/>
                  </a:lnTo>
                  <a:lnTo>
                    <a:pt x="43" y="52"/>
                  </a:lnTo>
                  <a:lnTo>
                    <a:pt x="44" y="51"/>
                  </a:lnTo>
                  <a:lnTo>
                    <a:pt x="45" y="50"/>
                  </a:lnTo>
                  <a:lnTo>
                    <a:pt x="45" y="49"/>
                  </a:lnTo>
                  <a:lnTo>
                    <a:pt x="45" y="48"/>
                  </a:lnTo>
                  <a:lnTo>
                    <a:pt x="43" y="47"/>
                  </a:lnTo>
                  <a:lnTo>
                    <a:pt x="42" y="45"/>
                  </a:lnTo>
                  <a:lnTo>
                    <a:pt x="41" y="44"/>
                  </a:lnTo>
                  <a:lnTo>
                    <a:pt x="40" y="42"/>
                  </a:lnTo>
                  <a:lnTo>
                    <a:pt x="41" y="41"/>
                  </a:lnTo>
                  <a:lnTo>
                    <a:pt x="42" y="40"/>
                  </a:lnTo>
                  <a:lnTo>
                    <a:pt x="42" y="39"/>
                  </a:lnTo>
                  <a:lnTo>
                    <a:pt x="50" y="34"/>
                  </a:lnTo>
                  <a:lnTo>
                    <a:pt x="57" y="30"/>
                  </a:lnTo>
                  <a:lnTo>
                    <a:pt x="65" y="26"/>
                  </a:lnTo>
                  <a:lnTo>
                    <a:pt x="66" y="26"/>
                  </a:lnTo>
                  <a:lnTo>
                    <a:pt x="68" y="26"/>
                  </a:lnTo>
                  <a:lnTo>
                    <a:pt x="70" y="26"/>
                  </a:lnTo>
                  <a:lnTo>
                    <a:pt x="71" y="26"/>
                  </a:lnTo>
                  <a:lnTo>
                    <a:pt x="72" y="25"/>
                  </a:lnTo>
                  <a:lnTo>
                    <a:pt x="77" y="21"/>
                  </a:lnTo>
                  <a:lnTo>
                    <a:pt x="83" y="20"/>
                  </a:lnTo>
                  <a:lnTo>
                    <a:pt x="90" y="18"/>
                  </a:lnTo>
                  <a:lnTo>
                    <a:pt x="91" y="17"/>
                  </a:lnTo>
                  <a:lnTo>
                    <a:pt x="91" y="16"/>
                  </a:lnTo>
                  <a:lnTo>
                    <a:pt x="91" y="15"/>
                  </a:lnTo>
                  <a:lnTo>
                    <a:pt x="88" y="15"/>
                  </a:lnTo>
                  <a:lnTo>
                    <a:pt x="84" y="14"/>
                  </a:lnTo>
                  <a:lnTo>
                    <a:pt x="82" y="12"/>
                  </a:lnTo>
                  <a:lnTo>
                    <a:pt x="80" y="10"/>
                  </a:lnTo>
                  <a:lnTo>
                    <a:pt x="79" y="8"/>
                  </a:lnTo>
                  <a:lnTo>
                    <a:pt x="79" y="6"/>
                  </a:lnTo>
                  <a:lnTo>
                    <a:pt x="80" y="4"/>
                  </a:lnTo>
                  <a:lnTo>
                    <a:pt x="86" y="0"/>
                  </a:lnTo>
                  <a:lnTo>
                    <a:pt x="90" y="1"/>
                  </a:lnTo>
                  <a:lnTo>
                    <a:pt x="93" y="5"/>
                  </a:lnTo>
                  <a:lnTo>
                    <a:pt x="96" y="12"/>
                  </a:lnTo>
                  <a:lnTo>
                    <a:pt x="99" y="18"/>
                  </a:lnTo>
                  <a:lnTo>
                    <a:pt x="100" y="20"/>
                  </a:lnTo>
                  <a:lnTo>
                    <a:pt x="102" y="21"/>
                  </a:lnTo>
                  <a:lnTo>
                    <a:pt x="104" y="22"/>
                  </a:lnTo>
                  <a:lnTo>
                    <a:pt x="106" y="22"/>
                  </a:lnTo>
                  <a:lnTo>
                    <a:pt x="107" y="21"/>
                  </a:lnTo>
                  <a:lnTo>
                    <a:pt x="108" y="20"/>
                  </a:lnTo>
                  <a:lnTo>
                    <a:pt x="109" y="19"/>
                  </a:lnTo>
                  <a:lnTo>
                    <a:pt x="110" y="18"/>
                  </a:lnTo>
                  <a:lnTo>
                    <a:pt x="111" y="18"/>
                  </a:lnTo>
                  <a:lnTo>
                    <a:pt x="112" y="18"/>
                  </a:lnTo>
                  <a:lnTo>
                    <a:pt x="113" y="19"/>
                  </a:lnTo>
                  <a:lnTo>
                    <a:pt x="114" y="20"/>
                  </a:lnTo>
                  <a:lnTo>
                    <a:pt x="114" y="21"/>
                  </a:lnTo>
                  <a:lnTo>
                    <a:pt x="117" y="21"/>
                  </a:lnTo>
                  <a:lnTo>
                    <a:pt x="120" y="21"/>
                  </a:lnTo>
                  <a:lnTo>
                    <a:pt x="123" y="23"/>
                  </a:lnTo>
                  <a:lnTo>
                    <a:pt x="125" y="25"/>
                  </a:lnTo>
                  <a:lnTo>
                    <a:pt x="130" y="31"/>
                  </a:lnTo>
                  <a:lnTo>
                    <a:pt x="137" y="35"/>
                  </a:lnTo>
                  <a:lnTo>
                    <a:pt x="144" y="40"/>
                  </a:lnTo>
                  <a:lnTo>
                    <a:pt x="149" y="46"/>
                  </a:lnTo>
                  <a:lnTo>
                    <a:pt x="174" y="40"/>
                  </a:lnTo>
                  <a:lnTo>
                    <a:pt x="202" y="39"/>
                  </a:lnTo>
                  <a:lnTo>
                    <a:pt x="202" y="40"/>
                  </a:lnTo>
                  <a:lnTo>
                    <a:pt x="201" y="41"/>
                  </a:lnTo>
                  <a:lnTo>
                    <a:pt x="200" y="41"/>
                  </a:lnTo>
                  <a:lnTo>
                    <a:pt x="203" y="42"/>
                  </a:lnTo>
                  <a:lnTo>
                    <a:pt x="206" y="44"/>
                  </a:lnTo>
                  <a:lnTo>
                    <a:pt x="208" y="47"/>
                  </a:lnTo>
                  <a:lnTo>
                    <a:pt x="210" y="49"/>
                  </a:lnTo>
                  <a:lnTo>
                    <a:pt x="213" y="50"/>
                  </a:lnTo>
                  <a:lnTo>
                    <a:pt x="216" y="51"/>
                  </a:lnTo>
                  <a:lnTo>
                    <a:pt x="235" y="51"/>
                  </a:lnTo>
                  <a:lnTo>
                    <a:pt x="252" y="48"/>
                  </a:lnTo>
                  <a:lnTo>
                    <a:pt x="269" y="41"/>
                  </a:lnTo>
                  <a:lnTo>
                    <a:pt x="266" y="40"/>
                  </a:lnTo>
                  <a:lnTo>
                    <a:pt x="263" y="39"/>
                  </a:lnTo>
                  <a:lnTo>
                    <a:pt x="260" y="38"/>
                  </a:lnTo>
                  <a:lnTo>
                    <a:pt x="261" y="37"/>
                  </a:lnTo>
                  <a:lnTo>
                    <a:pt x="261" y="36"/>
                  </a:lnTo>
                  <a:lnTo>
                    <a:pt x="261" y="35"/>
                  </a:lnTo>
                  <a:lnTo>
                    <a:pt x="273" y="34"/>
                  </a:lnTo>
                  <a:lnTo>
                    <a:pt x="283" y="32"/>
                  </a:lnTo>
                  <a:lnTo>
                    <a:pt x="294" y="33"/>
                  </a:lnTo>
                  <a:lnTo>
                    <a:pt x="304" y="35"/>
                  </a:lnTo>
                  <a:lnTo>
                    <a:pt x="310" y="35"/>
                  </a:lnTo>
                  <a:lnTo>
                    <a:pt x="315" y="34"/>
                  </a:lnTo>
                  <a:lnTo>
                    <a:pt x="319" y="34"/>
                  </a:lnTo>
                  <a:lnTo>
                    <a:pt x="322" y="34"/>
                  </a:lnTo>
                  <a:lnTo>
                    <a:pt x="326" y="37"/>
                  </a:lnTo>
                  <a:lnTo>
                    <a:pt x="321" y="39"/>
                  </a:lnTo>
                  <a:lnTo>
                    <a:pt x="313" y="39"/>
                  </a:lnTo>
                  <a:lnTo>
                    <a:pt x="307" y="38"/>
                  </a:lnTo>
                  <a:lnTo>
                    <a:pt x="301" y="40"/>
                  </a:lnTo>
                  <a:lnTo>
                    <a:pt x="301" y="41"/>
                  </a:lnTo>
                  <a:lnTo>
                    <a:pt x="300" y="43"/>
                  </a:lnTo>
                  <a:lnTo>
                    <a:pt x="301" y="44"/>
                  </a:lnTo>
                  <a:lnTo>
                    <a:pt x="301" y="46"/>
                  </a:lnTo>
                  <a:lnTo>
                    <a:pt x="304" y="48"/>
                  </a:lnTo>
                  <a:lnTo>
                    <a:pt x="306" y="50"/>
                  </a:lnTo>
                  <a:lnTo>
                    <a:pt x="308" y="53"/>
                  </a:lnTo>
                  <a:lnTo>
                    <a:pt x="311" y="55"/>
                  </a:lnTo>
                  <a:lnTo>
                    <a:pt x="313" y="57"/>
                  </a:lnTo>
                  <a:lnTo>
                    <a:pt x="315" y="57"/>
                  </a:lnTo>
                  <a:lnTo>
                    <a:pt x="316" y="55"/>
                  </a:lnTo>
                  <a:lnTo>
                    <a:pt x="318" y="54"/>
                  </a:lnTo>
                  <a:lnTo>
                    <a:pt x="320" y="53"/>
                  </a:lnTo>
                  <a:lnTo>
                    <a:pt x="322" y="54"/>
                  </a:lnTo>
                  <a:lnTo>
                    <a:pt x="322" y="55"/>
                  </a:lnTo>
                  <a:lnTo>
                    <a:pt x="323" y="57"/>
                  </a:lnTo>
                  <a:lnTo>
                    <a:pt x="324" y="57"/>
                  </a:lnTo>
                  <a:lnTo>
                    <a:pt x="325" y="58"/>
                  </a:lnTo>
                  <a:lnTo>
                    <a:pt x="325" y="59"/>
                  </a:lnTo>
                  <a:lnTo>
                    <a:pt x="333" y="59"/>
                  </a:lnTo>
                  <a:lnTo>
                    <a:pt x="341" y="61"/>
                  </a:lnTo>
                  <a:lnTo>
                    <a:pt x="348" y="67"/>
                  </a:lnTo>
                  <a:lnTo>
                    <a:pt x="350" y="67"/>
                  </a:lnTo>
                  <a:lnTo>
                    <a:pt x="351" y="67"/>
                  </a:lnTo>
                  <a:lnTo>
                    <a:pt x="353" y="67"/>
                  </a:lnTo>
                  <a:lnTo>
                    <a:pt x="354" y="67"/>
                  </a:lnTo>
                  <a:lnTo>
                    <a:pt x="358" y="73"/>
                  </a:lnTo>
                  <a:lnTo>
                    <a:pt x="359" y="79"/>
                  </a:lnTo>
                  <a:lnTo>
                    <a:pt x="358" y="86"/>
                  </a:lnTo>
                  <a:lnTo>
                    <a:pt x="356" y="93"/>
                  </a:lnTo>
                  <a:lnTo>
                    <a:pt x="363" y="93"/>
                  </a:lnTo>
                  <a:lnTo>
                    <a:pt x="370" y="91"/>
                  </a:lnTo>
                  <a:lnTo>
                    <a:pt x="377" y="89"/>
                  </a:lnTo>
                  <a:lnTo>
                    <a:pt x="382" y="90"/>
                  </a:lnTo>
                  <a:lnTo>
                    <a:pt x="385" y="93"/>
                  </a:lnTo>
                  <a:lnTo>
                    <a:pt x="386" y="98"/>
                  </a:lnTo>
                  <a:lnTo>
                    <a:pt x="386" y="104"/>
                  </a:lnTo>
                  <a:lnTo>
                    <a:pt x="385" y="109"/>
                  </a:lnTo>
                  <a:lnTo>
                    <a:pt x="383" y="111"/>
                  </a:lnTo>
                  <a:lnTo>
                    <a:pt x="381" y="114"/>
                  </a:lnTo>
                  <a:lnTo>
                    <a:pt x="379" y="116"/>
                  </a:lnTo>
                  <a:lnTo>
                    <a:pt x="376" y="117"/>
                  </a:lnTo>
                  <a:lnTo>
                    <a:pt x="373" y="118"/>
                  </a:lnTo>
                  <a:lnTo>
                    <a:pt x="369" y="117"/>
                  </a:lnTo>
                  <a:lnTo>
                    <a:pt x="368" y="120"/>
                  </a:lnTo>
                  <a:lnTo>
                    <a:pt x="367" y="122"/>
                  </a:lnTo>
                  <a:lnTo>
                    <a:pt x="365" y="125"/>
                  </a:lnTo>
                  <a:lnTo>
                    <a:pt x="363" y="127"/>
                  </a:lnTo>
                  <a:lnTo>
                    <a:pt x="363" y="129"/>
                  </a:lnTo>
                  <a:lnTo>
                    <a:pt x="363" y="130"/>
                  </a:lnTo>
                  <a:lnTo>
                    <a:pt x="365" y="131"/>
                  </a:lnTo>
                  <a:lnTo>
                    <a:pt x="367" y="132"/>
                  </a:lnTo>
                  <a:lnTo>
                    <a:pt x="369" y="132"/>
                  </a:lnTo>
                  <a:lnTo>
                    <a:pt x="371" y="132"/>
                  </a:lnTo>
                  <a:lnTo>
                    <a:pt x="373" y="133"/>
                  </a:lnTo>
                  <a:lnTo>
                    <a:pt x="375" y="133"/>
                  </a:lnTo>
                  <a:lnTo>
                    <a:pt x="377" y="134"/>
                  </a:lnTo>
                  <a:lnTo>
                    <a:pt x="377" y="135"/>
                  </a:lnTo>
                  <a:lnTo>
                    <a:pt x="378" y="136"/>
                  </a:lnTo>
                  <a:lnTo>
                    <a:pt x="379" y="138"/>
                  </a:lnTo>
                  <a:lnTo>
                    <a:pt x="380" y="138"/>
                  </a:lnTo>
                  <a:lnTo>
                    <a:pt x="384" y="139"/>
                  </a:lnTo>
                  <a:lnTo>
                    <a:pt x="387" y="140"/>
                  </a:lnTo>
                  <a:lnTo>
                    <a:pt x="391" y="140"/>
                  </a:lnTo>
                  <a:lnTo>
                    <a:pt x="390" y="144"/>
                  </a:lnTo>
                  <a:lnTo>
                    <a:pt x="387" y="147"/>
                  </a:lnTo>
                  <a:lnTo>
                    <a:pt x="381" y="148"/>
                  </a:lnTo>
                  <a:lnTo>
                    <a:pt x="374" y="148"/>
                  </a:lnTo>
                  <a:lnTo>
                    <a:pt x="366" y="147"/>
                  </a:lnTo>
                  <a:lnTo>
                    <a:pt x="358" y="147"/>
                  </a:lnTo>
                  <a:lnTo>
                    <a:pt x="351" y="145"/>
                  </a:lnTo>
                  <a:lnTo>
                    <a:pt x="350" y="145"/>
                  </a:lnTo>
                  <a:lnTo>
                    <a:pt x="349" y="147"/>
                  </a:lnTo>
                  <a:lnTo>
                    <a:pt x="348" y="148"/>
                  </a:lnTo>
                  <a:lnTo>
                    <a:pt x="348" y="149"/>
                  </a:lnTo>
                  <a:lnTo>
                    <a:pt x="347" y="150"/>
                  </a:lnTo>
                  <a:lnTo>
                    <a:pt x="348" y="152"/>
                  </a:lnTo>
                  <a:lnTo>
                    <a:pt x="349" y="154"/>
                  </a:lnTo>
                  <a:lnTo>
                    <a:pt x="349" y="156"/>
                  </a:lnTo>
                  <a:lnTo>
                    <a:pt x="348" y="158"/>
                  </a:lnTo>
                  <a:lnTo>
                    <a:pt x="347" y="160"/>
                  </a:lnTo>
                  <a:lnTo>
                    <a:pt x="346" y="161"/>
                  </a:lnTo>
                  <a:lnTo>
                    <a:pt x="345" y="163"/>
                  </a:lnTo>
                  <a:lnTo>
                    <a:pt x="345" y="170"/>
                  </a:lnTo>
                  <a:lnTo>
                    <a:pt x="349" y="175"/>
                  </a:lnTo>
                  <a:lnTo>
                    <a:pt x="355" y="180"/>
                  </a:lnTo>
                  <a:lnTo>
                    <a:pt x="361" y="185"/>
                  </a:lnTo>
                  <a:lnTo>
                    <a:pt x="366" y="190"/>
                  </a:lnTo>
                  <a:lnTo>
                    <a:pt x="370" y="193"/>
                  </a:lnTo>
                  <a:lnTo>
                    <a:pt x="365" y="199"/>
                  </a:lnTo>
                  <a:lnTo>
                    <a:pt x="359" y="205"/>
                  </a:lnTo>
                  <a:lnTo>
                    <a:pt x="352" y="209"/>
                  </a:lnTo>
                  <a:lnTo>
                    <a:pt x="349" y="210"/>
                  </a:lnTo>
                  <a:lnTo>
                    <a:pt x="346" y="210"/>
                  </a:lnTo>
                  <a:lnTo>
                    <a:pt x="343" y="210"/>
                  </a:lnTo>
                  <a:lnTo>
                    <a:pt x="339" y="211"/>
                  </a:lnTo>
                  <a:lnTo>
                    <a:pt x="335" y="213"/>
                  </a:lnTo>
                  <a:lnTo>
                    <a:pt x="330" y="214"/>
                  </a:lnTo>
                  <a:lnTo>
                    <a:pt x="328" y="215"/>
                  </a:lnTo>
                  <a:lnTo>
                    <a:pt x="326" y="216"/>
                  </a:lnTo>
                  <a:lnTo>
                    <a:pt x="324" y="218"/>
                  </a:lnTo>
                  <a:lnTo>
                    <a:pt x="321" y="219"/>
                  </a:lnTo>
                  <a:lnTo>
                    <a:pt x="316" y="220"/>
                  </a:lnTo>
                  <a:lnTo>
                    <a:pt x="313" y="220"/>
                  </a:lnTo>
                  <a:lnTo>
                    <a:pt x="309" y="220"/>
                  </a:lnTo>
                  <a:lnTo>
                    <a:pt x="307" y="221"/>
                  </a:lnTo>
                  <a:lnTo>
                    <a:pt x="305" y="223"/>
                  </a:lnTo>
                  <a:lnTo>
                    <a:pt x="303" y="225"/>
                  </a:lnTo>
                  <a:lnTo>
                    <a:pt x="299" y="228"/>
                  </a:lnTo>
                  <a:lnTo>
                    <a:pt x="294" y="229"/>
                  </a:lnTo>
                  <a:lnTo>
                    <a:pt x="289" y="229"/>
                  </a:lnTo>
                  <a:lnTo>
                    <a:pt x="285" y="227"/>
                  </a:lnTo>
                  <a:lnTo>
                    <a:pt x="274" y="223"/>
                  </a:lnTo>
                  <a:lnTo>
                    <a:pt x="263" y="219"/>
                  </a:lnTo>
                  <a:lnTo>
                    <a:pt x="260" y="218"/>
                  </a:lnTo>
                  <a:lnTo>
                    <a:pt x="257" y="219"/>
                  </a:lnTo>
                  <a:lnTo>
                    <a:pt x="254" y="219"/>
                  </a:lnTo>
                  <a:lnTo>
                    <a:pt x="251" y="219"/>
                  </a:lnTo>
                  <a:lnTo>
                    <a:pt x="248" y="218"/>
                  </a:lnTo>
                  <a:lnTo>
                    <a:pt x="246" y="216"/>
                  </a:lnTo>
                  <a:lnTo>
                    <a:pt x="244" y="215"/>
                  </a:lnTo>
                  <a:lnTo>
                    <a:pt x="243" y="215"/>
                  </a:lnTo>
                  <a:lnTo>
                    <a:pt x="242" y="215"/>
                  </a:lnTo>
                  <a:lnTo>
                    <a:pt x="241" y="215"/>
                  </a:lnTo>
                  <a:lnTo>
                    <a:pt x="241" y="217"/>
                  </a:lnTo>
                  <a:lnTo>
                    <a:pt x="241" y="219"/>
                  </a:lnTo>
                  <a:lnTo>
                    <a:pt x="243" y="221"/>
                  </a:lnTo>
                  <a:lnTo>
                    <a:pt x="244" y="222"/>
                  </a:lnTo>
                  <a:lnTo>
                    <a:pt x="247" y="223"/>
                  </a:lnTo>
                  <a:lnTo>
                    <a:pt x="249" y="224"/>
                  </a:lnTo>
                  <a:lnTo>
                    <a:pt x="251" y="225"/>
                  </a:lnTo>
                  <a:lnTo>
                    <a:pt x="251" y="226"/>
                  </a:lnTo>
                  <a:lnTo>
                    <a:pt x="252" y="227"/>
                  </a:lnTo>
                  <a:lnTo>
                    <a:pt x="252" y="229"/>
                  </a:lnTo>
                  <a:lnTo>
                    <a:pt x="253" y="233"/>
                  </a:lnTo>
                  <a:lnTo>
                    <a:pt x="252" y="238"/>
                  </a:lnTo>
                  <a:lnTo>
                    <a:pt x="253" y="242"/>
                  </a:lnTo>
                  <a:lnTo>
                    <a:pt x="255" y="251"/>
                  </a:lnTo>
                  <a:lnTo>
                    <a:pt x="259" y="259"/>
                  </a:lnTo>
                  <a:lnTo>
                    <a:pt x="259" y="261"/>
                  </a:lnTo>
                  <a:lnTo>
                    <a:pt x="259" y="262"/>
                  </a:lnTo>
                  <a:lnTo>
                    <a:pt x="259" y="264"/>
                  </a:lnTo>
                  <a:lnTo>
                    <a:pt x="260" y="265"/>
                  </a:lnTo>
                  <a:lnTo>
                    <a:pt x="261" y="266"/>
                  </a:lnTo>
                  <a:lnTo>
                    <a:pt x="263" y="266"/>
                  </a:lnTo>
                  <a:lnTo>
                    <a:pt x="264" y="267"/>
                  </a:lnTo>
                  <a:lnTo>
                    <a:pt x="267" y="266"/>
                  </a:lnTo>
                  <a:lnTo>
                    <a:pt x="269" y="266"/>
                  </a:lnTo>
                  <a:lnTo>
                    <a:pt x="273" y="266"/>
                  </a:lnTo>
                  <a:lnTo>
                    <a:pt x="275" y="267"/>
                  </a:lnTo>
                  <a:lnTo>
                    <a:pt x="277" y="268"/>
                  </a:lnTo>
                  <a:lnTo>
                    <a:pt x="279" y="270"/>
                  </a:lnTo>
                  <a:lnTo>
                    <a:pt x="280" y="272"/>
                  </a:lnTo>
                  <a:lnTo>
                    <a:pt x="280" y="274"/>
                  </a:lnTo>
                  <a:lnTo>
                    <a:pt x="280" y="276"/>
                  </a:lnTo>
                  <a:lnTo>
                    <a:pt x="279" y="279"/>
                  </a:lnTo>
                  <a:lnTo>
                    <a:pt x="277" y="280"/>
                  </a:lnTo>
                  <a:lnTo>
                    <a:pt x="275" y="281"/>
                  </a:lnTo>
                  <a:lnTo>
                    <a:pt x="273" y="283"/>
                  </a:lnTo>
                  <a:lnTo>
                    <a:pt x="269" y="283"/>
                  </a:lnTo>
                  <a:lnTo>
                    <a:pt x="267" y="283"/>
                  </a:lnTo>
                  <a:lnTo>
                    <a:pt x="265" y="283"/>
                  </a:lnTo>
                  <a:lnTo>
                    <a:pt x="263" y="284"/>
                  </a:lnTo>
                  <a:lnTo>
                    <a:pt x="262" y="286"/>
                  </a:lnTo>
                  <a:lnTo>
                    <a:pt x="260" y="290"/>
                  </a:lnTo>
                  <a:lnTo>
                    <a:pt x="257" y="293"/>
                  </a:lnTo>
                  <a:lnTo>
                    <a:pt x="254" y="296"/>
                  </a:lnTo>
                  <a:lnTo>
                    <a:pt x="251" y="297"/>
                  </a:lnTo>
                  <a:lnTo>
                    <a:pt x="248" y="297"/>
                  </a:lnTo>
                  <a:lnTo>
                    <a:pt x="245" y="298"/>
                  </a:lnTo>
                  <a:lnTo>
                    <a:pt x="242" y="299"/>
                  </a:lnTo>
                  <a:lnTo>
                    <a:pt x="240" y="300"/>
                  </a:lnTo>
                  <a:lnTo>
                    <a:pt x="231" y="309"/>
                  </a:lnTo>
                  <a:lnTo>
                    <a:pt x="221" y="316"/>
                  </a:lnTo>
                  <a:lnTo>
                    <a:pt x="210" y="322"/>
                  </a:lnTo>
                  <a:lnTo>
                    <a:pt x="204" y="322"/>
                  </a:lnTo>
                  <a:lnTo>
                    <a:pt x="198" y="319"/>
                  </a:lnTo>
                  <a:lnTo>
                    <a:pt x="193" y="316"/>
                  </a:lnTo>
                  <a:lnTo>
                    <a:pt x="192" y="316"/>
                  </a:lnTo>
                  <a:lnTo>
                    <a:pt x="191" y="315"/>
                  </a:lnTo>
                  <a:lnTo>
                    <a:pt x="191" y="313"/>
                  </a:lnTo>
                  <a:lnTo>
                    <a:pt x="191" y="312"/>
                  </a:lnTo>
                  <a:lnTo>
                    <a:pt x="192" y="310"/>
                  </a:lnTo>
                  <a:lnTo>
                    <a:pt x="192" y="309"/>
                  </a:lnTo>
                  <a:lnTo>
                    <a:pt x="191" y="310"/>
                  </a:lnTo>
                  <a:lnTo>
                    <a:pt x="190" y="310"/>
                  </a:lnTo>
                  <a:lnTo>
                    <a:pt x="189" y="309"/>
                  </a:lnTo>
                  <a:lnTo>
                    <a:pt x="188" y="307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4" name="Freeform 56"/>
            <p:cNvSpPr>
              <a:spLocks/>
            </p:cNvSpPr>
            <p:nvPr/>
          </p:nvSpPr>
          <p:spPr bwMode="gray">
            <a:xfrm>
              <a:off x="2578" y="1734"/>
              <a:ext cx="391" cy="322"/>
            </a:xfrm>
            <a:custGeom>
              <a:avLst/>
              <a:gdLst>
                <a:gd name="T0" fmla="*/ 169 w 391"/>
                <a:gd name="T1" fmla="*/ 267 h 322"/>
                <a:gd name="T2" fmla="*/ 156 w 391"/>
                <a:gd name="T3" fmla="*/ 252 h 322"/>
                <a:gd name="T4" fmla="*/ 165 w 391"/>
                <a:gd name="T5" fmla="*/ 245 h 322"/>
                <a:gd name="T6" fmla="*/ 166 w 391"/>
                <a:gd name="T7" fmla="*/ 240 h 322"/>
                <a:gd name="T8" fmla="*/ 155 w 391"/>
                <a:gd name="T9" fmla="*/ 218 h 322"/>
                <a:gd name="T10" fmla="*/ 161 w 391"/>
                <a:gd name="T11" fmla="*/ 165 h 322"/>
                <a:gd name="T12" fmla="*/ 144 w 391"/>
                <a:gd name="T13" fmla="*/ 162 h 322"/>
                <a:gd name="T14" fmla="*/ 110 w 391"/>
                <a:gd name="T15" fmla="*/ 166 h 322"/>
                <a:gd name="T16" fmla="*/ 72 w 391"/>
                <a:gd name="T17" fmla="*/ 144 h 322"/>
                <a:gd name="T18" fmla="*/ 27 w 391"/>
                <a:gd name="T19" fmla="*/ 141 h 322"/>
                <a:gd name="T20" fmla="*/ 16 w 391"/>
                <a:gd name="T21" fmla="*/ 134 h 322"/>
                <a:gd name="T22" fmla="*/ 10 w 391"/>
                <a:gd name="T23" fmla="*/ 91 h 322"/>
                <a:gd name="T24" fmla="*/ 0 w 391"/>
                <a:gd name="T25" fmla="*/ 76 h 322"/>
                <a:gd name="T26" fmla="*/ 31 w 391"/>
                <a:gd name="T27" fmla="*/ 15 h 322"/>
                <a:gd name="T28" fmla="*/ 46 w 391"/>
                <a:gd name="T29" fmla="*/ 9 h 322"/>
                <a:gd name="T30" fmla="*/ 49 w 391"/>
                <a:gd name="T31" fmla="*/ 9 h 322"/>
                <a:gd name="T32" fmla="*/ 36 w 391"/>
                <a:gd name="T33" fmla="*/ 23 h 322"/>
                <a:gd name="T34" fmla="*/ 38 w 391"/>
                <a:gd name="T35" fmla="*/ 33 h 322"/>
                <a:gd name="T36" fmla="*/ 27 w 391"/>
                <a:gd name="T37" fmla="*/ 81 h 322"/>
                <a:gd name="T38" fmla="*/ 50 w 391"/>
                <a:gd name="T39" fmla="*/ 61 h 322"/>
                <a:gd name="T40" fmla="*/ 45 w 391"/>
                <a:gd name="T41" fmla="*/ 48 h 322"/>
                <a:gd name="T42" fmla="*/ 42 w 391"/>
                <a:gd name="T43" fmla="*/ 39 h 322"/>
                <a:gd name="T44" fmla="*/ 71 w 391"/>
                <a:gd name="T45" fmla="*/ 26 h 322"/>
                <a:gd name="T46" fmla="*/ 91 w 391"/>
                <a:gd name="T47" fmla="*/ 15 h 322"/>
                <a:gd name="T48" fmla="*/ 80 w 391"/>
                <a:gd name="T49" fmla="*/ 4 h 322"/>
                <a:gd name="T50" fmla="*/ 102 w 391"/>
                <a:gd name="T51" fmla="*/ 21 h 322"/>
                <a:gd name="T52" fmla="*/ 111 w 391"/>
                <a:gd name="T53" fmla="*/ 18 h 322"/>
                <a:gd name="T54" fmla="*/ 123 w 391"/>
                <a:gd name="T55" fmla="*/ 23 h 322"/>
                <a:gd name="T56" fmla="*/ 202 w 391"/>
                <a:gd name="T57" fmla="*/ 39 h 322"/>
                <a:gd name="T58" fmla="*/ 208 w 391"/>
                <a:gd name="T59" fmla="*/ 47 h 322"/>
                <a:gd name="T60" fmla="*/ 266 w 391"/>
                <a:gd name="T61" fmla="*/ 40 h 322"/>
                <a:gd name="T62" fmla="*/ 283 w 391"/>
                <a:gd name="T63" fmla="*/ 32 h 322"/>
                <a:gd name="T64" fmla="*/ 326 w 391"/>
                <a:gd name="T65" fmla="*/ 37 h 322"/>
                <a:gd name="T66" fmla="*/ 301 w 391"/>
                <a:gd name="T67" fmla="*/ 44 h 322"/>
                <a:gd name="T68" fmla="*/ 315 w 391"/>
                <a:gd name="T69" fmla="*/ 57 h 322"/>
                <a:gd name="T70" fmla="*/ 323 w 391"/>
                <a:gd name="T71" fmla="*/ 57 h 322"/>
                <a:gd name="T72" fmla="*/ 350 w 391"/>
                <a:gd name="T73" fmla="*/ 67 h 322"/>
                <a:gd name="T74" fmla="*/ 356 w 391"/>
                <a:gd name="T75" fmla="*/ 93 h 322"/>
                <a:gd name="T76" fmla="*/ 386 w 391"/>
                <a:gd name="T77" fmla="*/ 104 h 322"/>
                <a:gd name="T78" fmla="*/ 369 w 391"/>
                <a:gd name="T79" fmla="*/ 117 h 322"/>
                <a:gd name="T80" fmla="*/ 365 w 391"/>
                <a:gd name="T81" fmla="*/ 131 h 322"/>
                <a:gd name="T82" fmla="*/ 377 w 391"/>
                <a:gd name="T83" fmla="*/ 135 h 322"/>
                <a:gd name="T84" fmla="*/ 390 w 391"/>
                <a:gd name="T85" fmla="*/ 144 h 322"/>
                <a:gd name="T86" fmla="*/ 350 w 391"/>
                <a:gd name="T87" fmla="*/ 145 h 322"/>
                <a:gd name="T88" fmla="*/ 349 w 391"/>
                <a:gd name="T89" fmla="*/ 154 h 322"/>
                <a:gd name="T90" fmla="*/ 349 w 391"/>
                <a:gd name="T91" fmla="*/ 175 h 322"/>
                <a:gd name="T92" fmla="*/ 352 w 391"/>
                <a:gd name="T93" fmla="*/ 209 h 322"/>
                <a:gd name="T94" fmla="*/ 328 w 391"/>
                <a:gd name="T95" fmla="*/ 215 h 322"/>
                <a:gd name="T96" fmla="*/ 307 w 391"/>
                <a:gd name="T97" fmla="*/ 221 h 322"/>
                <a:gd name="T98" fmla="*/ 274 w 391"/>
                <a:gd name="T99" fmla="*/ 223 h 322"/>
                <a:gd name="T100" fmla="*/ 246 w 391"/>
                <a:gd name="T101" fmla="*/ 216 h 322"/>
                <a:gd name="T102" fmla="*/ 243 w 391"/>
                <a:gd name="T103" fmla="*/ 221 h 322"/>
                <a:gd name="T104" fmla="*/ 252 w 391"/>
                <a:gd name="T105" fmla="*/ 229 h 322"/>
                <a:gd name="T106" fmla="*/ 259 w 391"/>
                <a:gd name="T107" fmla="*/ 262 h 322"/>
                <a:gd name="T108" fmla="*/ 269 w 391"/>
                <a:gd name="T109" fmla="*/ 266 h 322"/>
                <a:gd name="T110" fmla="*/ 280 w 391"/>
                <a:gd name="T111" fmla="*/ 276 h 322"/>
                <a:gd name="T112" fmla="*/ 265 w 391"/>
                <a:gd name="T113" fmla="*/ 283 h 322"/>
                <a:gd name="T114" fmla="*/ 248 w 391"/>
                <a:gd name="T115" fmla="*/ 297 h 322"/>
                <a:gd name="T116" fmla="*/ 204 w 391"/>
                <a:gd name="T117" fmla="*/ 322 h 322"/>
                <a:gd name="T118" fmla="*/ 191 w 391"/>
                <a:gd name="T119" fmla="*/ 312 h 322"/>
                <a:gd name="T120" fmla="*/ 189 w 391"/>
                <a:gd name="T121" fmla="*/ 309 h 32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1"/>
                <a:gd name="T184" fmla="*/ 0 h 322"/>
                <a:gd name="T185" fmla="*/ 391 w 391"/>
                <a:gd name="T186" fmla="*/ 322 h 32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1" h="322">
                  <a:moveTo>
                    <a:pt x="188" y="307"/>
                  </a:moveTo>
                  <a:lnTo>
                    <a:pt x="187" y="305"/>
                  </a:lnTo>
                  <a:lnTo>
                    <a:pt x="186" y="304"/>
                  </a:lnTo>
                  <a:lnTo>
                    <a:pt x="180" y="296"/>
                  </a:lnTo>
                  <a:lnTo>
                    <a:pt x="175" y="287"/>
                  </a:lnTo>
                  <a:lnTo>
                    <a:pt x="173" y="276"/>
                  </a:lnTo>
                  <a:lnTo>
                    <a:pt x="169" y="267"/>
                  </a:lnTo>
                  <a:lnTo>
                    <a:pt x="168" y="265"/>
                  </a:lnTo>
                  <a:lnTo>
                    <a:pt x="165" y="263"/>
                  </a:lnTo>
                  <a:lnTo>
                    <a:pt x="163" y="261"/>
                  </a:lnTo>
                  <a:lnTo>
                    <a:pt x="160" y="259"/>
                  </a:lnTo>
                  <a:lnTo>
                    <a:pt x="158" y="257"/>
                  </a:lnTo>
                  <a:lnTo>
                    <a:pt x="157" y="255"/>
                  </a:lnTo>
                  <a:lnTo>
                    <a:pt x="156" y="252"/>
                  </a:lnTo>
                  <a:lnTo>
                    <a:pt x="156" y="250"/>
                  </a:lnTo>
                  <a:lnTo>
                    <a:pt x="156" y="247"/>
                  </a:lnTo>
                  <a:lnTo>
                    <a:pt x="158" y="245"/>
                  </a:lnTo>
                  <a:lnTo>
                    <a:pt x="159" y="245"/>
                  </a:lnTo>
                  <a:lnTo>
                    <a:pt x="161" y="245"/>
                  </a:lnTo>
                  <a:lnTo>
                    <a:pt x="163" y="245"/>
                  </a:lnTo>
                  <a:lnTo>
                    <a:pt x="165" y="245"/>
                  </a:lnTo>
                  <a:lnTo>
                    <a:pt x="167" y="244"/>
                  </a:lnTo>
                  <a:lnTo>
                    <a:pt x="167" y="243"/>
                  </a:lnTo>
                  <a:lnTo>
                    <a:pt x="167" y="242"/>
                  </a:lnTo>
                  <a:lnTo>
                    <a:pt x="167" y="240"/>
                  </a:lnTo>
                  <a:lnTo>
                    <a:pt x="167" y="241"/>
                  </a:lnTo>
                  <a:lnTo>
                    <a:pt x="166" y="240"/>
                  </a:lnTo>
                  <a:lnTo>
                    <a:pt x="165" y="239"/>
                  </a:lnTo>
                  <a:lnTo>
                    <a:pt x="165" y="238"/>
                  </a:lnTo>
                  <a:lnTo>
                    <a:pt x="165" y="236"/>
                  </a:lnTo>
                  <a:lnTo>
                    <a:pt x="165" y="234"/>
                  </a:lnTo>
                  <a:lnTo>
                    <a:pt x="165" y="233"/>
                  </a:lnTo>
                  <a:lnTo>
                    <a:pt x="159" y="225"/>
                  </a:lnTo>
                  <a:lnTo>
                    <a:pt x="155" y="218"/>
                  </a:lnTo>
                  <a:lnTo>
                    <a:pt x="153" y="208"/>
                  </a:lnTo>
                  <a:lnTo>
                    <a:pt x="155" y="199"/>
                  </a:lnTo>
                  <a:lnTo>
                    <a:pt x="159" y="189"/>
                  </a:lnTo>
                  <a:lnTo>
                    <a:pt x="162" y="180"/>
                  </a:lnTo>
                  <a:lnTo>
                    <a:pt x="163" y="171"/>
                  </a:lnTo>
                  <a:lnTo>
                    <a:pt x="163" y="168"/>
                  </a:lnTo>
                  <a:lnTo>
                    <a:pt x="161" y="165"/>
                  </a:lnTo>
                  <a:lnTo>
                    <a:pt x="160" y="163"/>
                  </a:lnTo>
                  <a:lnTo>
                    <a:pt x="158" y="161"/>
                  </a:lnTo>
                  <a:lnTo>
                    <a:pt x="155" y="160"/>
                  </a:lnTo>
                  <a:lnTo>
                    <a:pt x="152" y="160"/>
                  </a:lnTo>
                  <a:lnTo>
                    <a:pt x="149" y="161"/>
                  </a:lnTo>
                  <a:lnTo>
                    <a:pt x="146" y="161"/>
                  </a:lnTo>
                  <a:lnTo>
                    <a:pt x="144" y="162"/>
                  </a:lnTo>
                  <a:lnTo>
                    <a:pt x="131" y="160"/>
                  </a:lnTo>
                  <a:lnTo>
                    <a:pt x="120" y="160"/>
                  </a:lnTo>
                  <a:lnTo>
                    <a:pt x="118" y="161"/>
                  </a:lnTo>
                  <a:lnTo>
                    <a:pt x="116" y="162"/>
                  </a:lnTo>
                  <a:lnTo>
                    <a:pt x="114" y="164"/>
                  </a:lnTo>
                  <a:lnTo>
                    <a:pt x="112" y="165"/>
                  </a:lnTo>
                  <a:lnTo>
                    <a:pt x="110" y="166"/>
                  </a:lnTo>
                  <a:lnTo>
                    <a:pt x="108" y="166"/>
                  </a:lnTo>
                  <a:lnTo>
                    <a:pt x="106" y="165"/>
                  </a:lnTo>
                  <a:lnTo>
                    <a:pt x="100" y="160"/>
                  </a:lnTo>
                  <a:lnTo>
                    <a:pt x="94" y="154"/>
                  </a:lnTo>
                  <a:lnTo>
                    <a:pt x="88" y="150"/>
                  </a:lnTo>
                  <a:lnTo>
                    <a:pt x="80" y="147"/>
                  </a:lnTo>
                  <a:lnTo>
                    <a:pt x="72" y="144"/>
                  </a:lnTo>
                  <a:lnTo>
                    <a:pt x="65" y="141"/>
                  </a:lnTo>
                  <a:lnTo>
                    <a:pt x="57" y="142"/>
                  </a:lnTo>
                  <a:lnTo>
                    <a:pt x="48" y="144"/>
                  </a:lnTo>
                  <a:lnTo>
                    <a:pt x="40" y="143"/>
                  </a:lnTo>
                  <a:lnTo>
                    <a:pt x="30" y="143"/>
                  </a:lnTo>
                  <a:lnTo>
                    <a:pt x="29" y="142"/>
                  </a:lnTo>
                  <a:lnTo>
                    <a:pt x="27" y="141"/>
                  </a:lnTo>
                  <a:lnTo>
                    <a:pt x="26" y="139"/>
                  </a:lnTo>
                  <a:lnTo>
                    <a:pt x="24" y="137"/>
                  </a:lnTo>
                  <a:lnTo>
                    <a:pt x="23" y="134"/>
                  </a:lnTo>
                  <a:lnTo>
                    <a:pt x="22" y="134"/>
                  </a:lnTo>
                  <a:lnTo>
                    <a:pt x="20" y="134"/>
                  </a:lnTo>
                  <a:lnTo>
                    <a:pt x="18" y="134"/>
                  </a:lnTo>
                  <a:lnTo>
                    <a:pt x="16" y="134"/>
                  </a:lnTo>
                  <a:lnTo>
                    <a:pt x="15" y="133"/>
                  </a:lnTo>
                  <a:lnTo>
                    <a:pt x="14" y="132"/>
                  </a:lnTo>
                  <a:lnTo>
                    <a:pt x="13" y="131"/>
                  </a:lnTo>
                  <a:lnTo>
                    <a:pt x="15" y="118"/>
                  </a:lnTo>
                  <a:lnTo>
                    <a:pt x="14" y="106"/>
                  </a:lnTo>
                  <a:lnTo>
                    <a:pt x="11" y="93"/>
                  </a:lnTo>
                  <a:lnTo>
                    <a:pt x="10" y="91"/>
                  </a:lnTo>
                  <a:lnTo>
                    <a:pt x="9" y="89"/>
                  </a:lnTo>
                  <a:lnTo>
                    <a:pt x="7" y="88"/>
                  </a:lnTo>
                  <a:lnTo>
                    <a:pt x="4" y="86"/>
                  </a:lnTo>
                  <a:lnTo>
                    <a:pt x="3" y="85"/>
                  </a:lnTo>
                  <a:lnTo>
                    <a:pt x="1" y="84"/>
                  </a:lnTo>
                  <a:lnTo>
                    <a:pt x="0" y="82"/>
                  </a:lnTo>
                  <a:lnTo>
                    <a:pt x="0" y="76"/>
                  </a:lnTo>
                  <a:lnTo>
                    <a:pt x="1" y="69"/>
                  </a:lnTo>
                  <a:lnTo>
                    <a:pt x="3" y="62"/>
                  </a:lnTo>
                  <a:lnTo>
                    <a:pt x="6" y="52"/>
                  </a:lnTo>
                  <a:lnTo>
                    <a:pt x="11" y="43"/>
                  </a:lnTo>
                  <a:lnTo>
                    <a:pt x="18" y="35"/>
                  </a:lnTo>
                  <a:lnTo>
                    <a:pt x="25" y="26"/>
                  </a:lnTo>
                  <a:lnTo>
                    <a:pt x="31" y="15"/>
                  </a:lnTo>
                  <a:lnTo>
                    <a:pt x="32" y="13"/>
                  </a:lnTo>
                  <a:lnTo>
                    <a:pt x="34" y="12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41" y="10"/>
                  </a:lnTo>
                  <a:lnTo>
                    <a:pt x="44" y="9"/>
                  </a:lnTo>
                  <a:lnTo>
                    <a:pt x="46" y="9"/>
                  </a:lnTo>
                  <a:lnTo>
                    <a:pt x="48" y="8"/>
                  </a:lnTo>
                  <a:lnTo>
                    <a:pt x="49" y="6"/>
                  </a:lnTo>
                  <a:lnTo>
                    <a:pt x="49" y="7"/>
                  </a:lnTo>
                  <a:lnTo>
                    <a:pt x="49" y="8"/>
                  </a:lnTo>
                  <a:lnTo>
                    <a:pt x="49" y="9"/>
                  </a:lnTo>
                  <a:lnTo>
                    <a:pt x="48" y="12"/>
                  </a:lnTo>
                  <a:lnTo>
                    <a:pt x="47" y="13"/>
                  </a:lnTo>
                  <a:lnTo>
                    <a:pt x="46" y="14"/>
                  </a:lnTo>
                  <a:lnTo>
                    <a:pt x="45" y="14"/>
                  </a:lnTo>
                  <a:lnTo>
                    <a:pt x="43" y="17"/>
                  </a:lnTo>
                  <a:lnTo>
                    <a:pt x="40" y="20"/>
                  </a:lnTo>
                  <a:lnTo>
                    <a:pt x="36" y="23"/>
                  </a:lnTo>
                  <a:lnTo>
                    <a:pt x="34" y="26"/>
                  </a:lnTo>
                  <a:lnTo>
                    <a:pt x="34" y="27"/>
                  </a:lnTo>
                  <a:lnTo>
                    <a:pt x="35" y="29"/>
                  </a:lnTo>
                  <a:lnTo>
                    <a:pt x="36" y="30"/>
                  </a:lnTo>
                  <a:lnTo>
                    <a:pt x="37" y="31"/>
                  </a:lnTo>
                  <a:lnTo>
                    <a:pt x="38" y="32"/>
                  </a:lnTo>
                  <a:lnTo>
                    <a:pt x="38" y="33"/>
                  </a:lnTo>
                  <a:lnTo>
                    <a:pt x="36" y="40"/>
                  </a:lnTo>
                  <a:lnTo>
                    <a:pt x="35" y="46"/>
                  </a:lnTo>
                  <a:lnTo>
                    <a:pt x="33" y="52"/>
                  </a:lnTo>
                  <a:lnTo>
                    <a:pt x="30" y="59"/>
                  </a:lnTo>
                  <a:lnTo>
                    <a:pt x="27" y="67"/>
                  </a:lnTo>
                  <a:lnTo>
                    <a:pt x="26" y="74"/>
                  </a:lnTo>
                  <a:lnTo>
                    <a:pt x="27" y="81"/>
                  </a:lnTo>
                  <a:lnTo>
                    <a:pt x="32" y="86"/>
                  </a:lnTo>
                  <a:lnTo>
                    <a:pt x="40" y="88"/>
                  </a:lnTo>
                  <a:lnTo>
                    <a:pt x="46" y="86"/>
                  </a:lnTo>
                  <a:lnTo>
                    <a:pt x="51" y="80"/>
                  </a:lnTo>
                  <a:lnTo>
                    <a:pt x="54" y="73"/>
                  </a:lnTo>
                  <a:lnTo>
                    <a:pt x="53" y="67"/>
                  </a:lnTo>
                  <a:lnTo>
                    <a:pt x="50" y="61"/>
                  </a:lnTo>
                  <a:lnTo>
                    <a:pt x="45" y="55"/>
                  </a:lnTo>
                  <a:lnTo>
                    <a:pt x="43" y="54"/>
                  </a:lnTo>
                  <a:lnTo>
                    <a:pt x="43" y="52"/>
                  </a:lnTo>
                  <a:lnTo>
                    <a:pt x="44" y="51"/>
                  </a:lnTo>
                  <a:lnTo>
                    <a:pt x="45" y="50"/>
                  </a:lnTo>
                  <a:lnTo>
                    <a:pt x="45" y="49"/>
                  </a:lnTo>
                  <a:lnTo>
                    <a:pt x="45" y="48"/>
                  </a:lnTo>
                  <a:lnTo>
                    <a:pt x="43" y="47"/>
                  </a:lnTo>
                  <a:lnTo>
                    <a:pt x="42" y="45"/>
                  </a:lnTo>
                  <a:lnTo>
                    <a:pt x="41" y="44"/>
                  </a:lnTo>
                  <a:lnTo>
                    <a:pt x="40" y="42"/>
                  </a:lnTo>
                  <a:lnTo>
                    <a:pt x="41" y="41"/>
                  </a:lnTo>
                  <a:lnTo>
                    <a:pt x="42" y="40"/>
                  </a:lnTo>
                  <a:lnTo>
                    <a:pt x="42" y="39"/>
                  </a:lnTo>
                  <a:lnTo>
                    <a:pt x="50" y="34"/>
                  </a:lnTo>
                  <a:lnTo>
                    <a:pt x="57" y="30"/>
                  </a:lnTo>
                  <a:lnTo>
                    <a:pt x="65" y="26"/>
                  </a:lnTo>
                  <a:lnTo>
                    <a:pt x="66" y="26"/>
                  </a:lnTo>
                  <a:lnTo>
                    <a:pt x="68" y="26"/>
                  </a:lnTo>
                  <a:lnTo>
                    <a:pt x="70" y="26"/>
                  </a:lnTo>
                  <a:lnTo>
                    <a:pt x="71" y="26"/>
                  </a:lnTo>
                  <a:lnTo>
                    <a:pt x="72" y="25"/>
                  </a:lnTo>
                  <a:lnTo>
                    <a:pt x="77" y="21"/>
                  </a:lnTo>
                  <a:lnTo>
                    <a:pt x="83" y="20"/>
                  </a:lnTo>
                  <a:lnTo>
                    <a:pt x="90" y="18"/>
                  </a:lnTo>
                  <a:lnTo>
                    <a:pt x="91" y="17"/>
                  </a:lnTo>
                  <a:lnTo>
                    <a:pt x="91" y="16"/>
                  </a:lnTo>
                  <a:lnTo>
                    <a:pt x="91" y="15"/>
                  </a:lnTo>
                  <a:lnTo>
                    <a:pt x="88" y="15"/>
                  </a:lnTo>
                  <a:lnTo>
                    <a:pt x="84" y="14"/>
                  </a:lnTo>
                  <a:lnTo>
                    <a:pt x="82" y="12"/>
                  </a:lnTo>
                  <a:lnTo>
                    <a:pt x="80" y="10"/>
                  </a:lnTo>
                  <a:lnTo>
                    <a:pt x="79" y="8"/>
                  </a:lnTo>
                  <a:lnTo>
                    <a:pt x="79" y="6"/>
                  </a:lnTo>
                  <a:lnTo>
                    <a:pt x="80" y="4"/>
                  </a:lnTo>
                  <a:lnTo>
                    <a:pt x="86" y="0"/>
                  </a:lnTo>
                  <a:lnTo>
                    <a:pt x="90" y="1"/>
                  </a:lnTo>
                  <a:lnTo>
                    <a:pt x="93" y="5"/>
                  </a:lnTo>
                  <a:lnTo>
                    <a:pt x="96" y="12"/>
                  </a:lnTo>
                  <a:lnTo>
                    <a:pt x="99" y="18"/>
                  </a:lnTo>
                  <a:lnTo>
                    <a:pt x="100" y="20"/>
                  </a:lnTo>
                  <a:lnTo>
                    <a:pt x="102" y="21"/>
                  </a:lnTo>
                  <a:lnTo>
                    <a:pt x="104" y="22"/>
                  </a:lnTo>
                  <a:lnTo>
                    <a:pt x="106" y="22"/>
                  </a:lnTo>
                  <a:lnTo>
                    <a:pt x="107" y="21"/>
                  </a:lnTo>
                  <a:lnTo>
                    <a:pt x="108" y="20"/>
                  </a:lnTo>
                  <a:lnTo>
                    <a:pt x="109" y="19"/>
                  </a:lnTo>
                  <a:lnTo>
                    <a:pt x="110" y="18"/>
                  </a:lnTo>
                  <a:lnTo>
                    <a:pt x="111" y="18"/>
                  </a:lnTo>
                  <a:lnTo>
                    <a:pt x="112" y="18"/>
                  </a:lnTo>
                  <a:lnTo>
                    <a:pt x="113" y="19"/>
                  </a:lnTo>
                  <a:lnTo>
                    <a:pt x="114" y="20"/>
                  </a:lnTo>
                  <a:lnTo>
                    <a:pt x="114" y="21"/>
                  </a:lnTo>
                  <a:lnTo>
                    <a:pt x="117" y="21"/>
                  </a:lnTo>
                  <a:lnTo>
                    <a:pt x="120" y="21"/>
                  </a:lnTo>
                  <a:lnTo>
                    <a:pt x="123" y="23"/>
                  </a:lnTo>
                  <a:lnTo>
                    <a:pt x="125" y="25"/>
                  </a:lnTo>
                  <a:lnTo>
                    <a:pt x="130" y="31"/>
                  </a:lnTo>
                  <a:lnTo>
                    <a:pt x="137" y="35"/>
                  </a:lnTo>
                  <a:lnTo>
                    <a:pt x="144" y="40"/>
                  </a:lnTo>
                  <a:lnTo>
                    <a:pt x="149" y="46"/>
                  </a:lnTo>
                  <a:lnTo>
                    <a:pt x="174" y="40"/>
                  </a:lnTo>
                  <a:lnTo>
                    <a:pt x="202" y="39"/>
                  </a:lnTo>
                  <a:lnTo>
                    <a:pt x="202" y="40"/>
                  </a:lnTo>
                  <a:lnTo>
                    <a:pt x="201" y="41"/>
                  </a:lnTo>
                  <a:lnTo>
                    <a:pt x="200" y="41"/>
                  </a:lnTo>
                  <a:lnTo>
                    <a:pt x="203" y="42"/>
                  </a:lnTo>
                  <a:lnTo>
                    <a:pt x="206" y="44"/>
                  </a:lnTo>
                  <a:lnTo>
                    <a:pt x="208" y="47"/>
                  </a:lnTo>
                  <a:lnTo>
                    <a:pt x="210" y="49"/>
                  </a:lnTo>
                  <a:lnTo>
                    <a:pt x="213" y="50"/>
                  </a:lnTo>
                  <a:lnTo>
                    <a:pt x="216" y="51"/>
                  </a:lnTo>
                  <a:lnTo>
                    <a:pt x="235" y="51"/>
                  </a:lnTo>
                  <a:lnTo>
                    <a:pt x="252" y="48"/>
                  </a:lnTo>
                  <a:lnTo>
                    <a:pt x="269" y="41"/>
                  </a:lnTo>
                  <a:lnTo>
                    <a:pt x="266" y="40"/>
                  </a:lnTo>
                  <a:lnTo>
                    <a:pt x="263" y="39"/>
                  </a:lnTo>
                  <a:lnTo>
                    <a:pt x="260" y="38"/>
                  </a:lnTo>
                  <a:lnTo>
                    <a:pt x="261" y="37"/>
                  </a:lnTo>
                  <a:lnTo>
                    <a:pt x="261" y="36"/>
                  </a:lnTo>
                  <a:lnTo>
                    <a:pt x="261" y="35"/>
                  </a:lnTo>
                  <a:lnTo>
                    <a:pt x="273" y="34"/>
                  </a:lnTo>
                  <a:lnTo>
                    <a:pt x="283" y="32"/>
                  </a:lnTo>
                  <a:lnTo>
                    <a:pt x="294" y="33"/>
                  </a:lnTo>
                  <a:lnTo>
                    <a:pt x="304" y="35"/>
                  </a:lnTo>
                  <a:lnTo>
                    <a:pt x="310" y="35"/>
                  </a:lnTo>
                  <a:lnTo>
                    <a:pt x="315" y="34"/>
                  </a:lnTo>
                  <a:lnTo>
                    <a:pt x="319" y="34"/>
                  </a:lnTo>
                  <a:lnTo>
                    <a:pt x="322" y="34"/>
                  </a:lnTo>
                  <a:lnTo>
                    <a:pt x="326" y="37"/>
                  </a:lnTo>
                  <a:lnTo>
                    <a:pt x="321" y="39"/>
                  </a:lnTo>
                  <a:lnTo>
                    <a:pt x="313" y="39"/>
                  </a:lnTo>
                  <a:lnTo>
                    <a:pt x="307" y="38"/>
                  </a:lnTo>
                  <a:lnTo>
                    <a:pt x="301" y="40"/>
                  </a:lnTo>
                  <a:lnTo>
                    <a:pt x="301" y="41"/>
                  </a:lnTo>
                  <a:lnTo>
                    <a:pt x="300" y="43"/>
                  </a:lnTo>
                  <a:lnTo>
                    <a:pt x="301" y="44"/>
                  </a:lnTo>
                  <a:lnTo>
                    <a:pt x="301" y="46"/>
                  </a:lnTo>
                  <a:lnTo>
                    <a:pt x="304" y="48"/>
                  </a:lnTo>
                  <a:lnTo>
                    <a:pt x="306" y="50"/>
                  </a:lnTo>
                  <a:lnTo>
                    <a:pt x="308" y="53"/>
                  </a:lnTo>
                  <a:lnTo>
                    <a:pt x="311" y="55"/>
                  </a:lnTo>
                  <a:lnTo>
                    <a:pt x="313" y="57"/>
                  </a:lnTo>
                  <a:lnTo>
                    <a:pt x="315" y="57"/>
                  </a:lnTo>
                  <a:lnTo>
                    <a:pt x="316" y="55"/>
                  </a:lnTo>
                  <a:lnTo>
                    <a:pt x="318" y="54"/>
                  </a:lnTo>
                  <a:lnTo>
                    <a:pt x="320" y="53"/>
                  </a:lnTo>
                  <a:lnTo>
                    <a:pt x="322" y="54"/>
                  </a:lnTo>
                  <a:lnTo>
                    <a:pt x="322" y="55"/>
                  </a:lnTo>
                  <a:lnTo>
                    <a:pt x="323" y="57"/>
                  </a:lnTo>
                  <a:lnTo>
                    <a:pt x="324" y="57"/>
                  </a:lnTo>
                  <a:lnTo>
                    <a:pt x="325" y="58"/>
                  </a:lnTo>
                  <a:lnTo>
                    <a:pt x="325" y="59"/>
                  </a:lnTo>
                  <a:lnTo>
                    <a:pt x="333" y="59"/>
                  </a:lnTo>
                  <a:lnTo>
                    <a:pt x="341" y="61"/>
                  </a:lnTo>
                  <a:lnTo>
                    <a:pt x="348" y="67"/>
                  </a:lnTo>
                  <a:lnTo>
                    <a:pt x="350" y="67"/>
                  </a:lnTo>
                  <a:lnTo>
                    <a:pt x="351" y="67"/>
                  </a:lnTo>
                  <a:lnTo>
                    <a:pt x="353" y="67"/>
                  </a:lnTo>
                  <a:lnTo>
                    <a:pt x="354" y="67"/>
                  </a:lnTo>
                  <a:lnTo>
                    <a:pt x="358" y="73"/>
                  </a:lnTo>
                  <a:lnTo>
                    <a:pt x="359" y="79"/>
                  </a:lnTo>
                  <a:lnTo>
                    <a:pt x="358" y="86"/>
                  </a:lnTo>
                  <a:lnTo>
                    <a:pt x="356" y="93"/>
                  </a:lnTo>
                  <a:lnTo>
                    <a:pt x="363" y="93"/>
                  </a:lnTo>
                  <a:lnTo>
                    <a:pt x="370" y="91"/>
                  </a:lnTo>
                  <a:lnTo>
                    <a:pt x="377" y="89"/>
                  </a:lnTo>
                  <a:lnTo>
                    <a:pt x="382" y="90"/>
                  </a:lnTo>
                  <a:lnTo>
                    <a:pt x="385" y="93"/>
                  </a:lnTo>
                  <a:lnTo>
                    <a:pt x="386" y="98"/>
                  </a:lnTo>
                  <a:lnTo>
                    <a:pt x="386" y="104"/>
                  </a:lnTo>
                  <a:lnTo>
                    <a:pt x="385" y="109"/>
                  </a:lnTo>
                  <a:lnTo>
                    <a:pt x="383" y="111"/>
                  </a:lnTo>
                  <a:lnTo>
                    <a:pt x="381" y="114"/>
                  </a:lnTo>
                  <a:lnTo>
                    <a:pt x="379" y="116"/>
                  </a:lnTo>
                  <a:lnTo>
                    <a:pt x="376" y="117"/>
                  </a:lnTo>
                  <a:lnTo>
                    <a:pt x="373" y="118"/>
                  </a:lnTo>
                  <a:lnTo>
                    <a:pt x="369" y="117"/>
                  </a:lnTo>
                  <a:lnTo>
                    <a:pt x="368" y="120"/>
                  </a:lnTo>
                  <a:lnTo>
                    <a:pt x="367" y="122"/>
                  </a:lnTo>
                  <a:lnTo>
                    <a:pt x="365" y="125"/>
                  </a:lnTo>
                  <a:lnTo>
                    <a:pt x="363" y="127"/>
                  </a:lnTo>
                  <a:lnTo>
                    <a:pt x="363" y="129"/>
                  </a:lnTo>
                  <a:lnTo>
                    <a:pt x="363" y="130"/>
                  </a:lnTo>
                  <a:lnTo>
                    <a:pt x="365" y="131"/>
                  </a:lnTo>
                  <a:lnTo>
                    <a:pt x="367" y="132"/>
                  </a:lnTo>
                  <a:lnTo>
                    <a:pt x="369" y="132"/>
                  </a:lnTo>
                  <a:lnTo>
                    <a:pt x="371" y="132"/>
                  </a:lnTo>
                  <a:lnTo>
                    <a:pt x="373" y="133"/>
                  </a:lnTo>
                  <a:lnTo>
                    <a:pt x="375" y="133"/>
                  </a:lnTo>
                  <a:lnTo>
                    <a:pt x="377" y="134"/>
                  </a:lnTo>
                  <a:lnTo>
                    <a:pt x="377" y="135"/>
                  </a:lnTo>
                  <a:lnTo>
                    <a:pt x="378" y="136"/>
                  </a:lnTo>
                  <a:lnTo>
                    <a:pt x="379" y="138"/>
                  </a:lnTo>
                  <a:lnTo>
                    <a:pt x="380" y="138"/>
                  </a:lnTo>
                  <a:lnTo>
                    <a:pt x="384" y="139"/>
                  </a:lnTo>
                  <a:lnTo>
                    <a:pt x="387" y="140"/>
                  </a:lnTo>
                  <a:lnTo>
                    <a:pt x="391" y="140"/>
                  </a:lnTo>
                  <a:lnTo>
                    <a:pt x="390" y="144"/>
                  </a:lnTo>
                  <a:lnTo>
                    <a:pt x="387" y="147"/>
                  </a:lnTo>
                  <a:lnTo>
                    <a:pt x="381" y="148"/>
                  </a:lnTo>
                  <a:lnTo>
                    <a:pt x="374" y="148"/>
                  </a:lnTo>
                  <a:lnTo>
                    <a:pt x="366" y="147"/>
                  </a:lnTo>
                  <a:lnTo>
                    <a:pt x="358" y="147"/>
                  </a:lnTo>
                  <a:lnTo>
                    <a:pt x="351" y="145"/>
                  </a:lnTo>
                  <a:lnTo>
                    <a:pt x="350" y="145"/>
                  </a:lnTo>
                  <a:lnTo>
                    <a:pt x="349" y="147"/>
                  </a:lnTo>
                  <a:lnTo>
                    <a:pt x="348" y="148"/>
                  </a:lnTo>
                  <a:lnTo>
                    <a:pt x="348" y="149"/>
                  </a:lnTo>
                  <a:lnTo>
                    <a:pt x="347" y="150"/>
                  </a:lnTo>
                  <a:lnTo>
                    <a:pt x="348" y="152"/>
                  </a:lnTo>
                  <a:lnTo>
                    <a:pt x="349" y="154"/>
                  </a:lnTo>
                  <a:lnTo>
                    <a:pt x="349" y="156"/>
                  </a:lnTo>
                  <a:lnTo>
                    <a:pt x="348" y="158"/>
                  </a:lnTo>
                  <a:lnTo>
                    <a:pt x="347" y="160"/>
                  </a:lnTo>
                  <a:lnTo>
                    <a:pt x="346" y="161"/>
                  </a:lnTo>
                  <a:lnTo>
                    <a:pt x="345" y="163"/>
                  </a:lnTo>
                  <a:lnTo>
                    <a:pt x="345" y="170"/>
                  </a:lnTo>
                  <a:lnTo>
                    <a:pt x="349" y="175"/>
                  </a:lnTo>
                  <a:lnTo>
                    <a:pt x="355" y="180"/>
                  </a:lnTo>
                  <a:lnTo>
                    <a:pt x="361" y="185"/>
                  </a:lnTo>
                  <a:lnTo>
                    <a:pt x="366" y="190"/>
                  </a:lnTo>
                  <a:lnTo>
                    <a:pt x="370" y="193"/>
                  </a:lnTo>
                  <a:lnTo>
                    <a:pt x="365" y="199"/>
                  </a:lnTo>
                  <a:lnTo>
                    <a:pt x="359" y="205"/>
                  </a:lnTo>
                  <a:lnTo>
                    <a:pt x="352" y="209"/>
                  </a:lnTo>
                  <a:lnTo>
                    <a:pt x="349" y="210"/>
                  </a:lnTo>
                  <a:lnTo>
                    <a:pt x="346" y="210"/>
                  </a:lnTo>
                  <a:lnTo>
                    <a:pt x="343" y="210"/>
                  </a:lnTo>
                  <a:lnTo>
                    <a:pt x="339" y="211"/>
                  </a:lnTo>
                  <a:lnTo>
                    <a:pt x="335" y="213"/>
                  </a:lnTo>
                  <a:lnTo>
                    <a:pt x="330" y="214"/>
                  </a:lnTo>
                  <a:lnTo>
                    <a:pt x="328" y="215"/>
                  </a:lnTo>
                  <a:lnTo>
                    <a:pt x="326" y="216"/>
                  </a:lnTo>
                  <a:lnTo>
                    <a:pt x="324" y="218"/>
                  </a:lnTo>
                  <a:lnTo>
                    <a:pt x="321" y="219"/>
                  </a:lnTo>
                  <a:lnTo>
                    <a:pt x="316" y="220"/>
                  </a:lnTo>
                  <a:lnTo>
                    <a:pt x="313" y="220"/>
                  </a:lnTo>
                  <a:lnTo>
                    <a:pt x="309" y="220"/>
                  </a:lnTo>
                  <a:lnTo>
                    <a:pt x="307" y="221"/>
                  </a:lnTo>
                  <a:lnTo>
                    <a:pt x="305" y="223"/>
                  </a:lnTo>
                  <a:lnTo>
                    <a:pt x="303" y="225"/>
                  </a:lnTo>
                  <a:lnTo>
                    <a:pt x="299" y="228"/>
                  </a:lnTo>
                  <a:lnTo>
                    <a:pt x="294" y="229"/>
                  </a:lnTo>
                  <a:lnTo>
                    <a:pt x="289" y="229"/>
                  </a:lnTo>
                  <a:lnTo>
                    <a:pt x="285" y="227"/>
                  </a:lnTo>
                  <a:lnTo>
                    <a:pt x="274" y="223"/>
                  </a:lnTo>
                  <a:lnTo>
                    <a:pt x="263" y="219"/>
                  </a:lnTo>
                  <a:lnTo>
                    <a:pt x="260" y="218"/>
                  </a:lnTo>
                  <a:lnTo>
                    <a:pt x="257" y="219"/>
                  </a:lnTo>
                  <a:lnTo>
                    <a:pt x="254" y="219"/>
                  </a:lnTo>
                  <a:lnTo>
                    <a:pt x="251" y="219"/>
                  </a:lnTo>
                  <a:lnTo>
                    <a:pt x="248" y="218"/>
                  </a:lnTo>
                  <a:lnTo>
                    <a:pt x="246" y="216"/>
                  </a:lnTo>
                  <a:lnTo>
                    <a:pt x="244" y="215"/>
                  </a:lnTo>
                  <a:lnTo>
                    <a:pt x="243" y="215"/>
                  </a:lnTo>
                  <a:lnTo>
                    <a:pt x="242" y="215"/>
                  </a:lnTo>
                  <a:lnTo>
                    <a:pt x="241" y="215"/>
                  </a:lnTo>
                  <a:lnTo>
                    <a:pt x="241" y="217"/>
                  </a:lnTo>
                  <a:lnTo>
                    <a:pt x="241" y="219"/>
                  </a:lnTo>
                  <a:lnTo>
                    <a:pt x="243" y="221"/>
                  </a:lnTo>
                  <a:lnTo>
                    <a:pt x="244" y="222"/>
                  </a:lnTo>
                  <a:lnTo>
                    <a:pt x="247" y="223"/>
                  </a:lnTo>
                  <a:lnTo>
                    <a:pt x="249" y="224"/>
                  </a:lnTo>
                  <a:lnTo>
                    <a:pt x="251" y="225"/>
                  </a:lnTo>
                  <a:lnTo>
                    <a:pt x="251" y="226"/>
                  </a:lnTo>
                  <a:lnTo>
                    <a:pt x="252" y="227"/>
                  </a:lnTo>
                  <a:lnTo>
                    <a:pt x="252" y="229"/>
                  </a:lnTo>
                  <a:lnTo>
                    <a:pt x="253" y="233"/>
                  </a:lnTo>
                  <a:lnTo>
                    <a:pt x="252" y="238"/>
                  </a:lnTo>
                  <a:lnTo>
                    <a:pt x="253" y="242"/>
                  </a:lnTo>
                  <a:lnTo>
                    <a:pt x="255" y="251"/>
                  </a:lnTo>
                  <a:lnTo>
                    <a:pt x="259" y="259"/>
                  </a:lnTo>
                  <a:lnTo>
                    <a:pt x="259" y="261"/>
                  </a:lnTo>
                  <a:lnTo>
                    <a:pt x="259" y="262"/>
                  </a:lnTo>
                  <a:lnTo>
                    <a:pt x="259" y="264"/>
                  </a:lnTo>
                  <a:lnTo>
                    <a:pt x="260" y="265"/>
                  </a:lnTo>
                  <a:lnTo>
                    <a:pt x="261" y="266"/>
                  </a:lnTo>
                  <a:lnTo>
                    <a:pt x="263" y="266"/>
                  </a:lnTo>
                  <a:lnTo>
                    <a:pt x="264" y="267"/>
                  </a:lnTo>
                  <a:lnTo>
                    <a:pt x="267" y="266"/>
                  </a:lnTo>
                  <a:lnTo>
                    <a:pt x="269" y="266"/>
                  </a:lnTo>
                  <a:lnTo>
                    <a:pt x="273" y="266"/>
                  </a:lnTo>
                  <a:lnTo>
                    <a:pt x="275" y="267"/>
                  </a:lnTo>
                  <a:lnTo>
                    <a:pt x="277" y="268"/>
                  </a:lnTo>
                  <a:lnTo>
                    <a:pt x="279" y="270"/>
                  </a:lnTo>
                  <a:lnTo>
                    <a:pt x="280" y="272"/>
                  </a:lnTo>
                  <a:lnTo>
                    <a:pt x="280" y="274"/>
                  </a:lnTo>
                  <a:lnTo>
                    <a:pt x="280" y="276"/>
                  </a:lnTo>
                  <a:lnTo>
                    <a:pt x="279" y="279"/>
                  </a:lnTo>
                  <a:lnTo>
                    <a:pt x="277" y="280"/>
                  </a:lnTo>
                  <a:lnTo>
                    <a:pt x="275" y="281"/>
                  </a:lnTo>
                  <a:lnTo>
                    <a:pt x="273" y="283"/>
                  </a:lnTo>
                  <a:lnTo>
                    <a:pt x="269" y="283"/>
                  </a:lnTo>
                  <a:lnTo>
                    <a:pt x="267" y="283"/>
                  </a:lnTo>
                  <a:lnTo>
                    <a:pt x="265" y="283"/>
                  </a:lnTo>
                  <a:lnTo>
                    <a:pt x="263" y="284"/>
                  </a:lnTo>
                  <a:lnTo>
                    <a:pt x="262" y="286"/>
                  </a:lnTo>
                  <a:lnTo>
                    <a:pt x="260" y="290"/>
                  </a:lnTo>
                  <a:lnTo>
                    <a:pt x="257" y="293"/>
                  </a:lnTo>
                  <a:lnTo>
                    <a:pt x="254" y="296"/>
                  </a:lnTo>
                  <a:lnTo>
                    <a:pt x="251" y="297"/>
                  </a:lnTo>
                  <a:lnTo>
                    <a:pt x="248" y="297"/>
                  </a:lnTo>
                  <a:lnTo>
                    <a:pt x="245" y="298"/>
                  </a:lnTo>
                  <a:lnTo>
                    <a:pt x="242" y="299"/>
                  </a:lnTo>
                  <a:lnTo>
                    <a:pt x="240" y="300"/>
                  </a:lnTo>
                  <a:lnTo>
                    <a:pt x="231" y="309"/>
                  </a:lnTo>
                  <a:lnTo>
                    <a:pt x="221" y="316"/>
                  </a:lnTo>
                  <a:lnTo>
                    <a:pt x="210" y="322"/>
                  </a:lnTo>
                  <a:lnTo>
                    <a:pt x="204" y="322"/>
                  </a:lnTo>
                  <a:lnTo>
                    <a:pt x="198" y="319"/>
                  </a:lnTo>
                  <a:lnTo>
                    <a:pt x="193" y="316"/>
                  </a:lnTo>
                  <a:lnTo>
                    <a:pt x="192" y="316"/>
                  </a:lnTo>
                  <a:lnTo>
                    <a:pt x="191" y="315"/>
                  </a:lnTo>
                  <a:lnTo>
                    <a:pt x="191" y="313"/>
                  </a:lnTo>
                  <a:lnTo>
                    <a:pt x="191" y="312"/>
                  </a:lnTo>
                  <a:lnTo>
                    <a:pt x="192" y="310"/>
                  </a:lnTo>
                  <a:lnTo>
                    <a:pt x="192" y="309"/>
                  </a:lnTo>
                  <a:lnTo>
                    <a:pt x="191" y="310"/>
                  </a:lnTo>
                  <a:lnTo>
                    <a:pt x="190" y="310"/>
                  </a:lnTo>
                  <a:lnTo>
                    <a:pt x="189" y="309"/>
                  </a:lnTo>
                  <a:lnTo>
                    <a:pt x="188" y="307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5" name="Freeform 57"/>
            <p:cNvSpPr>
              <a:spLocks/>
            </p:cNvSpPr>
            <p:nvPr/>
          </p:nvSpPr>
          <p:spPr bwMode="gray">
            <a:xfrm>
              <a:off x="2923" y="1829"/>
              <a:ext cx="136" cy="201"/>
            </a:xfrm>
            <a:custGeom>
              <a:avLst/>
              <a:gdLst>
                <a:gd name="T0" fmla="*/ 134 w 136"/>
                <a:gd name="T1" fmla="*/ 180 h 201"/>
                <a:gd name="T2" fmla="*/ 132 w 136"/>
                <a:gd name="T3" fmla="*/ 178 h 201"/>
                <a:gd name="T4" fmla="*/ 132 w 136"/>
                <a:gd name="T5" fmla="*/ 169 h 201"/>
                <a:gd name="T6" fmla="*/ 121 w 136"/>
                <a:gd name="T7" fmla="*/ 160 h 201"/>
                <a:gd name="T8" fmla="*/ 117 w 136"/>
                <a:gd name="T9" fmla="*/ 148 h 201"/>
                <a:gd name="T10" fmla="*/ 110 w 136"/>
                <a:gd name="T11" fmla="*/ 146 h 201"/>
                <a:gd name="T12" fmla="*/ 103 w 136"/>
                <a:gd name="T13" fmla="*/ 134 h 201"/>
                <a:gd name="T14" fmla="*/ 103 w 136"/>
                <a:gd name="T15" fmla="*/ 108 h 201"/>
                <a:gd name="T16" fmla="*/ 101 w 136"/>
                <a:gd name="T17" fmla="*/ 103 h 201"/>
                <a:gd name="T18" fmla="*/ 103 w 136"/>
                <a:gd name="T19" fmla="*/ 96 h 201"/>
                <a:gd name="T20" fmla="*/ 113 w 136"/>
                <a:gd name="T21" fmla="*/ 93 h 201"/>
                <a:gd name="T22" fmla="*/ 117 w 136"/>
                <a:gd name="T23" fmla="*/ 87 h 201"/>
                <a:gd name="T24" fmla="*/ 118 w 136"/>
                <a:gd name="T25" fmla="*/ 78 h 201"/>
                <a:gd name="T26" fmla="*/ 120 w 136"/>
                <a:gd name="T27" fmla="*/ 77 h 201"/>
                <a:gd name="T28" fmla="*/ 122 w 136"/>
                <a:gd name="T29" fmla="*/ 74 h 201"/>
                <a:gd name="T30" fmla="*/ 108 w 136"/>
                <a:gd name="T31" fmla="*/ 62 h 201"/>
                <a:gd name="T32" fmla="*/ 100 w 136"/>
                <a:gd name="T33" fmla="*/ 55 h 201"/>
                <a:gd name="T34" fmla="*/ 97 w 136"/>
                <a:gd name="T35" fmla="*/ 52 h 201"/>
                <a:gd name="T36" fmla="*/ 92 w 136"/>
                <a:gd name="T37" fmla="*/ 52 h 201"/>
                <a:gd name="T38" fmla="*/ 82 w 136"/>
                <a:gd name="T39" fmla="*/ 50 h 201"/>
                <a:gd name="T40" fmla="*/ 78 w 136"/>
                <a:gd name="T41" fmla="*/ 44 h 201"/>
                <a:gd name="T42" fmla="*/ 79 w 136"/>
                <a:gd name="T43" fmla="*/ 36 h 201"/>
                <a:gd name="T44" fmla="*/ 72 w 136"/>
                <a:gd name="T45" fmla="*/ 27 h 201"/>
                <a:gd name="T46" fmla="*/ 63 w 136"/>
                <a:gd name="T47" fmla="*/ 17 h 201"/>
                <a:gd name="T48" fmla="*/ 60 w 136"/>
                <a:gd name="T49" fmla="*/ 5 h 201"/>
                <a:gd name="T50" fmla="*/ 52 w 136"/>
                <a:gd name="T51" fmla="*/ 3 h 201"/>
                <a:gd name="T52" fmla="*/ 46 w 136"/>
                <a:gd name="T53" fmla="*/ 0 h 201"/>
                <a:gd name="T54" fmla="*/ 40 w 136"/>
                <a:gd name="T55" fmla="*/ 10 h 201"/>
                <a:gd name="T56" fmla="*/ 34 w 136"/>
                <a:gd name="T57" fmla="*/ 21 h 201"/>
                <a:gd name="T58" fmla="*/ 23 w 136"/>
                <a:gd name="T59" fmla="*/ 25 h 201"/>
                <a:gd name="T60" fmla="*/ 18 w 136"/>
                <a:gd name="T61" fmla="*/ 34 h 201"/>
                <a:gd name="T62" fmla="*/ 24 w 136"/>
                <a:gd name="T63" fmla="*/ 37 h 201"/>
                <a:gd name="T64" fmla="*/ 32 w 136"/>
                <a:gd name="T65" fmla="*/ 39 h 201"/>
                <a:gd name="T66" fmla="*/ 35 w 136"/>
                <a:gd name="T67" fmla="*/ 43 h 201"/>
                <a:gd name="T68" fmla="*/ 45 w 136"/>
                <a:gd name="T69" fmla="*/ 49 h 201"/>
                <a:gd name="T70" fmla="*/ 21 w 136"/>
                <a:gd name="T71" fmla="*/ 52 h 201"/>
                <a:gd name="T72" fmla="*/ 4 w 136"/>
                <a:gd name="T73" fmla="*/ 52 h 201"/>
                <a:gd name="T74" fmla="*/ 2 w 136"/>
                <a:gd name="T75" fmla="*/ 55 h 201"/>
                <a:gd name="T76" fmla="*/ 3 w 136"/>
                <a:gd name="T77" fmla="*/ 63 h 201"/>
                <a:gd name="T78" fmla="*/ 0 w 136"/>
                <a:gd name="T79" fmla="*/ 75 h 201"/>
                <a:gd name="T80" fmla="*/ 21 w 136"/>
                <a:gd name="T81" fmla="*/ 95 h 201"/>
                <a:gd name="T82" fmla="*/ 31 w 136"/>
                <a:gd name="T83" fmla="*/ 93 h 201"/>
                <a:gd name="T84" fmla="*/ 39 w 136"/>
                <a:gd name="T85" fmla="*/ 98 h 201"/>
                <a:gd name="T86" fmla="*/ 36 w 136"/>
                <a:gd name="T87" fmla="*/ 106 h 201"/>
                <a:gd name="T88" fmla="*/ 42 w 136"/>
                <a:gd name="T89" fmla="*/ 122 h 201"/>
                <a:gd name="T90" fmla="*/ 38 w 136"/>
                <a:gd name="T91" fmla="*/ 160 h 201"/>
                <a:gd name="T92" fmla="*/ 44 w 136"/>
                <a:gd name="T93" fmla="*/ 188 h 201"/>
                <a:gd name="T94" fmla="*/ 61 w 136"/>
                <a:gd name="T95" fmla="*/ 200 h 201"/>
                <a:gd name="T96" fmla="*/ 71 w 136"/>
                <a:gd name="T97" fmla="*/ 199 h 201"/>
                <a:gd name="T98" fmla="*/ 81 w 136"/>
                <a:gd name="T99" fmla="*/ 199 h 201"/>
                <a:gd name="T100" fmla="*/ 91 w 136"/>
                <a:gd name="T101" fmla="*/ 197 h 201"/>
                <a:gd name="T102" fmla="*/ 99 w 136"/>
                <a:gd name="T103" fmla="*/ 198 h 201"/>
                <a:gd name="T104" fmla="*/ 107 w 136"/>
                <a:gd name="T105" fmla="*/ 194 h 201"/>
                <a:gd name="T106" fmla="*/ 120 w 136"/>
                <a:gd name="T107" fmla="*/ 192 h 201"/>
                <a:gd name="T108" fmla="*/ 132 w 136"/>
                <a:gd name="T109" fmla="*/ 186 h 20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36"/>
                <a:gd name="T166" fmla="*/ 0 h 201"/>
                <a:gd name="T167" fmla="*/ 136 w 136"/>
                <a:gd name="T168" fmla="*/ 201 h 20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36" h="201">
                  <a:moveTo>
                    <a:pt x="136" y="184"/>
                  </a:moveTo>
                  <a:lnTo>
                    <a:pt x="135" y="182"/>
                  </a:lnTo>
                  <a:lnTo>
                    <a:pt x="134" y="181"/>
                  </a:lnTo>
                  <a:lnTo>
                    <a:pt x="134" y="180"/>
                  </a:lnTo>
                  <a:lnTo>
                    <a:pt x="134" y="179"/>
                  </a:lnTo>
                  <a:lnTo>
                    <a:pt x="133" y="179"/>
                  </a:lnTo>
                  <a:lnTo>
                    <a:pt x="132" y="179"/>
                  </a:lnTo>
                  <a:lnTo>
                    <a:pt x="132" y="178"/>
                  </a:lnTo>
                  <a:lnTo>
                    <a:pt x="133" y="176"/>
                  </a:lnTo>
                  <a:lnTo>
                    <a:pt x="133" y="173"/>
                  </a:lnTo>
                  <a:lnTo>
                    <a:pt x="133" y="171"/>
                  </a:lnTo>
                  <a:lnTo>
                    <a:pt x="132" y="169"/>
                  </a:lnTo>
                  <a:lnTo>
                    <a:pt x="130" y="167"/>
                  </a:lnTo>
                  <a:lnTo>
                    <a:pt x="126" y="164"/>
                  </a:lnTo>
                  <a:lnTo>
                    <a:pt x="122" y="161"/>
                  </a:lnTo>
                  <a:lnTo>
                    <a:pt x="121" y="160"/>
                  </a:lnTo>
                  <a:lnTo>
                    <a:pt x="121" y="158"/>
                  </a:lnTo>
                  <a:lnTo>
                    <a:pt x="120" y="154"/>
                  </a:lnTo>
                  <a:lnTo>
                    <a:pt x="119" y="151"/>
                  </a:lnTo>
                  <a:lnTo>
                    <a:pt x="117" y="148"/>
                  </a:lnTo>
                  <a:lnTo>
                    <a:pt x="114" y="146"/>
                  </a:lnTo>
                  <a:lnTo>
                    <a:pt x="113" y="146"/>
                  </a:lnTo>
                  <a:lnTo>
                    <a:pt x="112" y="146"/>
                  </a:lnTo>
                  <a:lnTo>
                    <a:pt x="110" y="146"/>
                  </a:lnTo>
                  <a:lnTo>
                    <a:pt x="108" y="143"/>
                  </a:lnTo>
                  <a:lnTo>
                    <a:pt x="107" y="139"/>
                  </a:lnTo>
                  <a:lnTo>
                    <a:pt x="105" y="136"/>
                  </a:lnTo>
                  <a:lnTo>
                    <a:pt x="103" y="134"/>
                  </a:lnTo>
                  <a:lnTo>
                    <a:pt x="99" y="127"/>
                  </a:lnTo>
                  <a:lnTo>
                    <a:pt x="99" y="118"/>
                  </a:lnTo>
                  <a:lnTo>
                    <a:pt x="102" y="111"/>
                  </a:lnTo>
                  <a:lnTo>
                    <a:pt x="103" y="108"/>
                  </a:lnTo>
                  <a:lnTo>
                    <a:pt x="103" y="106"/>
                  </a:lnTo>
                  <a:lnTo>
                    <a:pt x="102" y="103"/>
                  </a:lnTo>
                  <a:lnTo>
                    <a:pt x="101" y="103"/>
                  </a:lnTo>
                  <a:lnTo>
                    <a:pt x="101" y="102"/>
                  </a:lnTo>
                  <a:lnTo>
                    <a:pt x="101" y="100"/>
                  </a:lnTo>
                  <a:lnTo>
                    <a:pt x="101" y="99"/>
                  </a:lnTo>
                  <a:lnTo>
                    <a:pt x="103" y="96"/>
                  </a:lnTo>
                  <a:lnTo>
                    <a:pt x="105" y="95"/>
                  </a:lnTo>
                  <a:lnTo>
                    <a:pt x="107" y="94"/>
                  </a:lnTo>
                  <a:lnTo>
                    <a:pt x="110" y="94"/>
                  </a:lnTo>
                  <a:lnTo>
                    <a:pt x="113" y="93"/>
                  </a:lnTo>
                  <a:lnTo>
                    <a:pt x="115" y="93"/>
                  </a:lnTo>
                  <a:lnTo>
                    <a:pt x="116" y="91"/>
                  </a:lnTo>
                  <a:lnTo>
                    <a:pt x="117" y="89"/>
                  </a:lnTo>
                  <a:lnTo>
                    <a:pt x="117" y="87"/>
                  </a:lnTo>
                  <a:lnTo>
                    <a:pt x="117" y="85"/>
                  </a:lnTo>
                  <a:lnTo>
                    <a:pt x="117" y="83"/>
                  </a:lnTo>
                  <a:lnTo>
                    <a:pt x="117" y="81"/>
                  </a:lnTo>
                  <a:lnTo>
                    <a:pt x="118" y="78"/>
                  </a:lnTo>
                  <a:lnTo>
                    <a:pt x="119" y="77"/>
                  </a:lnTo>
                  <a:lnTo>
                    <a:pt x="120" y="77"/>
                  </a:lnTo>
                  <a:lnTo>
                    <a:pt x="121" y="76"/>
                  </a:lnTo>
                  <a:lnTo>
                    <a:pt x="122" y="75"/>
                  </a:lnTo>
                  <a:lnTo>
                    <a:pt x="122" y="74"/>
                  </a:lnTo>
                  <a:lnTo>
                    <a:pt x="119" y="71"/>
                  </a:lnTo>
                  <a:lnTo>
                    <a:pt x="115" y="68"/>
                  </a:lnTo>
                  <a:lnTo>
                    <a:pt x="112" y="65"/>
                  </a:lnTo>
                  <a:lnTo>
                    <a:pt x="108" y="62"/>
                  </a:lnTo>
                  <a:lnTo>
                    <a:pt x="107" y="60"/>
                  </a:lnTo>
                  <a:lnTo>
                    <a:pt x="105" y="58"/>
                  </a:lnTo>
                  <a:lnTo>
                    <a:pt x="103" y="56"/>
                  </a:lnTo>
                  <a:lnTo>
                    <a:pt x="100" y="55"/>
                  </a:lnTo>
                  <a:lnTo>
                    <a:pt x="99" y="55"/>
                  </a:lnTo>
                  <a:lnTo>
                    <a:pt x="98" y="54"/>
                  </a:lnTo>
                  <a:lnTo>
                    <a:pt x="98" y="53"/>
                  </a:lnTo>
                  <a:lnTo>
                    <a:pt x="97" y="52"/>
                  </a:lnTo>
                  <a:lnTo>
                    <a:pt x="96" y="52"/>
                  </a:lnTo>
                  <a:lnTo>
                    <a:pt x="95" y="52"/>
                  </a:lnTo>
                  <a:lnTo>
                    <a:pt x="95" y="53"/>
                  </a:lnTo>
                  <a:lnTo>
                    <a:pt x="92" y="52"/>
                  </a:lnTo>
                  <a:lnTo>
                    <a:pt x="90" y="50"/>
                  </a:lnTo>
                  <a:lnTo>
                    <a:pt x="87" y="50"/>
                  </a:lnTo>
                  <a:lnTo>
                    <a:pt x="85" y="50"/>
                  </a:lnTo>
                  <a:lnTo>
                    <a:pt x="82" y="50"/>
                  </a:lnTo>
                  <a:lnTo>
                    <a:pt x="80" y="49"/>
                  </a:lnTo>
                  <a:lnTo>
                    <a:pt x="78" y="47"/>
                  </a:lnTo>
                  <a:lnTo>
                    <a:pt x="78" y="46"/>
                  </a:lnTo>
                  <a:lnTo>
                    <a:pt x="78" y="44"/>
                  </a:lnTo>
                  <a:lnTo>
                    <a:pt x="78" y="42"/>
                  </a:lnTo>
                  <a:lnTo>
                    <a:pt x="79" y="40"/>
                  </a:lnTo>
                  <a:lnTo>
                    <a:pt x="80" y="38"/>
                  </a:lnTo>
                  <a:lnTo>
                    <a:pt x="79" y="36"/>
                  </a:lnTo>
                  <a:lnTo>
                    <a:pt x="78" y="33"/>
                  </a:lnTo>
                  <a:lnTo>
                    <a:pt x="76" y="31"/>
                  </a:lnTo>
                  <a:lnTo>
                    <a:pt x="74" y="28"/>
                  </a:lnTo>
                  <a:lnTo>
                    <a:pt x="72" y="27"/>
                  </a:lnTo>
                  <a:lnTo>
                    <a:pt x="69" y="25"/>
                  </a:lnTo>
                  <a:lnTo>
                    <a:pt x="67" y="22"/>
                  </a:lnTo>
                  <a:lnTo>
                    <a:pt x="64" y="20"/>
                  </a:lnTo>
                  <a:lnTo>
                    <a:pt x="63" y="17"/>
                  </a:lnTo>
                  <a:lnTo>
                    <a:pt x="62" y="13"/>
                  </a:lnTo>
                  <a:lnTo>
                    <a:pt x="62" y="10"/>
                  </a:lnTo>
                  <a:lnTo>
                    <a:pt x="61" y="7"/>
                  </a:lnTo>
                  <a:lnTo>
                    <a:pt x="60" y="5"/>
                  </a:lnTo>
                  <a:lnTo>
                    <a:pt x="58" y="4"/>
                  </a:lnTo>
                  <a:lnTo>
                    <a:pt x="56" y="4"/>
                  </a:lnTo>
                  <a:lnTo>
                    <a:pt x="54" y="4"/>
                  </a:lnTo>
                  <a:lnTo>
                    <a:pt x="52" y="3"/>
                  </a:lnTo>
                  <a:lnTo>
                    <a:pt x="51" y="2"/>
                  </a:lnTo>
                  <a:lnTo>
                    <a:pt x="50" y="1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41" y="5"/>
                  </a:lnTo>
                  <a:lnTo>
                    <a:pt x="40" y="10"/>
                  </a:lnTo>
                  <a:lnTo>
                    <a:pt x="40" y="14"/>
                  </a:lnTo>
                  <a:lnTo>
                    <a:pt x="38" y="16"/>
                  </a:lnTo>
                  <a:lnTo>
                    <a:pt x="36" y="19"/>
                  </a:lnTo>
                  <a:lnTo>
                    <a:pt x="34" y="21"/>
                  </a:lnTo>
                  <a:lnTo>
                    <a:pt x="31" y="22"/>
                  </a:lnTo>
                  <a:lnTo>
                    <a:pt x="28" y="23"/>
                  </a:lnTo>
                  <a:lnTo>
                    <a:pt x="24" y="22"/>
                  </a:lnTo>
                  <a:lnTo>
                    <a:pt x="23" y="25"/>
                  </a:lnTo>
                  <a:lnTo>
                    <a:pt x="22" y="27"/>
                  </a:lnTo>
                  <a:lnTo>
                    <a:pt x="20" y="30"/>
                  </a:lnTo>
                  <a:lnTo>
                    <a:pt x="18" y="32"/>
                  </a:lnTo>
                  <a:lnTo>
                    <a:pt x="18" y="34"/>
                  </a:lnTo>
                  <a:lnTo>
                    <a:pt x="18" y="35"/>
                  </a:lnTo>
                  <a:lnTo>
                    <a:pt x="20" y="36"/>
                  </a:lnTo>
                  <a:lnTo>
                    <a:pt x="22" y="37"/>
                  </a:lnTo>
                  <a:lnTo>
                    <a:pt x="24" y="37"/>
                  </a:lnTo>
                  <a:lnTo>
                    <a:pt x="26" y="37"/>
                  </a:lnTo>
                  <a:lnTo>
                    <a:pt x="28" y="38"/>
                  </a:lnTo>
                  <a:lnTo>
                    <a:pt x="30" y="38"/>
                  </a:lnTo>
                  <a:lnTo>
                    <a:pt x="32" y="39"/>
                  </a:lnTo>
                  <a:lnTo>
                    <a:pt x="32" y="40"/>
                  </a:lnTo>
                  <a:lnTo>
                    <a:pt x="33" y="41"/>
                  </a:lnTo>
                  <a:lnTo>
                    <a:pt x="34" y="43"/>
                  </a:lnTo>
                  <a:lnTo>
                    <a:pt x="35" y="43"/>
                  </a:lnTo>
                  <a:lnTo>
                    <a:pt x="39" y="44"/>
                  </a:lnTo>
                  <a:lnTo>
                    <a:pt x="42" y="45"/>
                  </a:lnTo>
                  <a:lnTo>
                    <a:pt x="46" y="45"/>
                  </a:lnTo>
                  <a:lnTo>
                    <a:pt x="45" y="49"/>
                  </a:lnTo>
                  <a:lnTo>
                    <a:pt x="42" y="52"/>
                  </a:lnTo>
                  <a:lnTo>
                    <a:pt x="36" y="53"/>
                  </a:lnTo>
                  <a:lnTo>
                    <a:pt x="29" y="53"/>
                  </a:lnTo>
                  <a:lnTo>
                    <a:pt x="21" y="52"/>
                  </a:lnTo>
                  <a:lnTo>
                    <a:pt x="13" y="52"/>
                  </a:lnTo>
                  <a:lnTo>
                    <a:pt x="6" y="50"/>
                  </a:lnTo>
                  <a:lnTo>
                    <a:pt x="5" y="50"/>
                  </a:lnTo>
                  <a:lnTo>
                    <a:pt x="4" y="52"/>
                  </a:lnTo>
                  <a:lnTo>
                    <a:pt x="3" y="53"/>
                  </a:lnTo>
                  <a:lnTo>
                    <a:pt x="3" y="54"/>
                  </a:lnTo>
                  <a:lnTo>
                    <a:pt x="2" y="55"/>
                  </a:lnTo>
                  <a:lnTo>
                    <a:pt x="3" y="57"/>
                  </a:lnTo>
                  <a:lnTo>
                    <a:pt x="4" y="59"/>
                  </a:lnTo>
                  <a:lnTo>
                    <a:pt x="4" y="61"/>
                  </a:lnTo>
                  <a:lnTo>
                    <a:pt x="3" y="63"/>
                  </a:lnTo>
                  <a:lnTo>
                    <a:pt x="2" y="65"/>
                  </a:lnTo>
                  <a:lnTo>
                    <a:pt x="1" y="66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4" y="80"/>
                  </a:lnTo>
                  <a:lnTo>
                    <a:pt x="10" y="85"/>
                  </a:lnTo>
                  <a:lnTo>
                    <a:pt x="16" y="90"/>
                  </a:lnTo>
                  <a:lnTo>
                    <a:pt x="21" y="95"/>
                  </a:lnTo>
                  <a:lnTo>
                    <a:pt x="25" y="98"/>
                  </a:lnTo>
                  <a:lnTo>
                    <a:pt x="26" y="95"/>
                  </a:lnTo>
                  <a:lnTo>
                    <a:pt x="29" y="94"/>
                  </a:lnTo>
                  <a:lnTo>
                    <a:pt x="31" y="93"/>
                  </a:lnTo>
                  <a:lnTo>
                    <a:pt x="33" y="93"/>
                  </a:lnTo>
                  <a:lnTo>
                    <a:pt x="35" y="94"/>
                  </a:lnTo>
                  <a:lnTo>
                    <a:pt x="37" y="95"/>
                  </a:lnTo>
                  <a:lnTo>
                    <a:pt x="39" y="98"/>
                  </a:lnTo>
                  <a:lnTo>
                    <a:pt x="39" y="100"/>
                  </a:lnTo>
                  <a:lnTo>
                    <a:pt x="39" y="102"/>
                  </a:lnTo>
                  <a:lnTo>
                    <a:pt x="38" y="104"/>
                  </a:lnTo>
                  <a:lnTo>
                    <a:pt x="36" y="106"/>
                  </a:lnTo>
                  <a:lnTo>
                    <a:pt x="36" y="108"/>
                  </a:lnTo>
                  <a:lnTo>
                    <a:pt x="36" y="110"/>
                  </a:lnTo>
                  <a:lnTo>
                    <a:pt x="37" y="112"/>
                  </a:lnTo>
                  <a:lnTo>
                    <a:pt x="42" y="122"/>
                  </a:lnTo>
                  <a:lnTo>
                    <a:pt x="45" y="133"/>
                  </a:lnTo>
                  <a:lnTo>
                    <a:pt x="45" y="144"/>
                  </a:lnTo>
                  <a:lnTo>
                    <a:pt x="41" y="155"/>
                  </a:lnTo>
                  <a:lnTo>
                    <a:pt x="38" y="160"/>
                  </a:lnTo>
                  <a:lnTo>
                    <a:pt x="38" y="166"/>
                  </a:lnTo>
                  <a:lnTo>
                    <a:pt x="41" y="171"/>
                  </a:lnTo>
                  <a:lnTo>
                    <a:pt x="41" y="180"/>
                  </a:lnTo>
                  <a:lnTo>
                    <a:pt x="44" y="188"/>
                  </a:lnTo>
                  <a:lnTo>
                    <a:pt x="50" y="194"/>
                  </a:lnTo>
                  <a:lnTo>
                    <a:pt x="56" y="199"/>
                  </a:lnTo>
                  <a:lnTo>
                    <a:pt x="58" y="200"/>
                  </a:lnTo>
                  <a:lnTo>
                    <a:pt x="61" y="200"/>
                  </a:lnTo>
                  <a:lnTo>
                    <a:pt x="63" y="199"/>
                  </a:lnTo>
                  <a:lnTo>
                    <a:pt x="66" y="198"/>
                  </a:lnTo>
                  <a:lnTo>
                    <a:pt x="69" y="198"/>
                  </a:lnTo>
                  <a:lnTo>
                    <a:pt x="71" y="199"/>
                  </a:lnTo>
                  <a:lnTo>
                    <a:pt x="73" y="200"/>
                  </a:lnTo>
                  <a:lnTo>
                    <a:pt x="75" y="201"/>
                  </a:lnTo>
                  <a:lnTo>
                    <a:pt x="78" y="200"/>
                  </a:lnTo>
                  <a:lnTo>
                    <a:pt x="81" y="199"/>
                  </a:lnTo>
                  <a:lnTo>
                    <a:pt x="85" y="196"/>
                  </a:lnTo>
                  <a:lnTo>
                    <a:pt x="87" y="196"/>
                  </a:lnTo>
                  <a:lnTo>
                    <a:pt x="89" y="196"/>
                  </a:lnTo>
                  <a:lnTo>
                    <a:pt x="91" y="197"/>
                  </a:lnTo>
                  <a:lnTo>
                    <a:pt x="93" y="198"/>
                  </a:lnTo>
                  <a:lnTo>
                    <a:pt x="96" y="199"/>
                  </a:lnTo>
                  <a:lnTo>
                    <a:pt x="98" y="199"/>
                  </a:lnTo>
                  <a:lnTo>
                    <a:pt x="99" y="198"/>
                  </a:lnTo>
                  <a:lnTo>
                    <a:pt x="101" y="197"/>
                  </a:lnTo>
                  <a:lnTo>
                    <a:pt x="103" y="196"/>
                  </a:lnTo>
                  <a:lnTo>
                    <a:pt x="104" y="195"/>
                  </a:lnTo>
                  <a:lnTo>
                    <a:pt x="107" y="194"/>
                  </a:lnTo>
                  <a:lnTo>
                    <a:pt x="110" y="194"/>
                  </a:lnTo>
                  <a:lnTo>
                    <a:pt x="114" y="194"/>
                  </a:lnTo>
                  <a:lnTo>
                    <a:pt x="116" y="194"/>
                  </a:lnTo>
                  <a:lnTo>
                    <a:pt x="120" y="192"/>
                  </a:lnTo>
                  <a:lnTo>
                    <a:pt x="123" y="190"/>
                  </a:lnTo>
                  <a:lnTo>
                    <a:pt x="126" y="188"/>
                  </a:lnTo>
                  <a:lnTo>
                    <a:pt x="129" y="186"/>
                  </a:lnTo>
                  <a:lnTo>
                    <a:pt x="132" y="186"/>
                  </a:lnTo>
                  <a:lnTo>
                    <a:pt x="136" y="18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6" name="Freeform 58"/>
            <p:cNvSpPr>
              <a:spLocks/>
            </p:cNvSpPr>
            <p:nvPr/>
          </p:nvSpPr>
          <p:spPr bwMode="gray">
            <a:xfrm>
              <a:off x="2923" y="1829"/>
              <a:ext cx="136" cy="201"/>
            </a:xfrm>
            <a:custGeom>
              <a:avLst/>
              <a:gdLst>
                <a:gd name="T0" fmla="*/ 134 w 136"/>
                <a:gd name="T1" fmla="*/ 180 h 201"/>
                <a:gd name="T2" fmla="*/ 132 w 136"/>
                <a:gd name="T3" fmla="*/ 178 h 201"/>
                <a:gd name="T4" fmla="*/ 132 w 136"/>
                <a:gd name="T5" fmla="*/ 169 h 201"/>
                <a:gd name="T6" fmla="*/ 121 w 136"/>
                <a:gd name="T7" fmla="*/ 160 h 201"/>
                <a:gd name="T8" fmla="*/ 117 w 136"/>
                <a:gd name="T9" fmla="*/ 148 h 201"/>
                <a:gd name="T10" fmla="*/ 110 w 136"/>
                <a:gd name="T11" fmla="*/ 146 h 201"/>
                <a:gd name="T12" fmla="*/ 103 w 136"/>
                <a:gd name="T13" fmla="*/ 134 h 201"/>
                <a:gd name="T14" fmla="*/ 103 w 136"/>
                <a:gd name="T15" fmla="*/ 108 h 201"/>
                <a:gd name="T16" fmla="*/ 101 w 136"/>
                <a:gd name="T17" fmla="*/ 103 h 201"/>
                <a:gd name="T18" fmla="*/ 103 w 136"/>
                <a:gd name="T19" fmla="*/ 96 h 201"/>
                <a:gd name="T20" fmla="*/ 113 w 136"/>
                <a:gd name="T21" fmla="*/ 93 h 201"/>
                <a:gd name="T22" fmla="*/ 117 w 136"/>
                <a:gd name="T23" fmla="*/ 87 h 201"/>
                <a:gd name="T24" fmla="*/ 118 w 136"/>
                <a:gd name="T25" fmla="*/ 78 h 201"/>
                <a:gd name="T26" fmla="*/ 120 w 136"/>
                <a:gd name="T27" fmla="*/ 77 h 201"/>
                <a:gd name="T28" fmla="*/ 122 w 136"/>
                <a:gd name="T29" fmla="*/ 74 h 201"/>
                <a:gd name="T30" fmla="*/ 108 w 136"/>
                <a:gd name="T31" fmla="*/ 62 h 201"/>
                <a:gd name="T32" fmla="*/ 100 w 136"/>
                <a:gd name="T33" fmla="*/ 55 h 201"/>
                <a:gd name="T34" fmla="*/ 97 w 136"/>
                <a:gd name="T35" fmla="*/ 52 h 201"/>
                <a:gd name="T36" fmla="*/ 92 w 136"/>
                <a:gd name="T37" fmla="*/ 52 h 201"/>
                <a:gd name="T38" fmla="*/ 82 w 136"/>
                <a:gd name="T39" fmla="*/ 50 h 201"/>
                <a:gd name="T40" fmla="*/ 78 w 136"/>
                <a:gd name="T41" fmla="*/ 44 h 201"/>
                <a:gd name="T42" fmla="*/ 79 w 136"/>
                <a:gd name="T43" fmla="*/ 36 h 201"/>
                <a:gd name="T44" fmla="*/ 72 w 136"/>
                <a:gd name="T45" fmla="*/ 27 h 201"/>
                <a:gd name="T46" fmla="*/ 63 w 136"/>
                <a:gd name="T47" fmla="*/ 17 h 201"/>
                <a:gd name="T48" fmla="*/ 60 w 136"/>
                <a:gd name="T49" fmla="*/ 5 h 201"/>
                <a:gd name="T50" fmla="*/ 52 w 136"/>
                <a:gd name="T51" fmla="*/ 3 h 201"/>
                <a:gd name="T52" fmla="*/ 46 w 136"/>
                <a:gd name="T53" fmla="*/ 0 h 201"/>
                <a:gd name="T54" fmla="*/ 40 w 136"/>
                <a:gd name="T55" fmla="*/ 10 h 201"/>
                <a:gd name="T56" fmla="*/ 34 w 136"/>
                <a:gd name="T57" fmla="*/ 21 h 201"/>
                <a:gd name="T58" fmla="*/ 23 w 136"/>
                <a:gd name="T59" fmla="*/ 25 h 201"/>
                <a:gd name="T60" fmla="*/ 18 w 136"/>
                <a:gd name="T61" fmla="*/ 34 h 201"/>
                <a:gd name="T62" fmla="*/ 24 w 136"/>
                <a:gd name="T63" fmla="*/ 37 h 201"/>
                <a:gd name="T64" fmla="*/ 32 w 136"/>
                <a:gd name="T65" fmla="*/ 39 h 201"/>
                <a:gd name="T66" fmla="*/ 35 w 136"/>
                <a:gd name="T67" fmla="*/ 43 h 201"/>
                <a:gd name="T68" fmla="*/ 45 w 136"/>
                <a:gd name="T69" fmla="*/ 49 h 201"/>
                <a:gd name="T70" fmla="*/ 21 w 136"/>
                <a:gd name="T71" fmla="*/ 52 h 201"/>
                <a:gd name="T72" fmla="*/ 4 w 136"/>
                <a:gd name="T73" fmla="*/ 52 h 201"/>
                <a:gd name="T74" fmla="*/ 2 w 136"/>
                <a:gd name="T75" fmla="*/ 55 h 201"/>
                <a:gd name="T76" fmla="*/ 3 w 136"/>
                <a:gd name="T77" fmla="*/ 63 h 201"/>
                <a:gd name="T78" fmla="*/ 0 w 136"/>
                <a:gd name="T79" fmla="*/ 75 h 201"/>
                <a:gd name="T80" fmla="*/ 21 w 136"/>
                <a:gd name="T81" fmla="*/ 95 h 201"/>
                <a:gd name="T82" fmla="*/ 31 w 136"/>
                <a:gd name="T83" fmla="*/ 93 h 201"/>
                <a:gd name="T84" fmla="*/ 39 w 136"/>
                <a:gd name="T85" fmla="*/ 98 h 201"/>
                <a:gd name="T86" fmla="*/ 36 w 136"/>
                <a:gd name="T87" fmla="*/ 106 h 201"/>
                <a:gd name="T88" fmla="*/ 42 w 136"/>
                <a:gd name="T89" fmla="*/ 122 h 201"/>
                <a:gd name="T90" fmla="*/ 38 w 136"/>
                <a:gd name="T91" fmla="*/ 160 h 201"/>
                <a:gd name="T92" fmla="*/ 44 w 136"/>
                <a:gd name="T93" fmla="*/ 188 h 201"/>
                <a:gd name="T94" fmla="*/ 61 w 136"/>
                <a:gd name="T95" fmla="*/ 200 h 201"/>
                <a:gd name="T96" fmla="*/ 71 w 136"/>
                <a:gd name="T97" fmla="*/ 199 h 201"/>
                <a:gd name="T98" fmla="*/ 81 w 136"/>
                <a:gd name="T99" fmla="*/ 199 h 201"/>
                <a:gd name="T100" fmla="*/ 91 w 136"/>
                <a:gd name="T101" fmla="*/ 197 h 201"/>
                <a:gd name="T102" fmla="*/ 99 w 136"/>
                <a:gd name="T103" fmla="*/ 198 h 201"/>
                <a:gd name="T104" fmla="*/ 107 w 136"/>
                <a:gd name="T105" fmla="*/ 194 h 201"/>
                <a:gd name="T106" fmla="*/ 120 w 136"/>
                <a:gd name="T107" fmla="*/ 192 h 201"/>
                <a:gd name="T108" fmla="*/ 132 w 136"/>
                <a:gd name="T109" fmla="*/ 186 h 20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36"/>
                <a:gd name="T166" fmla="*/ 0 h 201"/>
                <a:gd name="T167" fmla="*/ 136 w 136"/>
                <a:gd name="T168" fmla="*/ 201 h 20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36" h="201">
                  <a:moveTo>
                    <a:pt x="136" y="184"/>
                  </a:moveTo>
                  <a:lnTo>
                    <a:pt x="135" y="182"/>
                  </a:lnTo>
                  <a:lnTo>
                    <a:pt x="134" y="181"/>
                  </a:lnTo>
                  <a:lnTo>
                    <a:pt x="134" y="180"/>
                  </a:lnTo>
                  <a:lnTo>
                    <a:pt x="134" y="179"/>
                  </a:lnTo>
                  <a:lnTo>
                    <a:pt x="133" y="179"/>
                  </a:lnTo>
                  <a:lnTo>
                    <a:pt x="132" y="179"/>
                  </a:lnTo>
                  <a:lnTo>
                    <a:pt x="132" y="178"/>
                  </a:lnTo>
                  <a:lnTo>
                    <a:pt x="133" y="176"/>
                  </a:lnTo>
                  <a:lnTo>
                    <a:pt x="133" y="173"/>
                  </a:lnTo>
                  <a:lnTo>
                    <a:pt x="133" y="171"/>
                  </a:lnTo>
                  <a:lnTo>
                    <a:pt x="132" y="169"/>
                  </a:lnTo>
                  <a:lnTo>
                    <a:pt x="130" y="167"/>
                  </a:lnTo>
                  <a:lnTo>
                    <a:pt x="126" y="164"/>
                  </a:lnTo>
                  <a:lnTo>
                    <a:pt x="122" y="161"/>
                  </a:lnTo>
                  <a:lnTo>
                    <a:pt x="121" y="160"/>
                  </a:lnTo>
                  <a:lnTo>
                    <a:pt x="121" y="158"/>
                  </a:lnTo>
                  <a:lnTo>
                    <a:pt x="120" y="154"/>
                  </a:lnTo>
                  <a:lnTo>
                    <a:pt x="119" y="151"/>
                  </a:lnTo>
                  <a:lnTo>
                    <a:pt x="117" y="148"/>
                  </a:lnTo>
                  <a:lnTo>
                    <a:pt x="114" y="146"/>
                  </a:lnTo>
                  <a:lnTo>
                    <a:pt x="113" y="146"/>
                  </a:lnTo>
                  <a:lnTo>
                    <a:pt x="112" y="146"/>
                  </a:lnTo>
                  <a:lnTo>
                    <a:pt x="110" y="146"/>
                  </a:lnTo>
                  <a:lnTo>
                    <a:pt x="108" y="143"/>
                  </a:lnTo>
                  <a:lnTo>
                    <a:pt x="107" y="139"/>
                  </a:lnTo>
                  <a:lnTo>
                    <a:pt x="105" y="136"/>
                  </a:lnTo>
                  <a:lnTo>
                    <a:pt x="103" y="134"/>
                  </a:lnTo>
                  <a:lnTo>
                    <a:pt x="99" y="127"/>
                  </a:lnTo>
                  <a:lnTo>
                    <a:pt x="99" y="118"/>
                  </a:lnTo>
                  <a:lnTo>
                    <a:pt x="102" y="111"/>
                  </a:lnTo>
                  <a:lnTo>
                    <a:pt x="103" y="108"/>
                  </a:lnTo>
                  <a:lnTo>
                    <a:pt x="103" y="106"/>
                  </a:lnTo>
                  <a:lnTo>
                    <a:pt x="102" y="103"/>
                  </a:lnTo>
                  <a:lnTo>
                    <a:pt x="101" y="103"/>
                  </a:lnTo>
                  <a:lnTo>
                    <a:pt x="101" y="102"/>
                  </a:lnTo>
                  <a:lnTo>
                    <a:pt x="101" y="100"/>
                  </a:lnTo>
                  <a:lnTo>
                    <a:pt x="101" y="99"/>
                  </a:lnTo>
                  <a:lnTo>
                    <a:pt x="103" y="96"/>
                  </a:lnTo>
                  <a:lnTo>
                    <a:pt x="105" y="95"/>
                  </a:lnTo>
                  <a:lnTo>
                    <a:pt x="107" y="94"/>
                  </a:lnTo>
                  <a:lnTo>
                    <a:pt x="110" y="94"/>
                  </a:lnTo>
                  <a:lnTo>
                    <a:pt x="113" y="93"/>
                  </a:lnTo>
                  <a:lnTo>
                    <a:pt x="115" y="93"/>
                  </a:lnTo>
                  <a:lnTo>
                    <a:pt x="116" y="91"/>
                  </a:lnTo>
                  <a:lnTo>
                    <a:pt x="117" y="89"/>
                  </a:lnTo>
                  <a:lnTo>
                    <a:pt x="117" y="87"/>
                  </a:lnTo>
                  <a:lnTo>
                    <a:pt x="117" y="85"/>
                  </a:lnTo>
                  <a:lnTo>
                    <a:pt x="117" y="83"/>
                  </a:lnTo>
                  <a:lnTo>
                    <a:pt x="117" y="81"/>
                  </a:lnTo>
                  <a:lnTo>
                    <a:pt x="118" y="78"/>
                  </a:lnTo>
                  <a:lnTo>
                    <a:pt x="119" y="77"/>
                  </a:lnTo>
                  <a:lnTo>
                    <a:pt x="120" y="77"/>
                  </a:lnTo>
                  <a:lnTo>
                    <a:pt x="121" y="76"/>
                  </a:lnTo>
                  <a:lnTo>
                    <a:pt x="122" y="75"/>
                  </a:lnTo>
                  <a:lnTo>
                    <a:pt x="122" y="74"/>
                  </a:lnTo>
                  <a:lnTo>
                    <a:pt x="119" y="71"/>
                  </a:lnTo>
                  <a:lnTo>
                    <a:pt x="115" y="68"/>
                  </a:lnTo>
                  <a:lnTo>
                    <a:pt x="112" y="65"/>
                  </a:lnTo>
                  <a:lnTo>
                    <a:pt x="108" y="62"/>
                  </a:lnTo>
                  <a:lnTo>
                    <a:pt x="107" y="60"/>
                  </a:lnTo>
                  <a:lnTo>
                    <a:pt x="105" y="58"/>
                  </a:lnTo>
                  <a:lnTo>
                    <a:pt x="103" y="56"/>
                  </a:lnTo>
                  <a:lnTo>
                    <a:pt x="100" y="55"/>
                  </a:lnTo>
                  <a:lnTo>
                    <a:pt x="99" y="55"/>
                  </a:lnTo>
                  <a:lnTo>
                    <a:pt x="98" y="54"/>
                  </a:lnTo>
                  <a:lnTo>
                    <a:pt x="98" y="53"/>
                  </a:lnTo>
                  <a:lnTo>
                    <a:pt x="97" y="52"/>
                  </a:lnTo>
                  <a:lnTo>
                    <a:pt x="96" y="52"/>
                  </a:lnTo>
                  <a:lnTo>
                    <a:pt x="95" y="52"/>
                  </a:lnTo>
                  <a:lnTo>
                    <a:pt x="95" y="53"/>
                  </a:lnTo>
                  <a:lnTo>
                    <a:pt x="92" y="52"/>
                  </a:lnTo>
                  <a:lnTo>
                    <a:pt x="90" y="50"/>
                  </a:lnTo>
                  <a:lnTo>
                    <a:pt x="87" y="50"/>
                  </a:lnTo>
                  <a:lnTo>
                    <a:pt x="85" y="50"/>
                  </a:lnTo>
                  <a:lnTo>
                    <a:pt x="82" y="50"/>
                  </a:lnTo>
                  <a:lnTo>
                    <a:pt x="80" y="49"/>
                  </a:lnTo>
                  <a:lnTo>
                    <a:pt x="78" y="47"/>
                  </a:lnTo>
                  <a:lnTo>
                    <a:pt x="78" y="46"/>
                  </a:lnTo>
                  <a:lnTo>
                    <a:pt x="78" y="44"/>
                  </a:lnTo>
                  <a:lnTo>
                    <a:pt x="78" y="42"/>
                  </a:lnTo>
                  <a:lnTo>
                    <a:pt x="79" y="40"/>
                  </a:lnTo>
                  <a:lnTo>
                    <a:pt x="80" y="38"/>
                  </a:lnTo>
                  <a:lnTo>
                    <a:pt x="79" y="36"/>
                  </a:lnTo>
                  <a:lnTo>
                    <a:pt x="78" y="33"/>
                  </a:lnTo>
                  <a:lnTo>
                    <a:pt x="76" y="31"/>
                  </a:lnTo>
                  <a:lnTo>
                    <a:pt x="74" y="28"/>
                  </a:lnTo>
                  <a:lnTo>
                    <a:pt x="72" y="27"/>
                  </a:lnTo>
                  <a:lnTo>
                    <a:pt x="69" y="25"/>
                  </a:lnTo>
                  <a:lnTo>
                    <a:pt x="67" y="22"/>
                  </a:lnTo>
                  <a:lnTo>
                    <a:pt x="64" y="20"/>
                  </a:lnTo>
                  <a:lnTo>
                    <a:pt x="63" y="17"/>
                  </a:lnTo>
                  <a:lnTo>
                    <a:pt x="62" y="13"/>
                  </a:lnTo>
                  <a:lnTo>
                    <a:pt x="62" y="10"/>
                  </a:lnTo>
                  <a:lnTo>
                    <a:pt x="61" y="7"/>
                  </a:lnTo>
                  <a:lnTo>
                    <a:pt x="60" y="5"/>
                  </a:lnTo>
                  <a:lnTo>
                    <a:pt x="58" y="4"/>
                  </a:lnTo>
                  <a:lnTo>
                    <a:pt x="56" y="4"/>
                  </a:lnTo>
                  <a:lnTo>
                    <a:pt x="54" y="4"/>
                  </a:lnTo>
                  <a:lnTo>
                    <a:pt x="52" y="3"/>
                  </a:lnTo>
                  <a:lnTo>
                    <a:pt x="51" y="2"/>
                  </a:lnTo>
                  <a:lnTo>
                    <a:pt x="50" y="1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41" y="5"/>
                  </a:lnTo>
                  <a:lnTo>
                    <a:pt x="40" y="10"/>
                  </a:lnTo>
                  <a:lnTo>
                    <a:pt x="40" y="14"/>
                  </a:lnTo>
                  <a:lnTo>
                    <a:pt x="38" y="16"/>
                  </a:lnTo>
                  <a:lnTo>
                    <a:pt x="36" y="19"/>
                  </a:lnTo>
                  <a:lnTo>
                    <a:pt x="34" y="21"/>
                  </a:lnTo>
                  <a:lnTo>
                    <a:pt x="31" y="22"/>
                  </a:lnTo>
                  <a:lnTo>
                    <a:pt x="28" y="23"/>
                  </a:lnTo>
                  <a:lnTo>
                    <a:pt x="24" y="22"/>
                  </a:lnTo>
                  <a:lnTo>
                    <a:pt x="23" y="25"/>
                  </a:lnTo>
                  <a:lnTo>
                    <a:pt x="22" y="27"/>
                  </a:lnTo>
                  <a:lnTo>
                    <a:pt x="20" y="30"/>
                  </a:lnTo>
                  <a:lnTo>
                    <a:pt x="18" y="32"/>
                  </a:lnTo>
                  <a:lnTo>
                    <a:pt x="18" y="34"/>
                  </a:lnTo>
                  <a:lnTo>
                    <a:pt x="18" y="35"/>
                  </a:lnTo>
                  <a:lnTo>
                    <a:pt x="20" y="36"/>
                  </a:lnTo>
                  <a:lnTo>
                    <a:pt x="22" y="37"/>
                  </a:lnTo>
                  <a:lnTo>
                    <a:pt x="24" y="37"/>
                  </a:lnTo>
                  <a:lnTo>
                    <a:pt x="26" y="37"/>
                  </a:lnTo>
                  <a:lnTo>
                    <a:pt x="28" y="38"/>
                  </a:lnTo>
                  <a:lnTo>
                    <a:pt x="30" y="38"/>
                  </a:lnTo>
                  <a:lnTo>
                    <a:pt x="32" y="39"/>
                  </a:lnTo>
                  <a:lnTo>
                    <a:pt x="32" y="40"/>
                  </a:lnTo>
                  <a:lnTo>
                    <a:pt x="33" y="41"/>
                  </a:lnTo>
                  <a:lnTo>
                    <a:pt x="34" y="43"/>
                  </a:lnTo>
                  <a:lnTo>
                    <a:pt x="35" y="43"/>
                  </a:lnTo>
                  <a:lnTo>
                    <a:pt x="39" y="44"/>
                  </a:lnTo>
                  <a:lnTo>
                    <a:pt x="42" y="45"/>
                  </a:lnTo>
                  <a:lnTo>
                    <a:pt x="46" y="45"/>
                  </a:lnTo>
                  <a:lnTo>
                    <a:pt x="45" y="49"/>
                  </a:lnTo>
                  <a:lnTo>
                    <a:pt x="42" y="52"/>
                  </a:lnTo>
                  <a:lnTo>
                    <a:pt x="36" y="53"/>
                  </a:lnTo>
                  <a:lnTo>
                    <a:pt x="29" y="53"/>
                  </a:lnTo>
                  <a:lnTo>
                    <a:pt x="21" y="52"/>
                  </a:lnTo>
                  <a:lnTo>
                    <a:pt x="13" y="52"/>
                  </a:lnTo>
                  <a:lnTo>
                    <a:pt x="6" y="50"/>
                  </a:lnTo>
                  <a:lnTo>
                    <a:pt x="5" y="50"/>
                  </a:lnTo>
                  <a:lnTo>
                    <a:pt x="4" y="52"/>
                  </a:lnTo>
                  <a:lnTo>
                    <a:pt x="3" y="53"/>
                  </a:lnTo>
                  <a:lnTo>
                    <a:pt x="3" y="54"/>
                  </a:lnTo>
                  <a:lnTo>
                    <a:pt x="2" y="55"/>
                  </a:lnTo>
                  <a:lnTo>
                    <a:pt x="3" y="57"/>
                  </a:lnTo>
                  <a:lnTo>
                    <a:pt x="4" y="59"/>
                  </a:lnTo>
                  <a:lnTo>
                    <a:pt x="4" y="61"/>
                  </a:lnTo>
                  <a:lnTo>
                    <a:pt x="3" y="63"/>
                  </a:lnTo>
                  <a:lnTo>
                    <a:pt x="2" y="65"/>
                  </a:lnTo>
                  <a:lnTo>
                    <a:pt x="1" y="66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4" y="80"/>
                  </a:lnTo>
                  <a:lnTo>
                    <a:pt x="10" y="85"/>
                  </a:lnTo>
                  <a:lnTo>
                    <a:pt x="16" y="90"/>
                  </a:lnTo>
                  <a:lnTo>
                    <a:pt x="21" y="95"/>
                  </a:lnTo>
                  <a:lnTo>
                    <a:pt x="25" y="98"/>
                  </a:lnTo>
                  <a:lnTo>
                    <a:pt x="26" y="95"/>
                  </a:lnTo>
                  <a:lnTo>
                    <a:pt x="29" y="94"/>
                  </a:lnTo>
                  <a:lnTo>
                    <a:pt x="31" y="93"/>
                  </a:lnTo>
                  <a:lnTo>
                    <a:pt x="33" y="93"/>
                  </a:lnTo>
                  <a:lnTo>
                    <a:pt x="35" y="94"/>
                  </a:lnTo>
                  <a:lnTo>
                    <a:pt x="37" y="95"/>
                  </a:lnTo>
                  <a:lnTo>
                    <a:pt x="39" y="98"/>
                  </a:lnTo>
                  <a:lnTo>
                    <a:pt x="39" y="100"/>
                  </a:lnTo>
                  <a:lnTo>
                    <a:pt x="39" y="102"/>
                  </a:lnTo>
                  <a:lnTo>
                    <a:pt x="38" y="104"/>
                  </a:lnTo>
                  <a:lnTo>
                    <a:pt x="36" y="106"/>
                  </a:lnTo>
                  <a:lnTo>
                    <a:pt x="36" y="108"/>
                  </a:lnTo>
                  <a:lnTo>
                    <a:pt x="36" y="110"/>
                  </a:lnTo>
                  <a:lnTo>
                    <a:pt x="37" y="112"/>
                  </a:lnTo>
                  <a:lnTo>
                    <a:pt x="42" y="122"/>
                  </a:lnTo>
                  <a:lnTo>
                    <a:pt x="45" y="133"/>
                  </a:lnTo>
                  <a:lnTo>
                    <a:pt x="45" y="144"/>
                  </a:lnTo>
                  <a:lnTo>
                    <a:pt x="41" y="155"/>
                  </a:lnTo>
                  <a:lnTo>
                    <a:pt x="38" y="160"/>
                  </a:lnTo>
                  <a:lnTo>
                    <a:pt x="38" y="166"/>
                  </a:lnTo>
                  <a:lnTo>
                    <a:pt x="41" y="171"/>
                  </a:lnTo>
                  <a:lnTo>
                    <a:pt x="41" y="180"/>
                  </a:lnTo>
                  <a:lnTo>
                    <a:pt x="44" y="188"/>
                  </a:lnTo>
                  <a:lnTo>
                    <a:pt x="50" y="194"/>
                  </a:lnTo>
                  <a:lnTo>
                    <a:pt x="56" y="199"/>
                  </a:lnTo>
                  <a:lnTo>
                    <a:pt x="58" y="200"/>
                  </a:lnTo>
                  <a:lnTo>
                    <a:pt x="61" y="200"/>
                  </a:lnTo>
                  <a:lnTo>
                    <a:pt x="63" y="199"/>
                  </a:lnTo>
                  <a:lnTo>
                    <a:pt x="66" y="198"/>
                  </a:lnTo>
                  <a:lnTo>
                    <a:pt x="69" y="198"/>
                  </a:lnTo>
                  <a:lnTo>
                    <a:pt x="71" y="199"/>
                  </a:lnTo>
                  <a:lnTo>
                    <a:pt x="73" y="200"/>
                  </a:lnTo>
                  <a:lnTo>
                    <a:pt x="75" y="201"/>
                  </a:lnTo>
                  <a:lnTo>
                    <a:pt x="78" y="200"/>
                  </a:lnTo>
                  <a:lnTo>
                    <a:pt x="81" y="199"/>
                  </a:lnTo>
                  <a:lnTo>
                    <a:pt x="85" y="196"/>
                  </a:lnTo>
                  <a:lnTo>
                    <a:pt x="87" y="196"/>
                  </a:lnTo>
                  <a:lnTo>
                    <a:pt x="89" y="196"/>
                  </a:lnTo>
                  <a:lnTo>
                    <a:pt x="91" y="197"/>
                  </a:lnTo>
                  <a:lnTo>
                    <a:pt x="93" y="198"/>
                  </a:lnTo>
                  <a:lnTo>
                    <a:pt x="96" y="199"/>
                  </a:lnTo>
                  <a:lnTo>
                    <a:pt x="98" y="199"/>
                  </a:lnTo>
                  <a:lnTo>
                    <a:pt x="99" y="198"/>
                  </a:lnTo>
                  <a:lnTo>
                    <a:pt x="101" y="197"/>
                  </a:lnTo>
                  <a:lnTo>
                    <a:pt x="103" y="196"/>
                  </a:lnTo>
                  <a:lnTo>
                    <a:pt x="104" y="195"/>
                  </a:lnTo>
                  <a:lnTo>
                    <a:pt x="107" y="194"/>
                  </a:lnTo>
                  <a:lnTo>
                    <a:pt x="110" y="194"/>
                  </a:lnTo>
                  <a:lnTo>
                    <a:pt x="114" y="194"/>
                  </a:lnTo>
                  <a:lnTo>
                    <a:pt x="116" y="194"/>
                  </a:lnTo>
                  <a:lnTo>
                    <a:pt x="120" y="192"/>
                  </a:lnTo>
                  <a:lnTo>
                    <a:pt x="123" y="190"/>
                  </a:lnTo>
                  <a:lnTo>
                    <a:pt x="126" y="188"/>
                  </a:lnTo>
                  <a:lnTo>
                    <a:pt x="129" y="186"/>
                  </a:lnTo>
                  <a:lnTo>
                    <a:pt x="132" y="186"/>
                  </a:lnTo>
                  <a:lnTo>
                    <a:pt x="136" y="184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7" name="Freeform 59"/>
            <p:cNvSpPr>
              <a:spLocks/>
            </p:cNvSpPr>
            <p:nvPr/>
          </p:nvSpPr>
          <p:spPr bwMode="gray">
            <a:xfrm>
              <a:off x="3022" y="1898"/>
              <a:ext cx="113" cy="125"/>
            </a:xfrm>
            <a:custGeom>
              <a:avLst/>
              <a:gdLst>
                <a:gd name="T0" fmla="*/ 35 w 113"/>
                <a:gd name="T1" fmla="*/ 112 h 125"/>
                <a:gd name="T2" fmla="*/ 34 w 113"/>
                <a:gd name="T3" fmla="*/ 110 h 125"/>
                <a:gd name="T4" fmla="*/ 34 w 113"/>
                <a:gd name="T5" fmla="*/ 107 h 125"/>
                <a:gd name="T6" fmla="*/ 33 w 113"/>
                <a:gd name="T7" fmla="*/ 100 h 125"/>
                <a:gd name="T8" fmla="*/ 23 w 113"/>
                <a:gd name="T9" fmla="*/ 92 h 125"/>
                <a:gd name="T10" fmla="*/ 21 w 113"/>
                <a:gd name="T11" fmla="*/ 85 h 125"/>
                <a:gd name="T12" fmla="*/ 15 w 113"/>
                <a:gd name="T13" fmla="*/ 77 h 125"/>
                <a:gd name="T14" fmla="*/ 11 w 113"/>
                <a:gd name="T15" fmla="*/ 77 h 125"/>
                <a:gd name="T16" fmla="*/ 6 w 113"/>
                <a:gd name="T17" fmla="*/ 67 h 125"/>
                <a:gd name="T18" fmla="*/ 0 w 113"/>
                <a:gd name="T19" fmla="*/ 49 h 125"/>
                <a:gd name="T20" fmla="*/ 4 w 113"/>
                <a:gd name="T21" fmla="*/ 37 h 125"/>
                <a:gd name="T22" fmla="*/ 2 w 113"/>
                <a:gd name="T23" fmla="*/ 34 h 125"/>
                <a:gd name="T24" fmla="*/ 2 w 113"/>
                <a:gd name="T25" fmla="*/ 30 h 125"/>
                <a:gd name="T26" fmla="*/ 8 w 113"/>
                <a:gd name="T27" fmla="*/ 25 h 125"/>
                <a:gd name="T28" fmla="*/ 16 w 113"/>
                <a:gd name="T29" fmla="*/ 24 h 125"/>
                <a:gd name="T30" fmla="*/ 18 w 113"/>
                <a:gd name="T31" fmla="*/ 18 h 125"/>
                <a:gd name="T32" fmla="*/ 18 w 113"/>
                <a:gd name="T33" fmla="*/ 12 h 125"/>
                <a:gd name="T34" fmla="*/ 20 w 113"/>
                <a:gd name="T35" fmla="*/ 8 h 125"/>
                <a:gd name="T36" fmla="*/ 22 w 113"/>
                <a:gd name="T37" fmla="*/ 7 h 125"/>
                <a:gd name="T38" fmla="*/ 23 w 113"/>
                <a:gd name="T39" fmla="*/ 5 h 125"/>
                <a:gd name="T40" fmla="*/ 23 w 113"/>
                <a:gd name="T41" fmla="*/ 1 h 125"/>
                <a:gd name="T42" fmla="*/ 35 w 113"/>
                <a:gd name="T43" fmla="*/ 1 h 125"/>
                <a:gd name="T44" fmla="*/ 39 w 113"/>
                <a:gd name="T45" fmla="*/ 3 h 125"/>
                <a:gd name="T46" fmla="*/ 42 w 113"/>
                <a:gd name="T47" fmla="*/ 4 h 125"/>
                <a:gd name="T48" fmla="*/ 46 w 113"/>
                <a:gd name="T49" fmla="*/ 4 h 125"/>
                <a:gd name="T50" fmla="*/ 50 w 113"/>
                <a:gd name="T51" fmla="*/ 4 h 125"/>
                <a:gd name="T52" fmla="*/ 51 w 113"/>
                <a:gd name="T53" fmla="*/ 5 h 125"/>
                <a:gd name="T54" fmla="*/ 55 w 113"/>
                <a:gd name="T55" fmla="*/ 7 h 125"/>
                <a:gd name="T56" fmla="*/ 64 w 113"/>
                <a:gd name="T57" fmla="*/ 4 h 125"/>
                <a:gd name="T58" fmla="*/ 74 w 113"/>
                <a:gd name="T59" fmla="*/ 5 h 125"/>
                <a:gd name="T60" fmla="*/ 91 w 113"/>
                <a:gd name="T61" fmla="*/ 4 h 125"/>
                <a:gd name="T62" fmla="*/ 101 w 113"/>
                <a:gd name="T63" fmla="*/ 6 h 125"/>
                <a:gd name="T64" fmla="*/ 106 w 113"/>
                <a:gd name="T65" fmla="*/ 8 h 125"/>
                <a:gd name="T66" fmla="*/ 112 w 113"/>
                <a:gd name="T67" fmla="*/ 9 h 125"/>
                <a:gd name="T68" fmla="*/ 110 w 113"/>
                <a:gd name="T69" fmla="*/ 18 h 125"/>
                <a:gd name="T70" fmla="*/ 101 w 113"/>
                <a:gd name="T71" fmla="*/ 47 h 125"/>
                <a:gd name="T72" fmla="*/ 109 w 113"/>
                <a:gd name="T73" fmla="*/ 67 h 125"/>
                <a:gd name="T74" fmla="*/ 106 w 113"/>
                <a:gd name="T75" fmla="*/ 92 h 125"/>
                <a:gd name="T76" fmla="*/ 103 w 113"/>
                <a:gd name="T77" fmla="*/ 110 h 125"/>
                <a:gd name="T78" fmla="*/ 90 w 113"/>
                <a:gd name="T79" fmla="*/ 108 h 125"/>
                <a:gd name="T80" fmla="*/ 77 w 113"/>
                <a:gd name="T81" fmla="*/ 104 h 125"/>
                <a:gd name="T82" fmla="*/ 68 w 113"/>
                <a:gd name="T83" fmla="*/ 108 h 125"/>
                <a:gd name="T84" fmla="*/ 62 w 113"/>
                <a:gd name="T85" fmla="*/ 105 h 125"/>
                <a:gd name="T86" fmla="*/ 58 w 113"/>
                <a:gd name="T87" fmla="*/ 106 h 125"/>
                <a:gd name="T88" fmla="*/ 60 w 113"/>
                <a:gd name="T89" fmla="*/ 109 h 125"/>
                <a:gd name="T90" fmla="*/ 65 w 113"/>
                <a:gd name="T91" fmla="*/ 115 h 125"/>
                <a:gd name="T92" fmla="*/ 64 w 113"/>
                <a:gd name="T93" fmla="*/ 122 h 125"/>
                <a:gd name="T94" fmla="*/ 55 w 113"/>
                <a:gd name="T95" fmla="*/ 125 h 125"/>
                <a:gd name="T96" fmla="*/ 49 w 113"/>
                <a:gd name="T97" fmla="*/ 121 h 125"/>
                <a:gd name="T98" fmla="*/ 38 w 113"/>
                <a:gd name="T99" fmla="*/ 119 h 12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3"/>
                <a:gd name="T151" fmla="*/ 0 h 125"/>
                <a:gd name="T152" fmla="*/ 113 w 113"/>
                <a:gd name="T153" fmla="*/ 125 h 12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3" h="125">
                  <a:moveTo>
                    <a:pt x="37" y="115"/>
                  </a:moveTo>
                  <a:lnTo>
                    <a:pt x="36" y="113"/>
                  </a:lnTo>
                  <a:lnTo>
                    <a:pt x="35" y="112"/>
                  </a:lnTo>
                  <a:lnTo>
                    <a:pt x="35" y="111"/>
                  </a:lnTo>
                  <a:lnTo>
                    <a:pt x="35" y="110"/>
                  </a:lnTo>
                  <a:lnTo>
                    <a:pt x="34" y="110"/>
                  </a:lnTo>
                  <a:lnTo>
                    <a:pt x="33" y="110"/>
                  </a:lnTo>
                  <a:lnTo>
                    <a:pt x="33" y="109"/>
                  </a:lnTo>
                  <a:lnTo>
                    <a:pt x="34" y="107"/>
                  </a:lnTo>
                  <a:lnTo>
                    <a:pt x="34" y="104"/>
                  </a:lnTo>
                  <a:lnTo>
                    <a:pt x="34" y="102"/>
                  </a:lnTo>
                  <a:lnTo>
                    <a:pt x="33" y="100"/>
                  </a:lnTo>
                  <a:lnTo>
                    <a:pt x="31" y="98"/>
                  </a:lnTo>
                  <a:lnTo>
                    <a:pt x="27" y="95"/>
                  </a:lnTo>
                  <a:lnTo>
                    <a:pt x="23" y="92"/>
                  </a:lnTo>
                  <a:lnTo>
                    <a:pt x="22" y="91"/>
                  </a:lnTo>
                  <a:lnTo>
                    <a:pt x="22" y="89"/>
                  </a:lnTo>
                  <a:lnTo>
                    <a:pt x="21" y="85"/>
                  </a:lnTo>
                  <a:lnTo>
                    <a:pt x="20" y="82"/>
                  </a:lnTo>
                  <a:lnTo>
                    <a:pt x="18" y="79"/>
                  </a:lnTo>
                  <a:lnTo>
                    <a:pt x="15" y="77"/>
                  </a:lnTo>
                  <a:lnTo>
                    <a:pt x="14" y="77"/>
                  </a:lnTo>
                  <a:lnTo>
                    <a:pt x="13" y="77"/>
                  </a:lnTo>
                  <a:lnTo>
                    <a:pt x="11" y="77"/>
                  </a:lnTo>
                  <a:lnTo>
                    <a:pt x="9" y="74"/>
                  </a:lnTo>
                  <a:lnTo>
                    <a:pt x="8" y="70"/>
                  </a:lnTo>
                  <a:lnTo>
                    <a:pt x="6" y="67"/>
                  </a:lnTo>
                  <a:lnTo>
                    <a:pt x="4" y="65"/>
                  </a:lnTo>
                  <a:lnTo>
                    <a:pt x="0" y="58"/>
                  </a:lnTo>
                  <a:lnTo>
                    <a:pt x="0" y="49"/>
                  </a:lnTo>
                  <a:lnTo>
                    <a:pt x="3" y="42"/>
                  </a:lnTo>
                  <a:lnTo>
                    <a:pt x="4" y="39"/>
                  </a:lnTo>
                  <a:lnTo>
                    <a:pt x="4" y="37"/>
                  </a:lnTo>
                  <a:lnTo>
                    <a:pt x="3" y="34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4" y="27"/>
                  </a:lnTo>
                  <a:lnTo>
                    <a:pt x="6" y="26"/>
                  </a:lnTo>
                  <a:lnTo>
                    <a:pt x="8" y="25"/>
                  </a:lnTo>
                  <a:lnTo>
                    <a:pt x="11" y="25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7" y="22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19" y="9"/>
                  </a:lnTo>
                  <a:lnTo>
                    <a:pt x="20" y="8"/>
                  </a:lnTo>
                  <a:lnTo>
                    <a:pt x="21" y="8"/>
                  </a:lnTo>
                  <a:lnTo>
                    <a:pt x="22" y="7"/>
                  </a:lnTo>
                  <a:lnTo>
                    <a:pt x="23" y="6"/>
                  </a:lnTo>
                  <a:lnTo>
                    <a:pt x="23" y="5"/>
                  </a:lnTo>
                  <a:lnTo>
                    <a:pt x="22" y="4"/>
                  </a:lnTo>
                  <a:lnTo>
                    <a:pt x="21" y="3"/>
                  </a:lnTo>
                  <a:lnTo>
                    <a:pt x="23" y="1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7" y="2"/>
                  </a:lnTo>
                  <a:lnTo>
                    <a:pt x="39" y="3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2" y="4"/>
                  </a:lnTo>
                  <a:lnTo>
                    <a:pt x="44" y="5"/>
                  </a:lnTo>
                  <a:lnTo>
                    <a:pt x="45" y="4"/>
                  </a:lnTo>
                  <a:lnTo>
                    <a:pt x="46" y="4"/>
                  </a:lnTo>
                  <a:lnTo>
                    <a:pt x="47" y="3"/>
                  </a:lnTo>
                  <a:lnTo>
                    <a:pt x="48" y="3"/>
                  </a:lnTo>
                  <a:lnTo>
                    <a:pt x="50" y="4"/>
                  </a:lnTo>
                  <a:lnTo>
                    <a:pt x="49" y="4"/>
                  </a:lnTo>
                  <a:lnTo>
                    <a:pt x="50" y="4"/>
                  </a:lnTo>
                  <a:lnTo>
                    <a:pt x="51" y="5"/>
                  </a:lnTo>
                  <a:lnTo>
                    <a:pt x="53" y="6"/>
                  </a:lnTo>
                  <a:lnTo>
                    <a:pt x="54" y="7"/>
                  </a:lnTo>
                  <a:lnTo>
                    <a:pt x="55" y="7"/>
                  </a:lnTo>
                  <a:lnTo>
                    <a:pt x="56" y="7"/>
                  </a:lnTo>
                  <a:lnTo>
                    <a:pt x="60" y="6"/>
                  </a:lnTo>
                  <a:lnTo>
                    <a:pt x="64" y="4"/>
                  </a:lnTo>
                  <a:lnTo>
                    <a:pt x="67" y="4"/>
                  </a:lnTo>
                  <a:lnTo>
                    <a:pt x="70" y="4"/>
                  </a:lnTo>
                  <a:lnTo>
                    <a:pt x="74" y="5"/>
                  </a:lnTo>
                  <a:lnTo>
                    <a:pt x="77" y="6"/>
                  </a:lnTo>
                  <a:lnTo>
                    <a:pt x="84" y="6"/>
                  </a:lnTo>
                  <a:lnTo>
                    <a:pt x="91" y="4"/>
                  </a:lnTo>
                  <a:lnTo>
                    <a:pt x="98" y="4"/>
                  </a:lnTo>
                  <a:lnTo>
                    <a:pt x="99" y="5"/>
                  </a:lnTo>
                  <a:lnTo>
                    <a:pt x="101" y="6"/>
                  </a:lnTo>
                  <a:lnTo>
                    <a:pt x="102" y="7"/>
                  </a:lnTo>
                  <a:lnTo>
                    <a:pt x="103" y="8"/>
                  </a:lnTo>
                  <a:lnTo>
                    <a:pt x="106" y="8"/>
                  </a:lnTo>
                  <a:lnTo>
                    <a:pt x="108" y="8"/>
                  </a:lnTo>
                  <a:lnTo>
                    <a:pt x="110" y="9"/>
                  </a:lnTo>
                  <a:lnTo>
                    <a:pt x="112" y="9"/>
                  </a:lnTo>
                  <a:lnTo>
                    <a:pt x="113" y="10"/>
                  </a:lnTo>
                  <a:lnTo>
                    <a:pt x="113" y="11"/>
                  </a:lnTo>
                  <a:lnTo>
                    <a:pt x="110" y="18"/>
                  </a:lnTo>
                  <a:lnTo>
                    <a:pt x="104" y="24"/>
                  </a:lnTo>
                  <a:lnTo>
                    <a:pt x="101" y="33"/>
                  </a:lnTo>
                  <a:lnTo>
                    <a:pt x="101" y="47"/>
                  </a:lnTo>
                  <a:lnTo>
                    <a:pt x="106" y="60"/>
                  </a:lnTo>
                  <a:lnTo>
                    <a:pt x="108" y="64"/>
                  </a:lnTo>
                  <a:lnTo>
                    <a:pt x="109" y="67"/>
                  </a:lnTo>
                  <a:lnTo>
                    <a:pt x="110" y="71"/>
                  </a:lnTo>
                  <a:lnTo>
                    <a:pt x="110" y="76"/>
                  </a:lnTo>
                  <a:lnTo>
                    <a:pt x="106" y="92"/>
                  </a:lnTo>
                  <a:lnTo>
                    <a:pt x="106" y="108"/>
                  </a:lnTo>
                  <a:lnTo>
                    <a:pt x="106" y="111"/>
                  </a:lnTo>
                  <a:lnTo>
                    <a:pt x="103" y="110"/>
                  </a:lnTo>
                  <a:lnTo>
                    <a:pt x="102" y="110"/>
                  </a:lnTo>
                  <a:lnTo>
                    <a:pt x="96" y="110"/>
                  </a:lnTo>
                  <a:lnTo>
                    <a:pt x="90" y="108"/>
                  </a:lnTo>
                  <a:lnTo>
                    <a:pt x="85" y="104"/>
                  </a:lnTo>
                  <a:lnTo>
                    <a:pt x="81" y="102"/>
                  </a:lnTo>
                  <a:lnTo>
                    <a:pt x="77" y="104"/>
                  </a:lnTo>
                  <a:lnTo>
                    <a:pt x="73" y="107"/>
                  </a:lnTo>
                  <a:lnTo>
                    <a:pt x="69" y="108"/>
                  </a:lnTo>
                  <a:lnTo>
                    <a:pt x="68" y="108"/>
                  </a:lnTo>
                  <a:lnTo>
                    <a:pt x="66" y="107"/>
                  </a:lnTo>
                  <a:lnTo>
                    <a:pt x="64" y="106"/>
                  </a:lnTo>
                  <a:lnTo>
                    <a:pt x="62" y="105"/>
                  </a:lnTo>
                  <a:lnTo>
                    <a:pt x="60" y="105"/>
                  </a:lnTo>
                  <a:lnTo>
                    <a:pt x="58" y="105"/>
                  </a:lnTo>
                  <a:lnTo>
                    <a:pt x="58" y="106"/>
                  </a:lnTo>
                  <a:lnTo>
                    <a:pt x="58" y="107"/>
                  </a:lnTo>
                  <a:lnTo>
                    <a:pt x="58" y="109"/>
                  </a:lnTo>
                  <a:lnTo>
                    <a:pt x="60" y="109"/>
                  </a:lnTo>
                  <a:lnTo>
                    <a:pt x="62" y="111"/>
                  </a:lnTo>
                  <a:lnTo>
                    <a:pt x="64" y="113"/>
                  </a:lnTo>
                  <a:lnTo>
                    <a:pt x="65" y="115"/>
                  </a:lnTo>
                  <a:lnTo>
                    <a:pt x="66" y="117"/>
                  </a:lnTo>
                  <a:lnTo>
                    <a:pt x="65" y="120"/>
                  </a:lnTo>
                  <a:lnTo>
                    <a:pt x="64" y="122"/>
                  </a:lnTo>
                  <a:lnTo>
                    <a:pt x="62" y="124"/>
                  </a:lnTo>
                  <a:lnTo>
                    <a:pt x="58" y="125"/>
                  </a:lnTo>
                  <a:lnTo>
                    <a:pt x="55" y="125"/>
                  </a:lnTo>
                  <a:lnTo>
                    <a:pt x="53" y="124"/>
                  </a:lnTo>
                  <a:lnTo>
                    <a:pt x="51" y="122"/>
                  </a:lnTo>
                  <a:lnTo>
                    <a:pt x="49" y="121"/>
                  </a:lnTo>
                  <a:lnTo>
                    <a:pt x="48" y="120"/>
                  </a:lnTo>
                  <a:lnTo>
                    <a:pt x="43" y="120"/>
                  </a:lnTo>
                  <a:lnTo>
                    <a:pt x="38" y="119"/>
                  </a:lnTo>
                  <a:lnTo>
                    <a:pt x="33" y="117"/>
                  </a:lnTo>
                  <a:lnTo>
                    <a:pt x="37" y="115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8" name="Freeform 60"/>
            <p:cNvSpPr>
              <a:spLocks/>
            </p:cNvSpPr>
            <p:nvPr/>
          </p:nvSpPr>
          <p:spPr bwMode="gray">
            <a:xfrm>
              <a:off x="3022" y="1898"/>
              <a:ext cx="113" cy="125"/>
            </a:xfrm>
            <a:custGeom>
              <a:avLst/>
              <a:gdLst>
                <a:gd name="T0" fmla="*/ 35 w 113"/>
                <a:gd name="T1" fmla="*/ 112 h 125"/>
                <a:gd name="T2" fmla="*/ 34 w 113"/>
                <a:gd name="T3" fmla="*/ 110 h 125"/>
                <a:gd name="T4" fmla="*/ 34 w 113"/>
                <a:gd name="T5" fmla="*/ 107 h 125"/>
                <a:gd name="T6" fmla="*/ 33 w 113"/>
                <a:gd name="T7" fmla="*/ 100 h 125"/>
                <a:gd name="T8" fmla="*/ 23 w 113"/>
                <a:gd name="T9" fmla="*/ 92 h 125"/>
                <a:gd name="T10" fmla="*/ 21 w 113"/>
                <a:gd name="T11" fmla="*/ 85 h 125"/>
                <a:gd name="T12" fmla="*/ 15 w 113"/>
                <a:gd name="T13" fmla="*/ 77 h 125"/>
                <a:gd name="T14" fmla="*/ 11 w 113"/>
                <a:gd name="T15" fmla="*/ 77 h 125"/>
                <a:gd name="T16" fmla="*/ 6 w 113"/>
                <a:gd name="T17" fmla="*/ 67 h 125"/>
                <a:gd name="T18" fmla="*/ 0 w 113"/>
                <a:gd name="T19" fmla="*/ 49 h 125"/>
                <a:gd name="T20" fmla="*/ 4 w 113"/>
                <a:gd name="T21" fmla="*/ 37 h 125"/>
                <a:gd name="T22" fmla="*/ 2 w 113"/>
                <a:gd name="T23" fmla="*/ 34 h 125"/>
                <a:gd name="T24" fmla="*/ 2 w 113"/>
                <a:gd name="T25" fmla="*/ 30 h 125"/>
                <a:gd name="T26" fmla="*/ 8 w 113"/>
                <a:gd name="T27" fmla="*/ 25 h 125"/>
                <a:gd name="T28" fmla="*/ 16 w 113"/>
                <a:gd name="T29" fmla="*/ 24 h 125"/>
                <a:gd name="T30" fmla="*/ 18 w 113"/>
                <a:gd name="T31" fmla="*/ 18 h 125"/>
                <a:gd name="T32" fmla="*/ 18 w 113"/>
                <a:gd name="T33" fmla="*/ 12 h 125"/>
                <a:gd name="T34" fmla="*/ 20 w 113"/>
                <a:gd name="T35" fmla="*/ 8 h 125"/>
                <a:gd name="T36" fmla="*/ 22 w 113"/>
                <a:gd name="T37" fmla="*/ 7 h 125"/>
                <a:gd name="T38" fmla="*/ 23 w 113"/>
                <a:gd name="T39" fmla="*/ 5 h 125"/>
                <a:gd name="T40" fmla="*/ 23 w 113"/>
                <a:gd name="T41" fmla="*/ 1 h 125"/>
                <a:gd name="T42" fmla="*/ 35 w 113"/>
                <a:gd name="T43" fmla="*/ 1 h 125"/>
                <a:gd name="T44" fmla="*/ 39 w 113"/>
                <a:gd name="T45" fmla="*/ 3 h 125"/>
                <a:gd name="T46" fmla="*/ 42 w 113"/>
                <a:gd name="T47" fmla="*/ 4 h 125"/>
                <a:gd name="T48" fmla="*/ 46 w 113"/>
                <a:gd name="T49" fmla="*/ 4 h 125"/>
                <a:gd name="T50" fmla="*/ 50 w 113"/>
                <a:gd name="T51" fmla="*/ 4 h 125"/>
                <a:gd name="T52" fmla="*/ 51 w 113"/>
                <a:gd name="T53" fmla="*/ 5 h 125"/>
                <a:gd name="T54" fmla="*/ 55 w 113"/>
                <a:gd name="T55" fmla="*/ 7 h 125"/>
                <a:gd name="T56" fmla="*/ 64 w 113"/>
                <a:gd name="T57" fmla="*/ 4 h 125"/>
                <a:gd name="T58" fmla="*/ 74 w 113"/>
                <a:gd name="T59" fmla="*/ 5 h 125"/>
                <a:gd name="T60" fmla="*/ 91 w 113"/>
                <a:gd name="T61" fmla="*/ 4 h 125"/>
                <a:gd name="T62" fmla="*/ 101 w 113"/>
                <a:gd name="T63" fmla="*/ 6 h 125"/>
                <a:gd name="T64" fmla="*/ 106 w 113"/>
                <a:gd name="T65" fmla="*/ 8 h 125"/>
                <a:gd name="T66" fmla="*/ 112 w 113"/>
                <a:gd name="T67" fmla="*/ 9 h 125"/>
                <a:gd name="T68" fmla="*/ 110 w 113"/>
                <a:gd name="T69" fmla="*/ 18 h 125"/>
                <a:gd name="T70" fmla="*/ 101 w 113"/>
                <a:gd name="T71" fmla="*/ 47 h 125"/>
                <a:gd name="T72" fmla="*/ 109 w 113"/>
                <a:gd name="T73" fmla="*/ 67 h 125"/>
                <a:gd name="T74" fmla="*/ 106 w 113"/>
                <a:gd name="T75" fmla="*/ 92 h 125"/>
                <a:gd name="T76" fmla="*/ 103 w 113"/>
                <a:gd name="T77" fmla="*/ 110 h 125"/>
                <a:gd name="T78" fmla="*/ 90 w 113"/>
                <a:gd name="T79" fmla="*/ 108 h 125"/>
                <a:gd name="T80" fmla="*/ 77 w 113"/>
                <a:gd name="T81" fmla="*/ 104 h 125"/>
                <a:gd name="T82" fmla="*/ 68 w 113"/>
                <a:gd name="T83" fmla="*/ 108 h 125"/>
                <a:gd name="T84" fmla="*/ 62 w 113"/>
                <a:gd name="T85" fmla="*/ 105 h 125"/>
                <a:gd name="T86" fmla="*/ 58 w 113"/>
                <a:gd name="T87" fmla="*/ 106 h 125"/>
                <a:gd name="T88" fmla="*/ 60 w 113"/>
                <a:gd name="T89" fmla="*/ 109 h 125"/>
                <a:gd name="T90" fmla="*/ 65 w 113"/>
                <a:gd name="T91" fmla="*/ 115 h 125"/>
                <a:gd name="T92" fmla="*/ 64 w 113"/>
                <a:gd name="T93" fmla="*/ 122 h 125"/>
                <a:gd name="T94" fmla="*/ 55 w 113"/>
                <a:gd name="T95" fmla="*/ 125 h 125"/>
                <a:gd name="T96" fmla="*/ 49 w 113"/>
                <a:gd name="T97" fmla="*/ 121 h 125"/>
                <a:gd name="T98" fmla="*/ 38 w 113"/>
                <a:gd name="T99" fmla="*/ 119 h 12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3"/>
                <a:gd name="T151" fmla="*/ 0 h 125"/>
                <a:gd name="T152" fmla="*/ 113 w 113"/>
                <a:gd name="T153" fmla="*/ 125 h 12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3" h="125">
                  <a:moveTo>
                    <a:pt x="37" y="115"/>
                  </a:moveTo>
                  <a:lnTo>
                    <a:pt x="36" y="113"/>
                  </a:lnTo>
                  <a:lnTo>
                    <a:pt x="35" y="112"/>
                  </a:lnTo>
                  <a:lnTo>
                    <a:pt x="35" y="111"/>
                  </a:lnTo>
                  <a:lnTo>
                    <a:pt x="35" y="110"/>
                  </a:lnTo>
                  <a:lnTo>
                    <a:pt x="34" y="110"/>
                  </a:lnTo>
                  <a:lnTo>
                    <a:pt x="33" y="110"/>
                  </a:lnTo>
                  <a:lnTo>
                    <a:pt x="33" y="109"/>
                  </a:lnTo>
                  <a:lnTo>
                    <a:pt x="34" y="107"/>
                  </a:lnTo>
                  <a:lnTo>
                    <a:pt x="34" y="104"/>
                  </a:lnTo>
                  <a:lnTo>
                    <a:pt x="34" y="102"/>
                  </a:lnTo>
                  <a:lnTo>
                    <a:pt x="33" y="100"/>
                  </a:lnTo>
                  <a:lnTo>
                    <a:pt x="31" y="98"/>
                  </a:lnTo>
                  <a:lnTo>
                    <a:pt x="27" y="95"/>
                  </a:lnTo>
                  <a:lnTo>
                    <a:pt x="23" y="92"/>
                  </a:lnTo>
                  <a:lnTo>
                    <a:pt x="22" y="91"/>
                  </a:lnTo>
                  <a:lnTo>
                    <a:pt x="22" y="89"/>
                  </a:lnTo>
                  <a:lnTo>
                    <a:pt x="21" y="85"/>
                  </a:lnTo>
                  <a:lnTo>
                    <a:pt x="20" y="82"/>
                  </a:lnTo>
                  <a:lnTo>
                    <a:pt x="18" y="79"/>
                  </a:lnTo>
                  <a:lnTo>
                    <a:pt x="15" y="77"/>
                  </a:lnTo>
                  <a:lnTo>
                    <a:pt x="14" y="77"/>
                  </a:lnTo>
                  <a:lnTo>
                    <a:pt x="13" y="77"/>
                  </a:lnTo>
                  <a:lnTo>
                    <a:pt x="11" y="77"/>
                  </a:lnTo>
                  <a:lnTo>
                    <a:pt x="9" y="74"/>
                  </a:lnTo>
                  <a:lnTo>
                    <a:pt x="8" y="70"/>
                  </a:lnTo>
                  <a:lnTo>
                    <a:pt x="6" y="67"/>
                  </a:lnTo>
                  <a:lnTo>
                    <a:pt x="4" y="65"/>
                  </a:lnTo>
                  <a:lnTo>
                    <a:pt x="0" y="58"/>
                  </a:lnTo>
                  <a:lnTo>
                    <a:pt x="0" y="49"/>
                  </a:lnTo>
                  <a:lnTo>
                    <a:pt x="3" y="42"/>
                  </a:lnTo>
                  <a:lnTo>
                    <a:pt x="4" y="39"/>
                  </a:lnTo>
                  <a:lnTo>
                    <a:pt x="4" y="37"/>
                  </a:lnTo>
                  <a:lnTo>
                    <a:pt x="3" y="34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4" y="27"/>
                  </a:lnTo>
                  <a:lnTo>
                    <a:pt x="6" y="26"/>
                  </a:lnTo>
                  <a:lnTo>
                    <a:pt x="8" y="25"/>
                  </a:lnTo>
                  <a:lnTo>
                    <a:pt x="11" y="25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7" y="22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19" y="9"/>
                  </a:lnTo>
                  <a:lnTo>
                    <a:pt x="20" y="8"/>
                  </a:lnTo>
                  <a:lnTo>
                    <a:pt x="21" y="8"/>
                  </a:lnTo>
                  <a:lnTo>
                    <a:pt x="22" y="7"/>
                  </a:lnTo>
                  <a:lnTo>
                    <a:pt x="23" y="6"/>
                  </a:lnTo>
                  <a:lnTo>
                    <a:pt x="23" y="5"/>
                  </a:lnTo>
                  <a:lnTo>
                    <a:pt x="22" y="4"/>
                  </a:lnTo>
                  <a:lnTo>
                    <a:pt x="21" y="3"/>
                  </a:lnTo>
                  <a:lnTo>
                    <a:pt x="23" y="1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7" y="2"/>
                  </a:lnTo>
                  <a:lnTo>
                    <a:pt x="39" y="3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2" y="4"/>
                  </a:lnTo>
                  <a:lnTo>
                    <a:pt x="44" y="5"/>
                  </a:lnTo>
                  <a:lnTo>
                    <a:pt x="45" y="4"/>
                  </a:lnTo>
                  <a:lnTo>
                    <a:pt x="46" y="4"/>
                  </a:lnTo>
                  <a:lnTo>
                    <a:pt x="47" y="3"/>
                  </a:lnTo>
                  <a:lnTo>
                    <a:pt x="48" y="3"/>
                  </a:lnTo>
                  <a:lnTo>
                    <a:pt x="50" y="4"/>
                  </a:lnTo>
                  <a:lnTo>
                    <a:pt x="49" y="4"/>
                  </a:lnTo>
                  <a:lnTo>
                    <a:pt x="50" y="4"/>
                  </a:lnTo>
                  <a:lnTo>
                    <a:pt x="51" y="5"/>
                  </a:lnTo>
                  <a:lnTo>
                    <a:pt x="53" y="6"/>
                  </a:lnTo>
                  <a:lnTo>
                    <a:pt x="54" y="7"/>
                  </a:lnTo>
                  <a:lnTo>
                    <a:pt x="55" y="7"/>
                  </a:lnTo>
                  <a:lnTo>
                    <a:pt x="56" y="7"/>
                  </a:lnTo>
                  <a:lnTo>
                    <a:pt x="60" y="6"/>
                  </a:lnTo>
                  <a:lnTo>
                    <a:pt x="64" y="4"/>
                  </a:lnTo>
                  <a:lnTo>
                    <a:pt x="67" y="4"/>
                  </a:lnTo>
                  <a:lnTo>
                    <a:pt x="70" y="4"/>
                  </a:lnTo>
                  <a:lnTo>
                    <a:pt x="74" y="5"/>
                  </a:lnTo>
                  <a:lnTo>
                    <a:pt x="77" y="6"/>
                  </a:lnTo>
                  <a:lnTo>
                    <a:pt x="84" y="6"/>
                  </a:lnTo>
                  <a:lnTo>
                    <a:pt x="91" y="4"/>
                  </a:lnTo>
                  <a:lnTo>
                    <a:pt x="98" y="4"/>
                  </a:lnTo>
                  <a:lnTo>
                    <a:pt x="99" y="5"/>
                  </a:lnTo>
                  <a:lnTo>
                    <a:pt x="101" y="6"/>
                  </a:lnTo>
                  <a:lnTo>
                    <a:pt x="102" y="7"/>
                  </a:lnTo>
                  <a:lnTo>
                    <a:pt x="103" y="8"/>
                  </a:lnTo>
                  <a:lnTo>
                    <a:pt x="106" y="8"/>
                  </a:lnTo>
                  <a:lnTo>
                    <a:pt x="108" y="8"/>
                  </a:lnTo>
                  <a:lnTo>
                    <a:pt x="110" y="9"/>
                  </a:lnTo>
                  <a:lnTo>
                    <a:pt x="112" y="9"/>
                  </a:lnTo>
                  <a:lnTo>
                    <a:pt x="113" y="10"/>
                  </a:lnTo>
                  <a:lnTo>
                    <a:pt x="113" y="11"/>
                  </a:lnTo>
                  <a:lnTo>
                    <a:pt x="110" y="18"/>
                  </a:lnTo>
                  <a:lnTo>
                    <a:pt x="104" y="24"/>
                  </a:lnTo>
                  <a:lnTo>
                    <a:pt x="101" y="33"/>
                  </a:lnTo>
                  <a:lnTo>
                    <a:pt x="101" y="47"/>
                  </a:lnTo>
                  <a:lnTo>
                    <a:pt x="106" y="60"/>
                  </a:lnTo>
                  <a:lnTo>
                    <a:pt x="108" y="64"/>
                  </a:lnTo>
                  <a:lnTo>
                    <a:pt x="109" y="67"/>
                  </a:lnTo>
                  <a:lnTo>
                    <a:pt x="110" y="71"/>
                  </a:lnTo>
                  <a:lnTo>
                    <a:pt x="110" y="76"/>
                  </a:lnTo>
                  <a:lnTo>
                    <a:pt x="106" y="92"/>
                  </a:lnTo>
                  <a:lnTo>
                    <a:pt x="106" y="108"/>
                  </a:lnTo>
                  <a:lnTo>
                    <a:pt x="106" y="111"/>
                  </a:lnTo>
                  <a:lnTo>
                    <a:pt x="103" y="110"/>
                  </a:lnTo>
                  <a:lnTo>
                    <a:pt x="102" y="110"/>
                  </a:lnTo>
                  <a:lnTo>
                    <a:pt x="96" y="110"/>
                  </a:lnTo>
                  <a:lnTo>
                    <a:pt x="90" y="108"/>
                  </a:lnTo>
                  <a:lnTo>
                    <a:pt x="85" y="104"/>
                  </a:lnTo>
                  <a:lnTo>
                    <a:pt x="81" y="102"/>
                  </a:lnTo>
                  <a:lnTo>
                    <a:pt x="77" y="104"/>
                  </a:lnTo>
                  <a:lnTo>
                    <a:pt x="73" y="107"/>
                  </a:lnTo>
                  <a:lnTo>
                    <a:pt x="69" y="108"/>
                  </a:lnTo>
                  <a:lnTo>
                    <a:pt x="68" y="108"/>
                  </a:lnTo>
                  <a:lnTo>
                    <a:pt x="66" y="107"/>
                  </a:lnTo>
                  <a:lnTo>
                    <a:pt x="64" y="106"/>
                  </a:lnTo>
                  <a:lnTo>
                    <a:pt x="62" y="105"/>
                  </a:lnTo>
                  <a:lnTo>
                    <a:pt x="60" y="105"/>
                  </a:lnTo>
                  <a:lnTo>
                    <a:pt x="58" y="105"/>
                  </a:lnTo>
                  <a:lnTo>
                    <a:pt x="58" y="106"/>
                  </a:lnTo>
                  <a:lnTo>
                    <a:pt x="58" y="107"/>
                  </a:lnTo>
                  <a:lnTo>
                    <a:pt x="58" y="109"/>
                  </a:lnTo>
                  <a:lnTo>
                    <a:pt x="60" y="109"/>
                  </a:lnTo>
                  <a:lnTo>
                    <a:pt x="62" y="111"/>
                  </a:lnTo>
                  <a:lnTo>
                    <a:pt x="64" y="113"/>
                  </a:lnTo>
                  <a:lnTo>
                    <a:pt x="65" y="115"/>
                  </a:lnTo>
                  <a:lnTo>
                    <a:pt x="66" y="117"/>
                  </a:lnTo>
                  <a:lnTo>
                    <a:pt x="65" y="120"/>
                  </a:lnTo>
                  <a:lnTo>
                    <a:pt x="64" y="122"/>
                  </a:lnTo>
                  <a:lnTo>
                    <a:pt x="62" y="124"/>
                  </a:lnTo>
                  <a:lnTo>
                    <a:pt x="58" y="125"/>
                  </a:lnTo>
                  <a:lnTo>
                    <a:pt x="55" y="125"/>
                  </a:lnTo>
                  <a:lnTo>
                    <a:pt x="53" y="124"/>
                  </a:lnTo>
                  <a:lnTo>
                    <a:pt x="51" y="122"/>
                  </a:lnTo>
                  <a:lnTo>
                    <a:pt x="49" y="121"/>
                  </a:lnTo>
                  <a:lnTo>
                    <a:pt x="48" y="120"/>
                  </a:lnTo>
                  <a:lnTo>
                    <a:pt x="43" y="120"/>
                  </a:lnTo>
                  <a:lnTo>
                    <a:pt x="38" y="119"/>
                  </a:lnTo>
                  <a:lnTo>
                    <a:pt x="33" y="117"/>
                  </a:lnTo>
                  <a:lnTo>
                    <a:pt x="37" y="115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99" name="Freeform 61"/>
            <p:cNvSpPr>
              <a:spLocks/>
            </p:cNvSpPr>
            <p:nvPr/>
          </p:nvSpPr>
          <p:spPr bwMode="gray">
            <a:xfrm>
              <a:off x="3123" y="1909"/>
              <a:ext cx="76" cy="104"/>
            </a:xfrm>
            <a:custGeom>
              <a:avLst/>
              <a:gdLst>
                <a:gd name="T0" fmla="*/ 18 w 76"/>
                <a:gd name="T1" fmla="*/ 0 h 104"/>
                <a:gd name="T2" fmla="*/ 21 w 76"/>
                <a:gd name="T3" fmla="*/ 1 h 104"/>
                <a:gd name="T4" fmla="*/ 23 w 76"/>
                <a:gd name="T5" fmla="*/ 3 h 104"/>
                <a:gd name="T6" fmla="*/ 28 w 76"/>
                <a:gd name="T7" fmla="*/ 7 h 104"/>
                <a:gd name="T8" fmla="*/ 34 w 76"/>
                <a:gd name="T9" fmla="*/ 9 h 104"/>
                <a:gd name="T10" fmla="*/ 40 w 76"/>
                <a:gd name="T11" fmla="*/ 9 h 104"/>
                <a:gd name="T12" fmla="*/ 45 w 76"/>
                <a:gd name="T13" fmla="*/ 10 h 104"/>
                <a:gd name="T14" fmla="*/ 53 w 76"/>
                <a:gd name="T15" fmla="*/ 16 h 104"/>
                <a:gd name="T16" fmla="*/ 59 w 76"/>
                <a:gd name="T17" fmla="*/ 24 h 104"/>
                <a:gd name="T18" fmla="*/ 66 w 76"/>
                <a:gd name="T19" fmla="*/ 29 h 104"/>
                <a:gd name="T20" fmla="*/ 73 w 76"/>
                <a:gd name="T21" fmla="*/ 36 h 104"/>
                <a:gd name="T22" fmla="*/ 76 w 76"/>
                <a:gd name="T23" fmla="*/ 42 h 104"/>
                <a:gd name="T24" fmla="*/ 75 w 76"/>
                <a:gd name="T25" fmla="*/ 46 h 104"/>
                <a:gd name="T26" fmla="*/ 73 w 76"/>
                <a:gd name="T27" fmla="*/ 50 h 104"/>
                <a:gd name="T28" fmla="*/ 74 w 76"/>
                <a:gd name="T29" fmla="*/ 55 h 104"/>
                <a:gd name="T30" fmla="*/ 73 w 76"/>
                <a:gd name="T31" fmla="*/ 64 h 104"/>
                <a:gd name="T32" fmla="*/ 68 w 76"/>
                <a:gd name="T33" fmla="*/ 75 h 104"/>
                <a:gd name="T34" fmla="*/ 60 w 76"/>
                <a:gd name="T35" fmla="*/ 89 h 104"/>
                <a:gd name="T36" fmla="*/ 45 w 76"/>
                <a:gd name="T37" fmla="*/ 103 h 104"/>
                <a:gd name="T38" fmla="*/ 42 w 76"/>
                <a:gd name="T39" fmla="*/ 103 h 104"/>
                <a:gd name="T40" fmla="*/ 40 w 76"/>
                <a:gd name="T41" fmla="*/ 102 h 104"/>
                <a:gd name="T42" fmla="*/ 39 w 76"/>
                <a:gd name="T43" fmla="*/ 98 h 104"/>
                <a:gd name="T44" fmla="*/ 38 w 76"/>
                <a:gd name="T45" fmla="*/ 94 h 104"/>
                <a:gd name="T46" fmla="*/ 36 w 76"/>
                <a:gd name="T47" fmla="*/ 93 h 104"/>
                <a:gd name="T48" fmla="*/ 34 w 76"/>
                <a:gd name="T49" fmla="*/ 94 h 104"/>
                <a:gd name="T50" fmla="*/ 30 w 76"/>
                <a:gd name="T51" fmla="*/ 97 h 104"/>
                <a:gd name="T52" fmla="*/ 27 w 76"/>
                <a:gd name="T53" fmla="*/ 97 h 104"/>
                <a:gd name="T54" fmla="*/ 24 w 76"/>
                <a:gd name="T55" fmla="*/ 96 h 104"/>
                <a:gd name="T56" fmla="*/ 19 w 76"/>
                <a:gd name="T57" fmla="*/ 98 h 104"/>
                <a:gd name="T58" fmla="*/ 17 w 76"/>
                <a:gd name="T59" fmla="*/ 102 h 104"/>
                <a:gd name="T60" fmla="*/ 13 w 76"/>
                <a:gd name="T61" fmla="*/ 104 h 104"/>
                <a:gd name="T62" fmla="*/ 8 w 76"/>
                <a:gd name="T63" fmla="*/ 102 h 104"/>
                <a:gd name="T64" fmla="*/ 5 w 76"/>
                <a:gd name="T65" fmla="*/ 100 h 104"/>
                <a:gd name="T66" fmla="*/ 5 w 76"/>
                <a:gd name="T67" fmla="*/ 97 h 104"/>
                <a:gd name="T68" fmla="*/ 9 w 76"/>
                <a:gd name="T69" fmla="*/ 65 h 104"/>
                <a:gd name="T70" fmla="*/ 8 w 76"/>
                <a:gd name="T71" fmla="*/ 56 h 104"/>
                <a:gd name="T72" fmla="*/ 5 w 76"/>
                <a:gd name="T73" fmla="*/ 49 h 104"/>
                <a:gd name="T74" fmla="*/ 0 w 76"/>
                <a:gd name="T75" fmla="*/ 22 h 104"/>
                <a:gd name="T76" fmla="*/ 9 w 76"/>
                <a:gd name="T77" fmla="*/ 7 h 104"/>
                <a:gd name="T78" fmla="*/ 16 w 76"/>
                <a:gd name="T79" fmla="*/ 0 h 10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6"/>
                <a:gd name="T121" fmla="*/ 0 h 104"/>
                <a:gd name="T122" fmla="*/ 76 w 76"/>
                <a:gd name="T123" fmla="*/ 104 h 10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6" h="104">
                  <a:moveTo>
                    <a:pt x="16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2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31" y="9"/>
                  </a:lnTo>
                  <a:lnTo>
                    <a:pt x="34" y="9"/>
                  </a:lnTo>
                  <a:lnTo>
                    <a:pt x="37" y="9"/>
                  </a:lnTo>
                  <a:lnTo>
                    <a:pt x="40" y="9"/>
                  </a:lnTo>
                  <a:lnTo>
                    <a:pt x="43" y="9"/>
                  </a:lnTo>
                  <a:lnTo>
                    <a:pt x="45" y="10"/>
                  </a:lnTo>
                  <a:lnTo>
                    <a:pt x="49" y="13"/>
                  </a:lnTo>
                  <a:lnTo>
                    <a:pt x="53" y="16"/>
                  </a:lnTo>
                  <a:lnTo>
                    <a:pt x="56" y="21"/>
                  </a:lnTo>
                  <a:lnTo>
                    <a:pt x="59" y="24"/>
                  </a:lnTo>
                  <a:lnTo>
                    <a:pt x="62" y="26"/>
                  </a:lnTo>
                  <a:lnTo>
                    <a:pt x="66" y="29"/>
                  </a:lnTo>
                  <a:lnTo>
                    <a:pt x="70" y="32"/>
                  </a:lnTo>
                  <a:lnTo>
                    <a:pt x="73" y="36"/>
                  </a:lnTo>
                  <a:lnTo>
                    <a:pt x="75" y="40"/>
                  </a:lnTo>
                  <a:lnTo>
                    <a:pt x="76" y="42"/>
                  </a:lnTo>
                  <a:lnTo>
                    <a:pt x="75" y="44"/>
                  </a:lnTo>
                  <a:lnTo>
                    <a:pt x="75" y="46"/>
                  </a:lnTo>
                  <a:lnTo>
                    <a:pt x="74" y="48"/>
                  </a:lnTo>
                  <a:lnTo>
                    <a:pt x="73" y="50"/>
                  </a:lnTo>
                  <a:lnTo>
                    <a:pt x="74" y="52"/>
                  </a:lnTo>
                  <a:lnTo>
                    <a:pt x="74" y="55"/>
                  </a:lnTo>
                  <a:lnTo>
                    <a:pt x="74" y="59"/>
                  </a:lnTo>
                  <a:lnTo>
                    <a:pt x="73" y="64"/>
                  </a:lnTo>
                  <a:lnTo>
                    <a:pt x="71" y="68"/>
                  </a:lnTo>
                  <a:lnTo>
                    <a:pt x="68" y="75"/>
                  </a:lnTo>
                  <a:lnTo>
                    <a:pt x="65" y="81"/>
                  </a:lnTo>
                  <a:lnTo>
                    <a:pt x="60" y="89"/>
                  </a:lnTo>
                  <a:lnTo>
                    <a:pt x="53" y="96"/>
                  </a:lnTo>
                  <a:lnTo>
                    <a:pt x="45" y="103"/>
                  </a:lnTo>
                  <a:lnTo>
                    <a:pt x="43" y="104"/>
                  </a:lnTo>
                  <a:lnTo>
                    <a:pt x="42" y="103"/>
                  </a:lnTo>
                  <a:lnTo>
                    <a:pt x="41" y="103"/>
                  </a:lnTo>
                  <a:lnTo>
                    <a:pt x="40" y="102"/>
                  </a:lnTo>
                  <a:lnTo>
                    <a:pt x="39" y="100"/>
                  </a:lnTo>
                  <a:lnTo>
                    <a:pt x="39" y="98"/>
                  </a:lnTo>
                  <a:lnTo>
                    <a:pt x="39" y="96"/>
                  </a:lnTo>
                  <a:lnTo>
                    <a:pt x="38" y="94"/>
                  </a:lnTo>
                  <a:lnTo>
                    <a:pt x="38" y="93"/>
                  </a:lnTo>
                  <a:lnTo>
                    <a:pt x="36" y="93"/>
                  </a:lnTo>
                  <a:lnTo>
                    <a:pt x="35" y="94"/>
                  </a:lnTo>
                  <a:lnTo>
                    <a:pt x="34" y="94"/>
                  </a:lnTo>
                  <a:lnTo>
                    <a:pt x="32" y="96"/>
                  </a:lnTo>
                  <a:lnTo>
                    <a:pt x="30" y="97"/>
                  </a:lnTo>
                  <a:lnTo>
                    <a:pt x="28" y="97"/>
                  </a:lnTo>
                  <a:lnTo>
                    <a:pt x="27" y="97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1" y="97"/>
                  </a:lnTo>
                  <a:lnTo>
                    <a:pt x="19" y="98"/>
                  </a:lnTo>
                  <a:lnTo>
                    <a:pt x="18" y="100"/>
                  </a:lnTo>
                  <a:lnTo>
                    <a:pt x="17" y="102"/>
                  </a:lnTo>
                  <a:lnTo>
                    <a:pt x="15" y="103"/>
                  </a:lnTo>
                  <a:lnTo>
                    <a:pt x="13" y="104"/>
                  </a:lnTo>
                  <a:lnTo>
                    <a:pt x="11" y="103"/>
                  </a:lnTo>
                  <a:lnTo>
                    <a:pt x="8" y="102"/>
                  </a:lnTo>
                  <a:lnTo>
                    <a:pt x="6" y="101"/>
                  </a:lnTo>
                  <a:lnTo>
                    <a:pt x="5" y="100"/>
                  </a:lnTo>
                  <a:lnTo>
                    <a:pt x="5" y="98"/>
                  </a:lnTo>
                  <a:lnTo>
                    <a:pt x="5" y="97"/>
                  </a:lnTo>
                  <a:lnTo>
                    <a:pt x="5" y="81"/>
                  </a:lnTo>
                  <a:lnTo>
                    <a:pt x="9" y="65"/>
                  </a:lnTo>
                  <a:lnTo>
                    <a:pt x="9" y="60"/>
                  </a:lnTo>
                  <a:lnTo>
                    <a:pt x="8" y="56"/>
                  </a:lnTo>
                  <a:lnTo>
                    <a:pt x="7" y="53"/>
                  </a:lnTo>
                  <a:lnTo>
                    <a:pt x="5" y="49"/>
                  </a:lnTo>
                  <a:lnTo>
                    <a:pt x="0" y="36"/>
                  </a:lnTo>
                  <a:lnTo>
                    <a:pt x="0" y="22"/>
                  </a:lnTo>
                  <a:lnTo>
                    <a:pt x="3" y="13"/>
                  </a:lnTo>
                  <a:lnTo>
                    <a:pt x="9" y="7"/>
                  </a:lnTo>
                  <a:lnTo>
                    <a:pt x="12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0" name="Freeform 62"/>
            <p:cNvSpPr>
              <a:spLocks/>
            </p:cNvSpPr>
            <p:nvPr/>
          </p:nvSpPr>
          <p:spPr bwMode="gray">
            <a:xfrm>
              <a:off x="3123" y="1909"/>
              <a:ext cx="76" cy="104"/>
            </a:xfrm>
            <a:custGeom>
              <a:avLst/>
              <a:gdLst>
                <a:gd name="T0" fmla="*/ 18 w 76"/>
                <a:gd name="T1" fmla="*/ 0 h 104"/>
                <a:gd name="T2" fmla="*/ 21 w 76"/>
                <a:gd name="T3" fmla="*/ 1 h 104"/>
                <a:gd name="T4" fmla="*/ 23 w 76"/>
                <a:gd name="T5" fmla="*/ 3 h 104"/>
                <a:gd name="T6" fmla="*/ 28 w 76"/>
                <a:gd name="T7" fmla="*/ 7 h 104"/>
                <a:gd name="T8" fmla="*/ 34 w 76"/>
                <a:gd name="T9" fmla="*/ 9 h 104"/>
                <a:gd name="T10" fmla="*/ 40 w 76"/>
                <a:gd name="T11" fmla="*/ 9 h 104"/>
                <a:gd name="T12" fmla="*/ 45 w 76"/>
                <a:gd name="T13" fmla="*/ 10 h 104"/>
                <a:gd name="T14" fmla="*/ 53 w 76"/>
                <a:gd name="T15" fmla="*/ 16 h 104"/>
                <a:gd name="T16" fmla="*/ 59 w 76"/>
                <a:gd name="T17" fmla="*/ 24 h 104"/>
                <a:gd name="T18" fmla="*/ 66 w 76"/>
                <a:gd name="T19" fmla="*/ 29 h 104"/>
                <a:gd name="T20" fmla="*/ 73 w 76"/>
                <a:gd name="T21" fmla="*/ 36 h 104"/>
                <a:gd name="T22" fmla="*/ 76 w 76"/>
                <a:gd name="T23" fmla="*/ 42 h 104"/>
                <a:gd name="T24" fmla="*/ 75 w 76"/>
                <a:gd name="T25" fmla="*/ 46 h 104"/>
                <a:gd name="T26" fmla="*/ 73 w 76"/>
                <a:gd name="T27" fmla="*/ 50 h 104"/>
                <a:gd name="T28" fmla="*/ 74 w 76"/>
                <a:gd name="T29" fmla="*/ 55 h 104"/>
                <a:gd name="T30" fmla="*/ 73 w 76"/>
                <a:gd name="T31" fmla="*/ 64 h 104"/>
                <a:gd name="T32" fmla="*/ 68 w 76"/>
                <a:gd name="T33" fmla="*/ 75 h 104"/>
                <a:gd name="T34" fmla="*/ 60 w 76"/>
                <a:gd name="T35" fmla="*/ 89 h 104"/>
                <a:gd name="T36" fmla="*/ 45 w 76"/>
                <a:gd name="T37" fmla="*/ 103 h 104"/>
                <a:gd name="T38" fmla="*/ 42 w 76"/>
                <a:gd name="T39" fmla="*/ 103 h 104"/>
                <a:gd name="T40" fmla="*/ 40 w 76"/>
                <a:gd name="T41" fmla="*/ 102 h 104"/>
                <a:gd name="T42" fmla="*/ 39 w 76"/>
                <a:gd name="T43" fmla="*/ 98 h 104"/>
                <a:gd name="T44" fmla="*/ 38 w 76"/>
                <a:gd name="T45" fmla="*/ 94 h 104"/>
                <a:gd name="T46" fmla="*/ 36 w 76"/>
                <a:gd name="T47" fmla="*/ 93 h 104"/>
                <a:gd name="T48" fmla="*/ 34 w 76"/>
                <a:gd name="T49" fmla="*/ 94 h 104"/>
                <a:gd name="T50" fmla="*/ 30 w 76"/>
                <a:gd name="T51" fmla="*/ 97 h 104"/>
                <a:gd name="T52" fmla="*/ 27 w 76"/>
                <a:gd name="T53" fmla="*/ 97 h 104"/>
                <a:gd name="T54" fmla="*/ 24 w 76"/>
                <a:gd name="T55" fmla="*/ 96 h 104"/>
                <a:gd name="T56" fmla="*/ 19 w 76"/>
                <a:gd name="T57" fmla="*/ 98 h 104"/>
                <a:gd name="T58" fmla="*/ 17 w 76"/>
                <a:gd name="T59" fmla="*/ 102 h 104"/>
                <a:gd name="T60" fmla="*/ 13 w 76"/>
                <a:gd name="T61" fmla="*/ 104 h 104"/>
                <a:gd name="T62" fmla="*/ 8 w 76"/>
                <a:gd name="T63" fmla="*/ 102 h 104"/>
                <a:gd name="T64" fmla="*/ 5 w 76"/>
                <a:gd name="T65" fmla="*/ 100 h 104"/>
                <a:gd name="T66" fmla="*/ 5 w 76"/>
                <a:gd name="T67" fmla="*/ 97 h 104"/>
                <a:gd name="T68" fmla="*/ 9 w 76"/>
                <a:gd name="T69" fmla="*/ 65 h 104"/>
                <a:gd name="T70" fmla="*/ 8 w 76"/>
                <a:gd name="T71" fmla="*/ 56 h 104"/>
                <a:gd name="T72" fmla="*/ 5 w 76"/>
                <a:gd name="T73" fmla="*/ 49 h 104"/>
                <a:gd name="T74" fmla="*/ 0 w 76"/>
                <a:gd name="T75" fmla="*/ 22 h 104"/>
                <a:gd name="T76" fmla="*/ 9 w 76"/>
                <a:gd name="T77" fmla="*/ 7 h 104"/>
                <a:gd name="T78" fmla="*/ 16 w 76"/>
                <a:gd name="T79" fmla="*/ 0 h 10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6"/>
                <a:gd name="T121" fmla="*/ 0 h 104"/>
                <a:gd name="T122" fmla="*/ 76 w 76"/>
                <a:gd name="T123" fmla="*/ 104 h 10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6" h="104">
                  <a:moveTo>
                    <a:pt x="16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2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31" y="9"/>
                  </a:lnTo>
                  <a:lnTo>
                    <a:pt x="34" y="9"/>
                  </a:lnTo>
                  <a:lnTo>
                    <a:pt x="37" y="9"/>
                  </a:lnTo>
                  <a:lnTo>
                    <a:pt x="40" y="9"/>
                  </a:lnTo>
                  <a:lnTo>
                    <a:pt x="43" y="9"/>
                  </a:lnTo>
                  <a:lnTo>
                    <a:pt x="45" y="10"/>
                  </a:lnTo>
                  <a:lnTo>
                    <a:pt x="49" y="13"/>
                  </a:lnTo>
                  <a:lnTo>
                    <a:pt x="53" y="16"/>
                  </a:lnTo>
                  <a:lnTo>
                    <a:pt x="56" y="21"/>
                  </a:lnTo>
                  <a:lnTo>
                    <a:pt x="59" y="24"/>
                  </a:lnTo>
                  <a:lnTo>
                    <a:pt x="62" y="26"/>
                  </a:lnTo>
                  <a:lnTo>
                    <a:pt x="66" y="29"/>
                  </a:lnTo>
                  <a:lnTo>
                    <a:pt x="70" y="32"/>
                  </a:lnTo>
                  <a:lnTo>
                    <a:pt x="73" y="36"/>
                  </a:lnTo>
                  <a:lnTo>
                    <a:pt x="75" y="40"/>
                  </a:lnTo>
                  <a:lnTo>
                    <a:pt x="76" y="42"/>
                  </a:lnTo>
                  <a:lnTo>
                    <a:pt x="75" y="44"/>
                  </a:lnTo>
                  <a:lnTo>
                    <a:pt x="75" y="46"/>
                  </a:lnTo>
                  <a:lnTo>
                    <a:pt x="74" y="48"/>
                  </a:lnTo>
                  <a:lnTo>
                    <a:pt x="73" y="50"/>
                  </a:lnTo>
                  <a:lnTo>
                    <a:pt x="74" y="52"/>
                  </a:lnTo>
                  <a:lnTo>
                    <a:pt x="74" y="55"/>
                  </a:lnTo>
                  <a:lnTo>
                    <a:pt x="74" y="59"/>
                  </a:lnTo>
                  <a:lnTo>
                    <a:pt x="73" y="64"/>
                  </a:lnTo>
                  <a:lnTo>
                    <a:pt x="71" y="68"/>
                  </a:lnTo>
                  <a:lnTo>
                    <a:pt x="68" y="75"/>
                  </a:lnTo>
                  <a:lnTo>
                    <a:pt x="65" y="81"/>
                  </a:lnTo>
                  <a:lnTo>
                    <a:pt x="60" y="89"/>
                  </a:lnTo>
                  <a:lnTo>
                    <a:pt x="53" y="96"/>
                  </a:lnTo>
                  <a:lnTo>
                    <a:pt x="45" y="103"/>
                  </a:lnTo>
                  <a:lnTo>
                    <a:pt x="43" y="104"/>
                  </a:lnTo>
                  <a:lnTo>
                    <a:pt x="42" y="103"/>
                  </a:lnTo>
                  <a:lnTo>
                    <a:pt x="41" y="103"/>
                  </a:lnTo>
                  <a:lnTo>
                    <a:pt x="40" y="102"/>
                  </a:lnTo>
                  <a:lnTo>
                    <a:pt x="39" y="100"/>
                  </a:lnTo>
                  <a:lnTo>
                    <a:pt x="39" y="98"/>
                  </a:lnTo>
                  <a:lnTo>
                    <a:pt x="39" y="96"/>
                  </a:lnTo>
                  <a:lnTo>
                    <a:pt x="38" y="94"/>
                  </a:lnTo>
                  <a:lnTo>
                    <a:pt x="38" y="93"/>
                  </a:lnTo>
                  <a:lnTo>
                    <a:pt x="36" y="93"/>
                  </a:lnTo>
                  <a:lnTo>
                    <a:pt x="35" y="94"/>
                  </a:lnTo>
                  <a:lnTo>
                    <a:pt x="34" y="94"/>
                  </a:lnTo>
                  <a:lnTo>
                    <a:pt x="32" y="96"/>
                  </a:lnTo>
                  <a:lnTo>
                    <a:pt x="30" y="97"/>
                  </a:lnTo>
                  <a:lnTo>
                    <a:pt x="28" y="97"/>
                  </a:lnTo>
                  <a:lnTo>
                    <a:pt x="27" y="97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1" y="97"/>
                  </a:lnTo>
                  <a:lnTo>
                    <a:pt x="19" y="98"/>
                  </a:lnTo>
                  <a:lnTo>
                    <a:pt x="18" y="100"/>
                  </a:lnTo>
                  <a:lnTo>
                    <a:pt x="17" y="102"/>
                  </a:lnTo>
                  <a:lnTo>
                    <a:pt x="15" y="103"/>
                  </a:lnTo>
                  <a:lnTo>
                    <a:pt x="13" y="104"/>
                  </a:lnTo>
                  <a:lnTo>
                    <a:pt x="11" y="103"/>
                  </a:lnTo>
                  <a:lnTo>
                    <a:pt x="8" y="102"/>
                  </a:lnTo>
                  <a:lnTo>
                    <a:pt x="6" y="101"/>
                  </a:lnTo>
                  <a:lnTo>
                    <a:pt x="5" y="100"/>
                  </a:lnTo>
                  <a:lnTo>
                    <a:pt x="5" y="98"/>
                  </a:lnTo>
                  <a:lnTo>
                    <a:pt x="5" y="97"/>
                  </a:lnTo>
                  <a:lnTo>
                    <a:pt x="5" y="81"/>
                  </a:lnTo>
                  <a:lnTo>
                    <a:pt x="9" y="65"/>
                  </a:lnTo>
                  <a:lnTo>
                    <a:pt x="9" y="60"/>
                  </a:lnTo>
                  <a:lnTo>
                    <a:pt x="8" y="56"/>
                  </a:lnTo>
                  <a:lnTo>
                    <a:pt x="7" y="53"/>
                  </a:lnTo>
                  <a:lnTo>
                    <a:pt x="5" y="49"/>
                  </a:lnTo>
                  <a:lnTo>
                    <a:pt x="0" y="36"/>
                  </a:lnTo>
                  <a:lnTo>
                    <a:pt x="0" y="22"/>
                  </a:lnTo>
                  <a:lnTo>
                    <a:pt x="3" y="13"/>
                  </a:lnTo>
                  <a:lnTo>
                    <a:pt x="9" y="7"/>
                  </a:lnTo>
                  <a:lnTo>
                    <a:pt x="12" y="0"/>
                  </a:lnTo>
                  <a:lnTo>
                    <a:pt x="16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1" name="Freeform 63"/>
            <p:cNvSpPr>
              <a:spLocks/>
            </p:cNvSpPr>
            <p:nvPr/>
          </p:nvSpPr>
          <p:spPr bwMode="gray">
            <a:xfrm>
              <a:off x="2347" y="2052"/>
              <a:ext cx="168" cy="188"/>
            </a:xfrm>
            <a:custGeom>
              <a:avLst/>
              <a:gdLst>
                <a:gd name="T0" fmla="*/ 30 w 168"/>
                <a:gd name="T1" fmla="*/ 151 h 188"/>
                <a:gd name="T2" fmla="*/ 25 w 168"/>
                <a:gd name="T3" fmla="*/ 160 h 188"/>
                <a:gd name="T4" fmla="*/ 21 w 168"/>
                <a:gd name="T5" fmla="*/ 169 h 188"/>
                <a:gd name="T6" fmla="*/ 27 w 168"/>
                <a:gd name="T7" fmla="*/ 176 h 188"/>
                <a:gd name="T8" fmla="*/ 40 w 168"/>
                <a:gd name="T9" fmla="*/ 171 h 188"/>
                <a:gd name="T10" fmla="*/ 50 w 168"/>
                <a:gd name="T11" fmla="*/ 179 h 188"/>
                <a:gd name="T12" fmla="*/ 54 w 168"/>
                <a:gd name="T13" fmla="*/ 187 h 188"/>
                <a:gd name="T14" fmla="*/ 63 w 168"/>
                <a:gd name="T15" fmla="*/ 187 h 188"/>
                <a:gd name="T16" fmla="*/ 66 w 168"/>
                <a:gd name="T17" fmla="*/ 180 h 188"/>
                <a:gd name="T18" fmla="*/ 69 w 168"/>
                <a:gd name="T19" fmla="*/ 176 h 188"/>
                <a:gd name="T20" fmla="*/ 74 w 168"/>
                <a:gd name="T21" fmla="*/ 167 h 188"/>
                <a:gd name="T22" fmla="*/ 74 w 168"/>
                <a:gd name="T23" fmla="*/ 146 h 188"/>
                <a:gd name="T24" fmla="*/ 76 w 168"/>
                <a:gd name="T25" fmla="*/ 142 h 188"/>
                <a:gd name="T26" fmla="*/ 88 w 168"/>
                <a:gd name="T27" fmla="*/ 139 h 188"/>
                <a:gd name="T28" fmla="*/ 89 w 168"/>
                <a:gd name="T29" fmla="*/ 132 h 188"/>
                <a:gd name="T30" fmla="*/ 104 w 168"/>
                <a:gd name="T31" fmla="*/ 121 h 188"/>
                <a:gd name="T32" fmla="*/ 155 w 168"/>
                <a:gd name="T33" fmla="*/ 87 h 188"/>
                <a:gd name="T34" fmla="*/ 167 w 168"/>
                <a:gd name="T35" fmla="*/ 69 h 188"/>
                <a:gd name="T36" fmla="*/ 168 w 168"/>
                <a:gd name="T37" fmla="*/ 56 h 188"/>
                <a:gd name="T38" fmla="*/ 162 w 168"/>
                <a:gd name="T39" fmla="*/ 47 h 188"/>
                <a:gd name="T40" fmla="*/ 164 w 168"/>
                <a:gd name="T41" fmla="*/ 41 h 188"/>
                <a:gd name="T42" fmla="*/ 133 w 168"/>
                <a:gd name="T43" fmla="*/ 21 h 188"/>
                <a:gd name="T44" fmla="*/ 134 w 168"/>
                <a:gd name="T45" fmla="*/ 30 h 188"/>
                <a:gd name="T46" fmla="*/ 125 w 168"/>
                <a:gd name="T47" fmla="*/ 32 h 188"/>
                <a:gd name="T48" fmla="*/ 118 w 168"/>
                <a:gd name="T49" fmla="*/ 27 h 188"/>
                <a:gd name="T50" fmla="*/ 111 w 168"/>
                <a:gd name="T51" fmla="*/ 28 h 188"/>
                <a:gd name="T52" fmla="*/ 105 w 168"/>
                <a:gd name="T53" fmla="*/ 25 h 188"/>
                <a:gd name="T54" fmla="*/ 94 w 168"/>
                <a:gd name="T55" fmla="*/ 16 h 188"/>
                <a:gd name="T56" fmla="*/ 70 w 168"/>
                <a:gd name="T57" fmla="*/ 6 h 188"/>
                <a:gd name="T58" fmla="*/ 60 w 168"/>
                <a:gd name="T59" fmla="*/ 0 h 188"/>
                <a:gd name="T60" fmla="*/ 55 w 168"/>
                <a:gd name="T61" fmla="*/ 3 h 188"/>
                <a:gd name="T62" fmla="*/ 51 w 168"/>
                <a:gd name="T63" fmla="*/ 6 h 188"/>
                <a:gd name="T64" fmla="*/ 41 w 168"/>
                <a:gd name="T65" fmla="*/ 10 h 188"/>
                <a:gd name="T66" fmla="*/ 28 w 168"/>
                <a:gd name="T67" fmla="*/ 18 h 188"/>
                <a:gd name="T68" fmla="*/ 19 w 168"/>
                <a:gd name="T69" fmla="*/ 22 h 188"/>
                <a:gd name="T70" fmla="*/ 19 w 168"/>
                <a:gd name="T71" fmla="*/ 27 h 188"/>
                <a:gd name="T72" fmla="*/ 27 w 168"/>
                <a:gd name="T73" fmla="*/ 34 h 188"/>
                <a:gd name="T74" fmla="*/ 27 w 168"/>
                <a:gd name="T75" fmla="*/ 42 h 188"/>
                <a:gd name="T76" fmla="*/ 22 w 168"/>
                <a:gd name="T77" fmla="*/ 48 h 188"/>
                <a:gd name="T78" fmla="*/ 17 w 168"/>
                <a:gd name="T79" fmla="*/ 62 h 188"/>
                <a:gd name="T80" fmla="*/ 19 w 168"/>
                <a:gd name="T81" fmla="*/ 67 h 188"/>
                <a:gd name="T82" fmla="*/ 12 w 168"/>
                <a:gd name="T83" fmla="*/ 72 h 188"/>
                <a:gd name="T84" fmla="*/ 6 w 168"/>
                <a:gd name="T85" fmla="*/ 72 h 188"/>
                <a:gd name="T86" fmla="*/ 3 w 168"/>
                <a:gd name="T87" fmla="*/ 75 h 188"/>
                <a:gd name="T88" fmla="*/ 0 w 168"/>
                <a:gd name="T89" fmla="*/ 79 h 188"/>
                <a:gd name="T90" fmla="*/ 5 w 168"/>
                <a:gd name="T91" fmla="*/ 81 h 188"/>
                <a:gd name="T92" fmla="*/ 8 w 168"/>
                <a:gd name="T93" fmla="*/ 106 h 188"/>
                <a:gd name="T94" fmla="*/ 3 w 168"/>
                <a:gd name="T95" fmla="*/ 112 h 188"/>
                <a:gd name="T96" fmla="*/ 10 w 168"/>
                <a:gd name="T97" fmla="*/ 119 h 188"/>
                <a:gd name="T98" fmla="*/ 25 w 168"/>
                <a:gd name="T99" fmla="*/ 121 h 188"/>
                <a:gd name="T100" fmla="*/ 32 w 168"/>
                <a:gd name="T101" fmla="*/ 114 h 188"/>
                <a:gd name="T102" fmla="*/ 39 w 168"/>
                <a:gd name="T103" fmla="*/ 115 h 188"/>
                <a:gd name="T104" fmla="*/ 39 w 168"/>
                <a:gd name="T105" fmla="*/ 124 h 188"/>
                <a:gd name="T106" fmla="*/ 23 w 168"/>
                <a:gd name="T107" fmla="*/ 137 h 188"/>
                <a:gd name="T108" fmla="*/ 23 w 168"/>
                <a:gd name="T109" fmla="*/ 142 h 18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68"/>
                <a:gd name="T166" fmla="*/ 0 h 188"/>
                <a:gd name="T167" fmla="*/ 168 w 168"/>
                <a:gd name="T168" fmla="*/ 188 h 18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68" h="188">
                  <a:moveTo>
                    <a:pt x="25" y="143"/>
                  </a:moveTo>
                  <a:lnTo>
                    <a:pt x="27" y="146"/>
                  </a:lnTo>
                  <a:lnTo>
                    <a:pt x="29" y="148"/>
                  </a:lnTo>
                  <a:lnTo>
                    <a:pt x="30" y="151"/>
                  </a:lnTo>
                  <a:lnTo>
                    <a:pt x="30" y="153"/>
                  </a:lnTo>
                  <a:lnTo>
                    <a:pt x="29" y="155"/>
                  </a:lnTo>
                  <a:lnTo>
                    <a:pt x="27" y="158"/>
                  </a:lnTo>
                  <a:lnTo>
                    <a:pt x="25" y="160"/>
                  </a:lnTo>
                  <a:lnTo>
                    <a:pt x="23" y="162"/>
                  </a:lnTo>
                  <a:lnTo>
                    <a:pt x="22" y="164"/>
                  </a:lnTo>
                  <a:lnTo>
                    <a:pt x="21" y="167"/>
                  </a:lnTo>
                  <a:lnTo>
                    <a:pt x="21" y="169"/>
                  </a:lnTo>
                  <a:lnTo>
                    <a:pt x="22" y="172"/>
                  </a:lnTo>
                  <a:lnTo>
                    <a:pt x="24" y="174"/>
                  </a:lnTo>
                  <a:lnTo>
                    <a:pt x="25" y="175"/>
                  </a:lnTo>
                  <a:lnTo>
                    <a:pt x="27" y="176"/>
                  </a:lnTo>
                  <a:lnTo>
                    <a:pt x="29" y="177"/>
                  </a:lnTo>
                  <a:lnTo>
                    <a:pt x="31" y="176"/>
                  </a:lnTo>
                  <a:lnTo>
                    <a:pt x="35" y="173"/>
                  </a:lnTo>
                  <a:lnTo>
                    <a:pt x="40" y="171"/>
                  </a:lnTo>
                  <a:lnTo>
                    <a:pt x="45" y="171"/>
                  </a:lnTo>
                  <a:lnTo>
                    <a:pt x="49" y="174"/>
                  </a:lnTo>
                  <a:lnTo>
                    <a:pt x="50" y="176"/>
                  </a:lnTo>
                  <a:lnTo>
                    <a:pt x="50" y="179"/>
                  </a:lnTo>
                  <a:lnTo>
                    <a:pt x="51" y="181"/>
                  </a:lnTo>
                  <a:lnTo>
                    <a:pt x="52" y="183"/>
                  </a:lnTo>
                  <a:lnTo>
                    <a:pt x="52" y="185"/>
                  </a:lnTo>
                  <a:lnTo>
                    <a:pt x="54" y="187"/>
                  </a:lnTo>
                  <a:lnTo>
                    <a:pt x="56" y="188"/>
                  </a:lnTo>
                  <a:lnTo>
                    <a:pt x="58" y="188"/>
                  </a:lnTo>
                  <a:lnTo>
                    <a:pt x="61" y="188"/>
                  </a:lnTo>
                  <a:lnTo>
                    <a:pt x="63" y="187"/>
                  </a:lnTo>
                  <a:lnTo>
                    <a:pt x="65" y="186"/>
                  </a:lnTo>
                  <a:lnTo>
                    <a:pt x="66" y="184"/>
                  </a:lnTo>
                  <a:lnTo>
                    <a:pt x="66" y="182"/>
                  </a:lnTo>
                  <a:lnTo>
                    <a:pt x="66" y="180"/>
                  </a:lnTo>
                  <a:lnTo>
                    <a:pt x="66" y="178"/>
                  </a:lnTo>
                  <a:lnTo>
                    <a:pt x="66" y="176"/>
                  </a:lnTo>
                  <a:lnTo>
                    <a:pt x="67" y="175"/>
                  </a:lnTo>
                  <a:lnTo>
                    <a:pt x="69" y="176"/>
                  </a:lnTo>
                  <a:lnTo>
                    <a:pt x="70" y="176"/>
                  </a:lnTo>
                  <a:lnTo>
                    <a:pt x="71" y="177"/>
                  </a:lnTo>
                  <a:lnTo>
                    <a:pt x="72" y="176"/>
                  </a:lnTo>
                  <a:lnTo>
                    <a:pt x="74" y="167"/>
                  </a:lnTo>
                  <a:lnTo>
                    <a:pt x="75" y="157"/>
                  </a:lnTo>
                  <a:lnTo>
                    <a:pt x="77" y="148"/>
                  </a:lnTo>
                  <a:lnTo>
                    <a:pt x="75" y="147"/>
                  </a:lnTo>
                  <a:lnTo>
                    <a:pt x="74" y="146"/>
                  </a:lnTo>
                  <a:lnTo>
                    <a:pt x="73" y="144"/>
                  </a:lnTo>
                  <a:lnTo>
                    <a:pt x="73" y="143"/>
                  </a:lnTo>
                  <a:lnTo>
                    <a:pt x="74" y="143"/>
                  </a:lnTo>
                  <a:lnTo>
                    <a:pt x="76" y="142"/>
                  </a:lnTo>
                  <a:lnTo>
                    <a:pt x="79" y="141"/>
                  </a:lnTo>
                  <a:lnTo>
                    <a:pt x="82" y="141"/>
                  </a:lnTo>
                  <a:lnTo>
                    <a:pt x="86" y="140"/>
                  </a:lnTo>
                  <a:lnTo>
                    <a:pt x="88" y="139"/>
                  </a:lnTo>
                  <a:lnTo>
                    <a:pt x="90" y="137"/>
                  </a:lnTo>
                  <a:lnTo>
                    <a:pt x="90" y="135"/>
                  </a:lnTo>
                  <a:lnTo>
                    <a:pt x="90" y="134"/>
                  </a:lnTo>
                  <a:lnTo>
                    <a:pt x="89" y="132"/>
                  </a:lnTo>
                  <a:lnTo>
                    <a:pt x="89" y="130"/>
                  </a:lnTo>
                  <a:lnTo>
                    <a:pt x="89" y="128"/>
                  </a:lnTo>
                  <a:lnTo>
                    <a:pt x="90" y="127"/>
                  </a:lnTo>
                  <a:lnTo>
                    <a:pt x="104" y="121"/>
                  </a:lnTo>
                  <a:lnTo>
                    <a:pt x="119" y="116"/>
                  </a:lnTo>
                  <a:lnTo>
                    <a:pt x="134" y="109"/>
                  </a:lnTo>
                  <a:lnTo>
                    <a:pt x="146" y="98"/>
                  </a:lnTo>
                  <a:lnTo>
                    <a:pt x="155" y="87"/>
                  </a:lnTo>
                  <a:lnTo>
                    <a:pt x="163" y="73"/>
                  </a:lnTo>
                  <a:lnTo>
                    <a:pt x="164" y="72"/>
                  </a:lnTo>
                  <a:lnTo>
                    <a:pt x="165" y="70"/>
                  </a:lnTo>
                  <a:lnTo>
                    <a:pt x="167" y="69"/>
                  </a:lnTo>
                  <a:lnTo>
                    <a:pt x="168" y="67"/>
                  </a:lnTo>
                  <a:lnTo>
                    <a:pt x="168" y="63"/>
                  </a:lnTo>
                  <a:lnTo>
                    <a:pt x="168" y="60"/>
                  </a:lnTo>
                  <a:lnTo>
                    <a:pt x="168" y="56"/>
                  </a:lnTo>
                  <a:lnTo>
                    <a:pt x="167" y="53"/>
                  </a:lnTo>
                  <a:lnTo>
                    <a:pt x="165" y="51"/>
                  </a:lnTo>
                  <a:lnTo>
                    <a:pt x="163" y="49"/>
                  </a:lnTo>
                  <a:lnTo>
                    <a:pt x="162" y="47"/>
                  </a:lnTo>
                  <a:lnTo>
                    <a:pt x="161" y="45"/>
                  </a:lnTo>
                  <a:lnTo>
                    <a:pt x="160" y="44"/>
                  </a:lnTo>
                  <a:lnTo>
                    <a:pt x="161" y="42"/>
                  </a:lnTo>
                  <a:lnTo>
                    <a:pt x="164" y="41"/>
                  </a:lnTo>
                  <a:lnTo>
                    <a:pt x="154" y="32"/>
                  </a:lnTo>
                  <a:lnTo>
                    <a:pt x="144" y="26"/>
                  </a:lnTo>
                  <a:lnTo>
                    <a:pt x="133" y="18"/>
                  </a:lnTo>
                  <a:lnTo>
                    <a:pt x="133" y="21"/>
                  </a:lnTo>
                  <a:lnTo>
                    <a:pt x="133" y="23"/>
                  </a:lnTo>
                  <a:lnTo>
                    <a:pt x="134" y="26"/>
                  </a:lnTo>
                  <a:lnTo>
                    <a:pt x="134" y="28"/>
                  </a:lnTo>
                  <a:lnTo>
                    <a:pt x="134" y="30"/>
                  </a:lnTo>
                  <a:lnTo>
                    <a:pt x="132" y="33"/>
                  </a:lnTo>
                  <a:lnTo>
                    <a:pt x="129" y="33"/>
                  </a:lnTo>
                  <a:lnTo>
                    <a:pt x="127" y="33"/>
                  </a:lnTo>
                  <a:lnTo>
                    <a:pt x="125" y="32"/>
                  </a:lnTo>
                  <a:lnTo>
                    <a:pt x="124" y="31"/>
                  </a:lnTo>
                  <a:lnTo>
                    <a:pt x="122" y="29"/>
                  </a:lnTo>
                  <a:lnTo>
                    <a:pt x="120" y="27"/>
                  </a:lnTo>
                  <a:lnTo>
                    <a:pt x="118" y="27"/>
                  </a:lnTo>
                  <a:lnTo>
                    <a:pt x="117" y="27"/>
                  </a:lnTo>
                  <a:lnTo>
                    <a:pt x="115" y="27"/>
                  </a:lnTo>
                  <a:lnTo>
                    <a:pt x="113" y="28"/>
                  </a:lnTo>
                  <a:lnTo>
                    <a:pt x="111" y="28"/>
                  </a:lnTo>
                  <a:lnTo>
                    <a:pt x="109" y="29"/>
                  </a:lnTo>
                  <a:lnTo>
                    <a:pt x="108" y="28"/>
                  </a:lnTo>
                  <a:lnTo>
                    <a:pt x="106" y="27"/>
                  </a:lnTo>
                  <a:lnTo>
                    <a:pt x="105" y="25"/>
                  </a:lnTo>
                  <a:lnTo>
                    <a:pt x="104" y="23"/>
                  </a:lnTo>
                  <a:lnTo>
                    <a:pt x="103" y="21"/>
                  </a:lnTo>
                  <a:lnTo>
                    <a:pt x="101" y="19"/>
                  </a:lnTo>
                  <a:lnTo>
                    <a:pt x="94" y="16"/>
                  </a:lnTo>
                  <a:lnTo>
                    <a:pt x="86" y="16"/>
                  </a:lnTo>
                  <a:lnTo>
                    <a:pt x="79" y="14"/>
                  </a:lnTo>
                  <a:lnTo>
                    <a:pt x="75" y="11"/>
                  </a:lnTo>
                  <a:lnTo>
                    <a:pt x="70" y="6"/>
                  </a:lnTo>
                  <a:lnTo>
                    <a:pt x="66" y="3"/>
                  </a:lnTo>
                  <a:lnTo>
                    <a:pt x="64" y="2"/>
                  </a:lnTo>
                  <a:lnTo>
                    <a:pt x="62" y="1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1"/>
                  </a:lnTo>
                  <a:lnTo>
                    <a:pt x="55" y="2"/>
                  </a:lnTo>
                  <a:lnTo>
                    <a:pt x="55" y="3"/>
                  </a:lnTo>
                  <a:lnTo>
                    <a:pt x="55" y="4"/>
                  </a:lnTo>
                  <a:lnTo>
                    <a:pt x="55" y="5"/>
                  </a:lnTo>
                  <a:lnTo>
                    <a:pt x="54" y="6"/>
                  </a:lnTo>
                  <a:lnTo>
                    <a:pt x="51" y="6"/>
                  </a:lnTo>
                  <a:lnTo>
                    <a:pt x="49" y="6"/>
                  </a:lnTo>
                  <a:lnTo>
                    <a:pt x="47" y="6"/>
                  </a:lnTo>
                  <a:lnTo>
                    <a:pt x="45" y="7"/>
                  </a:lnTo>
                  <a:lnTo>
                    <a:pt x="41" y="10"/>
                  </a:lnTo>
                  <a:lnTo>
                    <a:pt x="37" y="12"/>
                  </a:lnTo>
                  <a:lnTo>
                    <a:pt x="33" y="13"/>
                  </a:lnTo>
                  <a:lnTo>
                    <a:pt x="30" y="16"/>
                  </a:lnTo>
                  <a:lnTo>
                    <a:pt x="28" y="18"/>
                  </a:lnTo>
                  <a:lnTo>
                    <a:pt x="26" y="20"/>
                  </a:lnTo>
                  <a:lnTo>
                    <a:pt x="23" y="21"/>
                  </a:lnTo>
                  <a:lnTo>
                    <a:pt x="20" y="22"/>
                  </a:lnTo>
                  <a:lnTo>
                    <a:pt x="19" y="22"/>
                  </a:lnTo>
                  <a:lnTo>
                    <a:pt x="19" y="23"/>
                  </a:lnTo>
                  <a:lnTo>
                    <a:pt x="19" y="25"/>
                  </a:lnTo>
                  <a:lnTo>
                    <a:pt x="19" y="26"/>
                  </a:lnTo>
                  <a:lnTo>
                    <a:pt x="19" y="27"/>
                  </a:lnTo>
                  <a:lnTo>
                    <a:pt x="21" y="29"/>
                  </a:lnTo>
                  <a:lnTo>
                    <a:pt x="24" y="31"/>
                  </a:lnTo>
                  <a:lnTo>
                    <a:pt x="26" y="32"/>
                  </a:lnTo>
                  <a:lnTo>
                    <a:pt x="27" y="34"/>
                  </a:lnTo>
                  <a:lnTo>
                    <a:pt x="28" y="36"/>
                  </a:lnTo>
                  <a:lnTo>
                    <a:pt x="28" y="38"/>
                  </a:lnTo>
                  <a:lnTo>
                    <a:pt x="27" y="41"/>
                  </a:lnTo>
                  <a:lnTo>
                    <a:pt x="27" y="42"/>
                  </a:lnTo>
                  <a:lnTo>
                    <a:pt x="25" y="43"/>
                  </a:lnTo>
                  <a:lnTo>
                    <a:pt x="24" y="43"/>
                  </a:lnTo>
                  <a:lnTo>
                    <a:pt x="22" y="43"/>
                  </a:lnTo>
                  <a:lnTo>
                    <a:pt x="22" y="48"/>
                  </a:lnTo>
                  <a:lnTo>
                    <a:pt x="20" y="51"/>
                  </a:lnTo>
                  <a:lnTo>
                    <a:pt x="17" y="56"/>
                  </a:lnTo>
                  <a:lnTo>
                    <a:pt x="16" y="61"/>
                  </a:lnTo>
                  <a:lnTo>
                    <a:pt x="17" y="62"/>
                  </a:lnTo>
                  <a:lnTo>
                    <a:pt x="19" y="63"/>
                  </a:lnTo>
                  <a:lnTo>
                    <a:pt x="20" y="64"/>
                  </a:lnTo>
                  <a:lnTo>
                    <a:pt x="20" y="65"/>
                  </a:lnTo>
                  <a:lnTo>
                    <a:pt x="19" y="67"/>
                  </a:lnTo>
                  <a:lnTo>
                    <a:pt x="19" y="68"/>
                  </a:lnTo>
                  <a:lnTo>
                    <a:pt x="16" y="69"/>
                  </a:lnTo>
                  <a:lnTo>
                    <a:pt x="14" y="70"/>
                  </a:lnTo>
                  <a:lnTo>
                    <a:pt x="12" y="72"/>
                  </a:lnTo>
                  <a:lnTo>
                    <a:pt x="10" y="73"/>
                  </a:lnTo>
                  <a:lnTo>
                    <a:pt x="8" y="73"/>
                  </a:lnTo>
                  <a:lnTo>
                    <a:pt x="7" y="73"/>
                  </a:lnTo>
                  <a:lnTo>
                    <a:pt x="6" y="72"/>
                  </a:lnTo>
                  <a:lnTo>
                    <a:pt x="5" y="72"/>
                  </a:lnTo>
                  <a:lnTo>
                    <a:pt x="5" y="73"/>
                  </a:lnTo>
                  <a:lnTo>
                    <a:pt x="4" y="74"/>
                  </a:lnTo>
                  <a:lnTo>
                    <a:pt x="3" y="75"/>
                  </a:lnTo>
                  <a:lnTo>
                    <a:pt x="2" y="76"/>
                  </a:lnTo>
                  <a:lnTo>
                    <a:pt x="1" y="76"/>
                  </a:lnTo>
                  <a:lnTo>
                    <a:pt x="0" y="78"/>
                  </a:lnTo>
                  <a:lnTo>
                    <a:pt x="0" y="79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4" y="80"/>
                  </a:lnTo>
                  <a:lnTo>
                    <a:pt x="5" y="81"/>
                  </a:lnTo>
                  <a:lnTo>
                    <a:pt x="4" y="87"/>
                  </a:lnTo>
                  <a:lnTo>
                    <a:pt x="6" y="93"/>
                  </a:lnTo>
                  <a:lnTo>
                    <a:pt x="8" y="99"/>
                  </a:lnTo>
                  <a:lnTo>
                    <a:pt x="8" y="106"/>
                  </a:lnTo>
                  <a:lnTo>
                    <a:pt x="7" y="108"/>
                  </a:lnTo>
                  <a:lnTo>
                    <a:pt x="6" y="110"/>
                  </a:lnTo>
                  <a:lnTo>
                    <a:pt x="4" y="111"/>
                  </a:lnTo>
                  <a:lnTo>
                    <a:pt x="3" y="112"/>
                  </a:lnTo>
                  <a:lnTo>
                    <a:pt x="0" y="113"/>
                  </a:lnTo>
                  <a:lnTo>
                    <a:pt x="0" y="116"/>
                  </a:lnTo>
                  <a:lnTo>
                    <a:pt x="0" y="119"/>
                  </a:lnTo>
                  <a:lnTo>
                    <a:pt x="10" y="119"/>
                  </a:lnTo>
                  <a:lnTo>
                    <a:pt x="19" y="122"/>
                  </a:lnTo>
                  <a:lnTo>
                    <a:pt x="21" y="123"/>
                  </a:lnTo>
                  <a:lnTo>
                    <a:pt x="23" y="122"/>
                  </a:lnTo>
                  <a:lnTo>
                    <a:pt x="25" y="121"/>
                  </a:lnTo>
                  <a:lnTo>
                    <a:pt x="27" y="118"/>
                  </a:lnTo>
                  <a:lnTo>
                    <a:pt x="29" y="116"/>
                  </a:lnTo>
                  <a:lnTo>
                    <a:pt x="30" y="115"/>
                  </a:lnTo>
                  <a:lnTo>
                    <a:pt x="32" y="114"/>
                  </a:lnTo>
                  <a:lnTo>
                    <a:pt x="33" y="113"/>
                  </a:lnTo>
                  <a:lnTo>
                    <a:pt x="35" y="113"/>
                  </a:lnTo>
                  <a:lnTo>
                    <a:pt x="37" y="113"/>
                  </a:lnTo>
                  <a:lnTo>
                    <a:pt x="39" y="115"/>
                  </a:lnTo>
                  <a:lnTo>
                    <a:pt x="40" y="117"/>
                  </a:lnTo>
                  <a:lnTo>
                    <a:pt x="40" y="120"/>
                  </a:lnTo>
                  <a:lnTo>
                    <a:pt x="40" y="122"/>
                  </a:lnTo>
                  <a:lnTo>
                    <a:pt x="39" y="124"/>
                  </a:lnTo>
                  <a:lnTo>
                    <a:pt x="37" y="126"/>
                  </a:lnTo>
                  <a:lnTo>
                    <a:pt x="32" y="129"/>
                  </a:lnTo>
                  <a:lnTo>
                    <a:pt x="27" y="133"/>
                  </a:lnTo>
                  <a:lnTo>
                    <a:pt x="23" y="137"/>
                  </a:lnTo>
                  <a:lnTo>
                    <a:pt x="22" y="138"/>
                  </a:lnTo>
                  <a:lnTo>
                    <a:pt x="22" y="140"/>
                  </a:lnTo>
                  <a:lnTo>
                    <a:pt x="23" y="142"/>
                  </a:lnTo>
                  <a:lnTo>
                    <a:pt x="25" y="14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2" name="Freeform 64"/>
            <p:cNvSpPr>
              <a:spLocks/>
            </p:cNvSpPr>
            <p:nvPr/>
          </p:nvSpPr>
          <p:spPr bwMode="gray">
            <a:xfrm>
              <a:off x="2347" y="2052"/>
              <a:ext cx="168" cy="188"/>
            </a:xfrm>
            <a:custGeom>
              <a:avLst/>
              <a:gdLst>
                <a:gd name="T0" fmla="*/ 30 w 168"/>
                <a:gd name="T1" fmla="*/ 151 h 188"/>
                <a:gd name="T2" fmla="*/ 25 w 168"/>
                <a:gd name="T3" fmla="*/ 160 h 188"/>
                <a:gd name="T4" fmla="*/ 21 w 168"/>
                <a:gd name="T5" fmla="*/ 169 h 188"/>
                <a:gd name="T6" fmla="*/ 27 w 168"/>
                <a:gd name="T7" fmla="*/ 176 h 188"/>
                <a:gd name="T8" fmla="*/ 40 w 168"/>
                <a:gd name="T9" fmla="*/ 171 h 188"/>
                <a:gd name="T10" fmla="*/ 50 w 168"/>
                <a:gd name="T11" fmla="*/ 179 h 188"/>
                <a:gd name="T12" fmla="*/ 54 w 168"/>
                <a:gd name="T13" fmla="*/ 187 h 188"/>
                <a:gd name="T14" fmla="*/ 63 w 168"/>
                <a:gd name="T15" fmla="*/ 187 h 188"/>
                <a:gd name="T16" fmla="*/ 66 w 168"/>
                <a:gd name="T17" fmla="*/ 180 h 188"/>
                <a:gd name="T18" fmla="*/ 69 w 168"/>
                <a:gd name="T19" fmla="*/ 176 h 188"/>
                <a:gd name="T20" fmla="*/ 74 w 168"/>
                <a:gd name="T21" fmla="*/ 167 h 188"/>
                <a:gd name="T22" fmla="*/ 74 w 168"/>
                <a:gd name="T23" fmla="*/ 146 h 188"/>
                <a:gd name="T24" fmla="*/ 76 w 168"/>
                <a:gd name="T25" fmla="*/ 142 h 188"/>
                <a:gd name="T26" fmla="*/ 88 w 168"/>
                <a:gd name="T27" fmla="*/ 139 h 188"/>
                <a:gd name="T28" fmla="*/ 89 w 168"/>
                <a:gd name="T29" fmla="*/ 132 h 188"/>
                <a:gd name="T30" fmla="*/ 104 w 168"/>
                <a:gd name="T31" fmla="*/ 121 h 188"/>
                <a:gd name="T32" fmla="*/ 155 w 168"/>
                <a:gd name="T33" fmla="*/ 87 h 188"/>
                <a:gd name="T34" fmla="*/ 167 w 168"/>
                <a:gd name="T35" fmla="*/ 69 h 188"/>
                <a:gd name="T36" fmla="*/ 168 w 168"/>
                <a:gd name="T37" fmla="*/ 56 h 188"/>
                <a:gd name="T38" fmla="*/ 162 w 168"/>
                <a:gd name="T39" fmla="*/ 47 h 188"/>
                <a:gd name="T40" fmla="*/ 164 w 168"/>
                <a:gd name="T41" fmla="*/ 41 h 188"/>
                <a:gd name="T42" fmla="*/ 133 w 168"/>
                <a:gd name="T43" fmla="*/ 21 h 188"/>
                <a:gd name="T44" fmla="*/ 134 w 168"/>
                <a:gd name="T45" fmla="*/ 30 h 188"/>
                <a:gd name="T46" fmla="*/ 125 w 168"/>
                <a:gd name="T47" fmla="*/ 32 h 188"/>
                <a:gd name="T48" fmla="*/ 118 w 168"/>
                <a:gd name="T49" fmla="*/ 27 h 188"/>
                <a:gd name="T50" fmla="*/ 111 w 168"/>
                <a:gd name="T51" fmla="*/ 28 h 188"/>
                <a:gd name="T52" fmla="*/ 105 w 168"/>
                <a:gd name="T53" fmla="*/ 25 h 188"/>
                <a:gd name="T54" fmla="*/ 94 w 168"/>
                <a:gd name="T55" fmla="*/ 16 h 188"/>
                <a:gd name="T56" fmla="*/ 70 w 168"/>
                <a:gd name="T57" fmla="*/ 6 h 188"/>
                <a:gd name="T58" fmla="*/ 60 w 168"/>
                <a:gd name="T59" fmla="*/ 0 h 188"/>
                <a:gd name="T60" fmla="*/ 55 w 168"/>
                <a:gd name="T61" fmla="*/ 3 h 188"/>
                <a:gd name="T62" fmla="*/ 51 w 168"/>
                <a:gd name="T63" fmla="*/ 6 h 188"/>
                <a:gd name="T64" fmla="*/ 41 w 168"/>
                <a:gd name="T65" fmla="*/ 10 h 188"/>
                <a:gd name="T66" fmla="*/ 28 w 168"/>
                <a:gd name="T67" fmla="*/ 18 h 188"/>
                <a:gd name="T68" fmla="*/ 19 w 168"/>
                <a:gd name="T69" fmla="*/ 22 h 188"/>
                <a:gd name="T70" fmla="*/ 19 w 168"/>
                <a:gd name="T71" fmla="*/ 27 h 188"/>
                <a:gd name="T72" fmla="*/ 27 w 168"/>
                <a:gd name="T73" fmla="*/ 34 h 188"/>
                <a:gd name="T74" fmla="*/ 27 w 168"/>
                <a:gd name="T75" fmla="*/ 42 h 188"/>
                <a:gd name="T76" fmla="*/ 22 w 168"/>
                <a:gd name="T77" fmla="*/ 48 h 188"/>
                <a:gd name="T78" fmla="*/ 17 w 168"/>
                <a:gd name="T79" fmla="*/ 62 h 188"/>
                <a:gd name="T80" fmla="*/ 19 w 168"/>
                <a:gd name="T81" fmla="*/ 67 h 188"/>
                <a:gd name="T82" fmla="*/ 12 w 168"/>
                <a:gd name="T83" fmla="*/ 72 h 188"/>
                <a:gd name="T84" fmla="*/ 6 w 168"/>
                <a:gd name="T85" fmla="*/ 72 h 188"/>
                <a:gd name="T86" fmla="*/ 3 w 168"/>
                <a:gd name="T87" fmla="*/ 75 h 188"/>
                <a:gd name="T88" fmla="*/ 0 w 168"/>
                <a:gd name="T89" fmla="*/ 79 h 188"/>
                <a:gd name="T90" fmla="*/ 5 w 168"/>
                <a:gd name="T91" fmla="*/ 81 h 188"/>
                <a:gd name="T92" fmla="*/ 8 w 168"/>
                <a:gd name="T93" fmla="*/ 106 h 188"/>
                <a:gd name="T94" fmla="*/ 3 w 168"/>
                <a:gd name="T95" fmla="*/ 112 h 188"/>
                <a:gd name="T96" fmla="*/ 10 w 168"/>
                <a:gd name="T97" fmla="*/ 119 h 188"/>
                <a:gd name="T98" fmla="*/ 25 w 168"/>
                <a:gd name="T99" fmla="*/ 121 h 188"/>
                <a:gd name="T100" fmla="*/ 32 w 168"/>
                <a:gd name="T101" fmla="*/ 114 h 188"/>
                <a:gd name="T102" fmla="*/ 39 w 168"/>
                <a:gd name="T103" fmla="*/ 115 h 188"/>
                <a:gd name="T104" fmla="*/ 39 w 168"/>
                <a:gd name="T105" fmla="*/ 124 h 188"/>
                <a:gd name="T106" fmla="*/ 23 w 168"/>
                <a:gd name="T107" fmla="*/ 137 h 188"/>
                <a:gd name="T108" fmla="*/ 23 w 168"/>
                <a:gd name="T109" fmla="*/ 142 h 18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68"/>
                <a:gd name="T166" fmla="*/ 0 h 188"/>
                <a:gd name="T167" fmla="*/ 168 w 168"/>
                <a:gd name="T168" fmla="*/ 188 h 18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68" h="188">
                  <a:moveTo>
                    <a:pt x="25" y="143"/>
                  </a:moveTo>
                  <a:lnTo>
                    <a:pt x="27" y="146"/>
                  </a:lnTo>
                  <a:lnTo>
                    <a:pt x="29" y="148"/>
                  </a:lnTo>
                  <a:lnTo>
                    <a:pt x="30" y="151"/>
                  </a:lnTo>
                  <a:lnTo>
                    <a:pt x="30" y="153"/>
                  </a:lnTo>
                  <a:lnTo>
                    <a:pt x="29" y="155"/>
                  </a:lnTo>
                  <a:lnTo>
                    <a:pt x="27" y="158"/>
                  </a:lnTo>
                  <a:lnTo>
                    <a:pt x="25" y="160"/>
                  </a:lnTo>
                  <a:lnTo>
                    <a:pt x="23" y="162"/>
                  </a:lnTo>
                  <a:lnTo>
                    <a:pt x="22" y="164"/>
                  </a:lnTo>
                  <a:lnTo>
                    <a:pt x="21" y="167"/>
                  </a:lnTo>
                  <a:lnTo>
                    <a:pt x="21" y="169"/>
                  </a:lnTo>
                  <a:lnTo>
                    <a:pt x="22" y="172"/>
                  </a:lnTo>
                  <a:lnTo>
                    <a:pt x="24" y="174"/>
                  </a:lnTo>
                  <a:lnTo>
                    <a:pt x="25" y="175"/>
                  </a:lnTo>
                  <a:lnTo>
                    <a:pt x="27" y="176"/>
                  </a:lnTo>
                  <a:lnTo>
                    <a:pt x="29" y="177"/>
                  </a:lnTo>
                  <a:lnTo>
                    <a:pt x="31" y="176"/>
                  </a:lnTo>
                  <a:lnTo>
                    <a:pt x="35" y="173"/>
                  </a:lnTo>
                  <a:lnTo>
                    <a:pt x="40" y="171"/>
                  </a:lnTo>
                  <a:lnTo>
                    <a:pt x="45" y="171"/>
                  </a:lnTo>
                  <a:lnTo>
                    <a:pt x="49" y="174"/>
                  </a:lnTo>
                  <a:lnTo>
                    <a:pt x="50" y="176"/>
                  </a:lnTo>
                  <a:lnTo>
                    <a:pt x="50" y="179"/>
                  </a:lnTo>
                  <a:lnTo>
                    <a:pt x="51" y="181"/>
                  </a:lnTo>
                  <a:lnTo>
                    <a:pt x="52" y="183"/>
                  </a:lnTo>
                  <a:lnTo>
                    <a:pt x="52" y="185"/>
                  </a:lnTo>
                  <a:lnTo>
                    <a:pt x="54" y="187"/>
                  </a:lnTo>
                  <a:lnTo>
                    <a:pt x="56" y="188"/>
                  </a:lnTo>
                  <a:lnTo>
                    <a:pt x="58" y="188"/>
                  </a:lnTo>
                  <a:lnTo>
                    <a:pt x="61" y="188"/>
                  </a:lnTo>
                  <a:lnTo>
                    <a:pt x="63" y="187"/>
                  </a:lnTo>
                  <a:lnTo>
                    <a:pt x="65" y="186"/>
                  </a:lnTo>
                  <a:lnTo>
                    <a:pt x="66" y="184"/>
                  </a:lnTo>
                  <a:lnTo>
                    <a:pt x="66" y="182"/>
                  </a:lnTo>
                  <a:lnTo>
                    <a:pt x="66" y="180"/>
                  </a:lnTo>
                  <a:lnTo>
                    <a:pt x="66" y="178"/>
                  </a:lnTo>
                  <a:lnTo>
                    <a:pt x="66" y="176"/>
                  </a:lnTo>
                  <a:lnTo>
                    <a:pt x="67" y="175"/>
                  </a:lnTo>
                  <a:lnTo>
                    <a:pt x="69" y="176"/>
                  </a:lnTo>
                  <a:lnTo>
                    <a:pt x="70" y="176"/>
                  </a:lnTo>
                  <a:lnTo>
                    <a:pt x="71" y="177"/>
                  </a:lnTo>
                  <a:lnTo>
                    <a:pt x="72" y="176"/>
                  </a:lnTo>
                  <a:lnTo>
                    <a:pt x="74" y="167"/>
                  </a:lnTo>
                  <a:lnTo>
                    <a:pt x="75" y="157"/>
                  </a:lnTo>
                  <a:lnTo>
                    <a:pt x="77" y="148"/>
                  </a:lnTo>
                  <a:lnTo>
                    <a:pt x="75" y="147"/>
                  </a:lnTo>
                  <a:lnTo>
                    <a:pt x="74" y="146"/>
                  </a:lnTo>
                  <a:lnTo>
                    <a:pt x="73" y="144"/>
                  </a:lnTo>
                  <a:lnTo>
                    <a:pt x="73" y="143"/>
                  </a:lnTo>
                  <a:lnTo>
                    <a:pt x="74" y="143"/>
                  </a:lnTo>
                  <a:lnTo>
                    <a:pt x="76" y="142"/>
                  </a:lnTo>
                  <a:lnTo>
                    <a:pt x="79" y="141"/>
                  </a:lnTo>
                  <a:lnTo>
                    <a:pt x="82" y="141"/>
                  </a:lnTo>
                  <a:lnTo>
                    <a:pt x="86" y="140"/>
                  </a:lnTo>
                  <a:lnTo>
                    <a:pt x="88" y="139"/>
                  </a:lnTo>
                  <a:lnTo>
                    <a:pt x="90" y="137"/>
                  </a:lnTo>
                  <a:lnTo>
                    <a:pt x="90" y="135"/>
                  </a:lnTo>
                  <a:lnTo>
                    <a:pt x="90" y="134"/>
                  </a:lnTo>
                  <a:lnTo>
                    <a:pt x="89" y="132"/>
                  </a:lnTo>
                  <a:lnTo>
                    <a:pt x="89" y="130"/>
                  </a:lnTo>
                  <a:lnTo>
                    <a:pt x="89" y="128"/>
                  </a:lnTo>
                  <a:lnTo>
                    <a:pt x="90" y="127"/>
                  </a:lnTo>
                  <a:lnTo>
                    <a:pt x="104" y="121"/>
                  </a:lnTo>
                  <a:lnTo>
                    <a:pt x="119" y="116"/>
                  </a:lnTo>
                  <a:lnTo>
                    <a:pt x="134" y="109"/>
                  </a:lnTo>
                  <a:lnTo>
                    <a:pt x="146" y="98"/>
                  </a:lnTo>
                  <a:lnTo>
                    <a:pt x="155" y="87"/>
                  </a:lnTo>
                  <a:lnTo>
                    <a:pt x="163" y="73"/>
                  </a:lnTo>
                  <a:lnTo>
                    <a:pt x="164" y="72"/>
                  </a:lnTo>
                  <a:lnTo>
                    <a:pt x="165" y="70"/>
                  </a:lnTo>
                  <a:lnTo>
                    <a:pt x="167" y="69"/>
                  </a:lnTo>
                  <a:lnTo>
                    <a:pt x="168" y="67"/>
                  </a:lnTo>
                  <a:lnTo>
                    <a:pt x="168" y="63"/>
                  </a:lnTo>
                  <a:lnTo>
                    <a:pt x="168" y="60"/>
                  </a:lnTo>
                  <a:lnTo>
                    <a:pt x="168" y="56"/>
                  </a:lnTo>
                  <a:lnTo>
                    <a:pt x="167" y="53"/>
                  </a:lnTo>
                  <a:lnTo>
                    <a:pt x="165" y="51"/>
                  </a:lnTo>
                  <a:lnTo>
                    <a:pt x="163" y="49"/>
                  </a:lnTo>
                  <a:lnTo>
                    <a:pt x="162" y="47"/>
                  </a:lnTo>
                  <a:lnTo>
                    <a:pt x="161" y="45"/>
                  </a:lnTo>
                  <a:lnTo>
                    <a:pt x="160" y="44"/>
                  </a:lnTo>
                  <a:lnTo>
                    <a:pt x="161" y="42"/>
                  </a:lnTo>
                  <a:lnTo>
                    <a:pt x="164" y="41"/>
                  </a:lnTo>
                  <a:lnTo>
                    <a:pt x="154" y="32"/>
                  </a:lnTo>
                  <a:lnTo>
                    <a:pt x="144" y="26"/>
                  </a:lnTo>
                  <a:lnTo>
                    <a:pt x="133" y="18"/>
                  </a:lnTo>
                  <a:lnTo>
                    <a:pt x="133" y="21"/>
                  </a:lnTo>
                  <a:lnTo>
                    <a:pt x="133" y="23"/>
                  </a:lnTo>
                  <a:lnTo>
                    <a:pt x="134" y="26"/>
                  </a:lnTo>
                  <a:lnTo>
                    <a:pt x="134" y="28"/>
                  </a:lnTo>
                  <a:lnTo>
                    <a:pt x="134" y="30"/>
                  </a:lnTo>
                  <a:lnTo>
                    <a:pt x="132" y="33"/>
                  </a:lnTo>
                  <a:lnTo>
                    <a:pt x="129" y="33"/>
                  </a:lnTo>
                  <a:lnTo>
                    <a:pt x="127" y="33"/>
                  </a:lnTo>
                  <a:lnTo>
                    <a:pt x="125" y="32"/>
                  </a:lnTo>
                  <a:lnTo>
                    <a:pt x="124" y="31"/>
                  </a:lnTo>
                  <a:lnTo>
                    <a:pt x="122" y="29"/>
                  </a:lnTo>
                  <a:lnTo>
                    <a:pt x="120" y="27"/>
                  </a:lnTo>
                  <a:lnTo>
                    <a:pt x="118" y="27"/>
                  </a:lnTo>
                  <a:lnTo>
                    <a:pt x="117" y="27"/>
                  </a:lnTo>
                  <a:lnTo>
                    <a:pt x="115" y="27"/>
                  </a:lnTo>
                  <a:lnTo>
                    <a:pt x="113" y="28"/>
                  </a:lnTo>
                  <a:lnTo>
                    <a:pt x="111" y="28"/>
                  </a:lnTo>
                  <a:lnTo>
                    <a:pt x="109" y="29"/>
                  </a:lnTo>
                  <a:lnTo>
                    <a:pt x="108" y="28"/>
                  </a:lnTo>
                  <a:lnTo>
                    <a:pt x="106" y="27"/>
                  </a:lnTo>
                  <a:lnTo>
                    <a:pt x="105" y="25"/>
                  </a:lnTo>
                  <a:lnTo>
                    <a:pt x="104" y="23"/>
                  </a:lnTo>
                  <a:lnTo>
                    <a:pt x="103" y="21"/>
                  </a:lnTo>
                  <a:lnTo>
                    <a:pt x="101" y="19"/>
                  </a:lnTo>
                  <a:lnTo>
                    <a:pt x="94" y="16"/>
                  </a:lnTo>
                  <a:lnTo>
                    <a:pt x="86" y="16"/>
                  </a:lnTo>
                  <a:lnTo>
                    <a:pt x="79" y="14"/>
                  </a:lnTo>
                  <a:lnTo>
                    <a:pt x="75" y="11"/>
                  </a:lnTo>
                  <a:lnTo>
                    <a:pt x="70" y="6"/>
                  </a:lnTo>
                  <a:lnTo>
                    <a:pt x="66" y="3"/>
                  </a:lnTo>
                  <a:lnTo>
                    <a:pt x="64" y="2"/>
                  </a:lnTo>
                  <a:lnTo>
                    <a:pt x="62" y="1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1"/>
                  </a:lnTo>
                  <a:lnTo>
                    <a:pt x="55" y="2"/>
                  </a:lnTo>
                  <a:lnTo>
                    <a:pt x="55" y="3"/>
                  </a:lnTo>
                  <a:lnTo>
                    <a:pt x="55" y="4"/>
                  </a:lnTo>
                  <a:lnTo>
                    <a:pt x="55" y="5"/>
                  </a:lnTo>
                  <a:lnTo>
                    <a:pt x="54" y="6"/>
                  </a:lnTo>
                  <a:lnTo>
                    <a:pt x="51" y="6"/>
                  </a:lnTo>
                  <a:lnTo>
                    <a:pt x="49" y="6"/>
                  </a:lnTo>
                  <a:lnTo>
                    <a:pt x="47" y="6"/>
                  </a:lnTo>
                  <a:lnTo>
                    <a:pt x="45" y="7"/>
                  </a:lnTo>
                  <a:lnTo>
                    <a:pt x="41" y="10"/>
                  </a:lnTo>
                  <a:lnTo>
                    <a:pt x="37" y="12"/>
                  </a:lnTo>
                  <a:lnTo>
                    <a:pt x="33" y="13"/>
                  </a:lnTo>
                  <a:lnTo>
                    <a:pt x="30" y="16"/>
                  </a:lnTo>
                  <a:lnTo>
                    <a:pt x="28" y="18"/>
                  </a:lnTo>
                  <a:lnTo>
                    <a:pt x="26" y="20"/>
                  </a:lnTo>
                  <a:lnTo>
                    <a:pt x="23" y="21"/>
                  </a:lnTo>
                  <a:lnTo>
                    <a:pt x="20" y="22"/>
                  </a:lnTo>
                  <a:lnTo>
                    <a:pt x="19" y="22"/>
                  </a:lnTo>
                  <a:lnTo>
                    <a:pt x="19" y="23"/>
                  </a:lnTo>
                  <a:lnTo>
                    <a:pt x="19" y="25"/>
                  </a:lnTo>
                  <a:lnTo>
                    <a:pt x="19" y="26"/>
                  </a:lnTo>
                  <a:lnTo>
                    <a:pt x="19" y="27"/>
                  </a:lnTo>
                  <a:lnTo>
                    <a:pt x="21" y="29"/>
                  </a:lnTo>
                  <a:lnTo>
                    <a:pt x="24" y="31"/>
                  </a:lnTo>
                  <a:lnTo>
                    <a:pt x="26" y="32"/>
                  </a:lnTo>
                  <a:lnTo>
                    <a:pt x="27" y="34"/>
                  </a:lnTo>
                  <a:lnTo>
                    <a:pt x="28" y="36"/>
                  </a:lnTo>
                  <a:lnTo>
                    <a:pt x="28" y="38"/>
                  </a:lnTo>
                  <a:lnTo>
                    <a:pt x="27" y="41"/>
                  </a:lnTo>
                  <a:lnTo>
                    <a:pt x="27" y="42"/>
                  </a:lnTo>
                  <a:lnTo>
                    <a:pt x="25" y="43"/>
                  </a:lnTo>
                  <a:lnTo>
                    <a:pt x="24" y="43"/>
                  </a:lnTo>
                  <a:lnTo>
                    <a:pt x="22" y="43"/>
                  </a:lnTo>
                  <a:lnTo>
                    <a:pt x="22" y="48"/>
                  </a:lnTo>
                  <a:lnTo>
                    <a:pt x="20" y="51"/>
                  </a:lnTo>
                  <a:lnTo>
                    <a:pt x="17" y="56"/>
                  </a:lnTo>
                  <a:lnTo>
                    <a:pt x="16" y="61"/>
                  </a:lnTo>
                  <a:lnTo>
                    <a:pt x="17" y="62"/>
                  </a:lnTo>
                  <a:lnTo>
                    <a:pt x="19" y="63"/>
                  </a:lnTo>
                  <a:lnTo>
                    <a:pt x="20" y="64"/>
                  </a:lnTo>
                  <a:lnTo>
                    <a:pt x="20" y="65"/>
                  </a:lnTo>
                  <a:lnTo>
                    <a:pt x="19" y="67"/>
                  </a:lnTo>
                  <a:lnTo>
                    <a:pt x="19" y="68"/>
                  </a:lnTo>
                  <a:lnTo>
                    <a:pt x="16" y="69"/>
                  </a:lnTo>
                  <a:lnTo>
                    <a:pt x="14" y="70"/>
                  </a:lnTo>
                  <a:lnTo>
                    <a:pt x="12" y="72"/>
                  </a:lnTo>
                  <a:lnTo>
                    <a:pt x="10" y="73"/>
                  </a:lnTo>
                  <a:lnTo>
                    <a:pt x="8" y="73"/>
                  </a:lnTo>
                  <a:lnTo>
                    <a:pt x="7" y="73"/>
                  </a:lnTo>
                  <a:lnTo>
                    <a:pt x="6" y="72"/>
                  </a:lnTo>
                  <a:lnTo>
                    <a:pt x="5" y="72"/>
                  </a:lnTo>
                  <a:lnTo>
                    <a:pt x="5" y="73"/>
                  </a:lnTo>
                  <a:lnTo>
                    <a:pt x="4" y="74"/>
                  </a:lnTo>
                  <a:lnTo>
                    <a:pt x="3" y="75"/>
                  </a:lnTo>
                  <a:lnTo>
                    <a:pt x="2" y="76"/>
                  </a:lnTo>
                  <a:lnTo>
                    <a:pt x="1" y="76"/>
                  </a:lnTo>
                  <a:lnTo>
                    <a:pt x="0" y="78"/>
                  </a:lnTo>
                  <a:lnTo>
                    <a:pt x="0" y="79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4" y="80"/>
                  </a:lnTo>
                  <a:lnTo>
                    <a:pt x="5" y="81"/>
                  </a:lnTo>
                  <a:lnTo>
                    <a:pt x="4" y="87"/>
                  </a:lnTo>
                  <a:lnTo>
                    <a:pt x="6" y="93"/>
                  </a:lnTo>
                  <a:lnTo>
                    <a:pt x="8" y="99"/>
                  </a:lnTo>
                  <a:lnTo>
                    <a:pt x="8" y="106"/>
                  </a:lnTo>
                  <a:lnTo>
                    <a:pt x="7" y="108"/>
                  </a:lnTo>
                  <a:lnTo>
                    <a:pt x="6" y="110"/>
                  </a:lnTo>
                  <a:lnTo>
                    <a:pt x="4" y="111"/>
                  </a:lnTo>
                  <a:lnTo>
                    <a:pt x="3" y="112"/>
                  </a:lnTo>
                  <a:lnTo>
                    <a:pt x="0" y="113"/>
                  </a:lnTo>
                  <a:lnTo>
                    <a:pt x="0" y="116"/>
                  </a:lnTo>
                  <a:lnTo>
                    <a:pt x="0" y="119"/>
                  </a:lnTo>
                  <a:lnTo>
                    <a:pt x="10" y="119"/>
                  </a:lnTo>
                  <a:lnTo>
                    <a:pt x="19" y="122"/>
                  </a:lnTo>
                  <a:lnTo>
                    <a:pt x="21" y="123"/>
                  </a:lnTo>
                  <a:lnTo>
                    <a:pt x="23" y="122"/>
                  </a:lnTo>
                  <a:lnTo>
                    <a:pt x="25" y="121"/>
                  </a:lnTo>
                  <a:lnTo>
                    <a:pt x="27" y="118"/>
                  </a:lnTo>
                  <a:lnTo>
                    <a:pt x="29" y="116"/>
                  </a:lnTo>
                  <a:lnTo>
                    <a:pt x="30" y="115"/>
                  </a:lnTo>
                  <a:lnTo>
                    <a:pt x="32" y="114"/>
                  </a:lnTo>
                  <a:lnTo>
                    <a:pt x="33" y="113"/>
                  </a:lnTo>
                  <a:lnTo>
                    <a:pt x="35" y="113"/>
                  </a:lnTo>
                  <a:lnTo>
                    <a:pt x="37" y="113"/>
                  </a:lnTo>
                  <a:lnTo>
                    <a:pt x="39" y="115"/>
                  </a:lnTo>
                  <a:lnTo>
                    <a:pt x="40" y="117"/>
                  </a:lnTo>
                  <a:lnTo>
                    <a:pt x="40" y="120"/>
                  </a:lnTo>
                  <a:lnTo>
                    <a:pt x="40" y="122"/>
                  </a:lnTo>
                  <a:lnTo>
                    <a:pt x="39" y="124"/>
                  </a:lnTo>
                  <a:lnTo>
                    <a:pt x="37" y="126"/>
                  </a:lnTo>
                  <a:lnTo>
                    <a:pt x="32" y="129"/>
                  </a:lnTo>
                  <a:lnTo>
                    <a:pt x="27" y="133"/>
                  </a:lnTo>
                  <a:lnTo>
                    <a:pt x="23" y="137"/>
                  </a:lnTo>
                  <a:lnTo>
                    <a:pt x="22" y="138"/>
                  </a:lnTo>
                  <a:lnTo>
                    <a:pt x="22" y="140"/>
                  </a:lnTo>
                  <a:lnTo>
                    <a:pt x="23" y="142"/>
                  </a:lnTo>
                  <a:lnTo>
                    <a:pt x="25" y="143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3" name="Freeform 65"/>
            <p:cNvSpPr>
              <a:spLocks/>
            </p:cNvSpPr>
            <p:nvPr/>
          </p:nvSpPr>
          <p:spPr bwMode="gray">
            <a:xfrm>
              <a:off x="2338" y="2091"/>
              <a:ext cx="378" cy="521"/>
            </a:xfrm>
            <a:custGeom>
              <a:avLst/>
              <a:gdLst>
                <a:gd name="T0" fmla="*/ 324 w 378"/>
                <a:gd name="T1" fmla="*/ 310 h 521"/>
                <a:gd name="T2" fmla="*/ 314 w 378"/>
                <a:gd name="T3" fmla="*/ 289 h 521"/>
                <a:gd name="T4" fmla="*/ 314 w 378"/>
                <a:gd name="T5" fmla="*/ 277 h 521"/>
                <a:gd name="T6" fmla="*/ 299 w 378"/>
                <a:gd name="T7" fmla="*/ 277 h 521"/>
                <a:gd name="T8" fmla="*/ 265 w 378"/>
                <a:gd name="T9" fmla="*/ 272 h 521"/>
                <a:gd name="T10" fmla="*/ 243 w 378"/>
                <a:gd name="T11" fmla="*/ 264 h 521"/>
                <a:gd name="T12" fmla="*/ 246 w 378"/>
                <a:gd name="T13" fmla="*/ 256 h 521"/>
                <a:gd name="T14" fmla="*/ 228 w 378"/>
                <a:gd name="T15" fmla="*/ 231 h 521"/>
                <a:gd name="T16" fmla="*/ 217 w 378"/>
                <a:gd name="T17" fmla="*/ 222 h 521"/>
                <a:gd name="T18" fmla="*/ 225 w 378"/>
                <a:gd name="T19" fmla="*/ 183 h 521"/>
                <a:gd name="T20" fmla="*/ 239 w 378"/>
                <a:gd name="T21" fmla="*/ 180 h 521"/>
                <a:gd name="T22" fmla="*/ 238 w 378"/>
                <a:gd name="T23" fmla="*/ 165 h 521"/>
                <a:gd name="T24" fmla="*/ 250 w 378"/>
                <a:gd name="T25" fmla="*/ 141 h 521"/>
                <a:gd name="T26" fmla="*/ 269 w 378"/>
                <a:gd name="T27" fmla="*/ 125 h 521"/>
                <a:gd name="T28" fmla="*/ 321 w 378"/>
                <a:gd name="T29" fmla="*/ 110 h 521"/>
                <a:gd name="T30" fmla="*/ 332 w 378"/>
                <a:gd name="T31" fmla="*/ 101 h 521"/>
                <a:gd name="T32" fmla="*/ 307 w 378"/>
                <a:gd name="T33" fmla="*/ 94 h 521"/>
                <a:gd name="T34" fmla="*/ 319 w 378"/>
                <a:gd name="T35" fmla="*/ 84 h 521"/>
                <a:gd name="T36" fmla="*/ 322 w 378"/>
                <a:gd name="T37" fmla="*/ 53 h 521"/>
                <a:gd name="T38" fmla="*/ 294 w 378"/>
                <a:gd name="T39" fmla="*/ 58 h 521"/>
                <a:gd name="T40" fmla="*/ 268 w 378"/>
                <a:gd name="T41" fmla="*/ 62 h 521"/>
                <a:gd name="T42" fmla="*/ 248 w 378"/>
                <a:gd name="T43" fmla="*/ 62 h 521"/>
                <a:gd name="T44" fmla="*/ 240 w 378"/>
                <a:gd name="T45" fmla="*/ 45 h 521"/>
                <a:gd name="T46" fmla="*/ 232 w 378"/>
                <a:gd name="T47" fmla="*/ 35 h 521"/>
                <a:gd name="T48" fmla="*/ 224 w 378"/>
                <a:gd name="T49" fmla="*/ 23 h 521"/>
                <a:gd name="T50" fmla="*/ 170 w 378"/>
                <a:gd name="T51" fmla="*/ 3 h 521"/>
                <a:gd name="T52" fmla="*/ 177 w 378"/>
                <a:gd name="T53" fmla="*/ 21 h 521"/>
                <a:gd name="T54" fmla="*/ 155 w 378"/>
                <a:gd name="T55" fmla="*/ 59 h 521"/>
                <a:gd name="T56" fmla="*/ 99 w 378"/>
                <a:gd name="T57" fmla="*/ 95 h 521"/>
                <a:gd name="T58" fmla="*/ 83 w 378"/>
                <a:gd name="T59" fmla="*/ 104 h 521"/>
                <a:gd name="T60" fmla="*/ 81 w 378"/>
                <a:gd name="T61" fmla="*/ 137 h 521"/>
                <a:gd name="T62" fmla="*/ 75 w 378"/>
                <a:gd name="T63" fmla="*/ 143 h 521"/>
                <a:gd name="T64" fmla="*/ 61 w 378"/>
                <a:gd name="T65" fmla="*/ 146 h 521"/>
                <a:gd name="T66" fmla="*/ 44 w 378"/>
                <a:gd name="T67" fmla="*/ 134 h 521"/>
                <a:gd name="T68" fmla="*/ 30 w 378"/>
                <a:gd name="T69" fmla="*/ 128 h 521"/>
                <a:gd name="T70" fmla="*/ 37 w 378"/>
                <a:gd name="T71" fmla="*/ 109 h 521"/>
                <a:gd name="T72" fmla="*/ 26 w 378"/>
                <a:gd name="T73" fmla="*/ 107 h 521"/>
                <a:gd name="T74" fmla="*/ 13 w 378"/>
                <a:gd name="T75" fmla="*/ 116 h 521"/>
                <a:gd name="T76" fmla="*/ 2 w 378"/>
                <a:gd name="T77" fmla="*/ 147 h 521"/>
                <a:gd name="T78" fmla="*/ 11 w 378"/>
                <a:gd name="T79" fmla="*/ 177 h 521"/>
                <a:gd name="T80" fmla="*/ 37 w 378"/>
                <a:gd name="T81" fmla="*/ 197 h 521"/>
                <a:gd name="T82" fmla="*/ 67 w 378"/>
                <a:gd name="T83" fmla="*/ 230 h 521"/>
                <a:gd name="T84" fmla="*/ 85 w 378"/>
                <a:gd name="T85" fmla="*/ 267 h 521"/>
                <a:gd name="T86" fmla="*/ 105 w 378"/>
                <a:gd name="T87" fmla="*/ 301 h 521"/>
                <a:gd name="T88" fmla="*/ 125 w 378"/>
                <a:gd name="T89" fmla="*/ 330 h 521"/>
                <a:gd name="T90" fmla="*/ 159 w 378"/>
                <a:gd name="T91" fmla="*/ 392 h 521"/>
                <a:gd name="T92" fmla="*/ 219 w 378"/>
                <a:gd name="T93" fmla="*/ 457 h 521"/>
                <a:gd name="T94" fmla="*/ 283 w 378"/>
                <a:gd name="T95" fmla="*/ 478 h 521"/>
                <a:gd name="T96" fmla="*/ 328 w 378"/>
                <a:gd name="T97" fmla="*/ 518 h 521"/>
                <a:gd name="T98" fmla="*/ 358 w 378"/>
                <a:gd name="T99" fmla="*/ 503 h 521"/>
                <a:gd name="T100" fmla="*/ 358 w 378"/>
                <a:gd name="T101" fmla="*/ 488 h 521"/>
                <a:gd name="T102" fmla="*/ 362 w 378"/>
                <a:gd name="T103" fmla="*/ 477 h 521"/>
                <a:gd name="T104" fmla="*/ 367 w 378"/>
                <a:gd name="T105" fmla="*/ 457 h 521"/>
                <a:gd name="T106" fmla="*/ 363 w 378"/>
                <a:gd name="T107" fmla="*/ 446 h 521"/>
                <a:gd name="T108" fmla="*/ 366 w 378"/>
                <a:gd name="T109" fmla="*/ 424 h 521"/>
                <a:gd name="T110" fmla="*/ 360 w 378"/>
                <a:gd name="T111" fmla="*/ 414 h 521"/>
                <a:gd name="T112" fmla="*/ 360 w 378"/>
                <a:gd name="T113" fmla="*/ 408 h 521"/>
                <a:gd name="T114" fmla="*/ 373 w 378"/>
                <a:gd name="T115" fmla="*/ 394 h 521"/>
                <a:gd name="T116" fmla="*/ 367 w 378"/>
                <a:gd name="T117" fmla="*/ 383 h 521"/>
                <a:gd name="T118" fmla="*/ 369 w 378"/>
                <a:gd name="T119" fmla="*/ 371 h 521"/>
                <a:gd name="T120" fmla="*/ 376 w 378"/>
                <a:gd name="T121" fmla="*/ 355 h 521"/>
                <a:gd name="T122" fmla="*/ 378 w 378"/>
                <a:gd name="T123" fmla="*/ 341 h 52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78"/>
                <a:gd name="T187" fmla="*/ 0 h 521"/>
                <a:gd name="T188" fmla="*/ 378 w 378"/>
                <a:gd name="T189" fmla="*/ 521 h 52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78" h="521">
                  <a:moveTo>
                    <a:pt x="344" y="303"/>
                  </a:moveTo>
                  <a:lnTo>
                    <a:pt x="338" y="306"/>
                  </a:lnTo>
                  <a:lnTo>
                    <a:pt x="337" y="306"/>
                  </a:lnTo>
                  <a:lnTo>
                    <a:pt x="335" y="306"/>
                  </a:lnTo>
                  <a:lnTo>
                    <a:pt x="333" y="306"/>
                  </a:lnTo>
                  <a:lnTo>
                    <a:pt x="332" y="306"/>
                  </a:lnTo>
                  <a:lnTo>
                    <a:pt x="328" y="308"/>
                  </a:lnTo>
                  <a:lnTo>
                    <a:pt x="324" y="310"/>
                  </a:lnTo>
                  <a:lnTo>
                    <a:pt x="321" y="312"/>
                  </a:lnTo>
                  <a:lnTo>
                    <a:pt x="319" y="313"/>
                  </a:lnTo>
                  <a:lnTo>
                    <a:pt x="317" y="312"/>
                  </a:lnTo>
                  <a:lnTo>
                    <a:pt x="316" y="311"/>
                  </a:lnTo>
                  <a:lnTo>
                    <a:pt x="315" y="309"/>
                  </a:lnTo>
                  <a:lnTo>
                    <a:pt x="314" y="302"/>
                  </a:lnTo>
                  <a:lnTo>
                    <a:pt x="315" y="296"/>
                  </a:lnTo>
                  <a:lnTo>
                    <a:pt x="314" y="289"/>
                  </a:lnTo>
                  <a:lnTo>
                    <a:pt x="313" y="285"/>
                  </a:lnTo>
                  <a:lnTo>
                    <a:pt x="313" y="282"/>
                  </a:lnTo>
                  <a:lnTo>
                    <a:pt x="313" y="280"/>
                  </a:lnTo>
                  <a:lnTo>
                    <a:pt x="314" y="279"/>
                  </a:lnTo>
                  <a:lnTo>
                    <a:pt x="314" y="278"/>
                  </a:lnTo>
                  <a:lnTo>
                    <a:pt x="314" y="277"/>
                  </a:lnTo>
                  <a:lnTo>
                    <a:pt x="315" y="275"/>
                  </a:lnTo>
                  <a:lnTo>
                    <a:pt x="314" y="275"/>
                  </a:lnTo>
                  <a:lnTo>
                    <a:pt x="313" y="275"/>
                  </a:lnTo>
                  <a:lnTo>
                    <a:pt x="312" y="274"/>
                  </a:lnTo>
                  <a:lnTo>
                    <a:pt x="311" y="274"/>
                  </a:lnTo>
                  <a:lnTo>
                    <a:pt x="311" y="275"/>
                  </a:lnTo>
                  <a:lnTo>
                    <a:pt x="299" y="277"/>
                  </a:lnTo>
                  <a:lnTo>
                    <a:pt x="288" y="280"/>
                  </a:lnTo>
                  <a:lnTo>
                    <a:pt x="275" y="280"/>
                  </a:lnTo>
                  <a:lnTo>
                    <a:pt x="272" y="280"/>
                  </a:lnTo>
                  <a:lnTo>
                    <a:pt x="270" y="279"/>
                  </a:lnTo>
                  <a:lnTo>
                    <a:pt x="268" y="278"/>
                  </a:lnTo>
                  <a:lnTo>
                    <a:pt x="266" y="276"/>
                  </a:lnTo>
                  <a:lnTo>
                    <a:pt x="265" y="274"/>
                  </a:lnTo>
                  <a:lnTo>
                    <a:pt x="265" y="272"/>
                  </a:lnTo>
                  <a:lnTo>
                    <a:pt x="264" y="270"/>
                  </a:lnTo>
                  <a:lnTo>
                    <a:pt x="263" y="269"/>
                  </a:lnTo>
                  <a:lnTo>
                    <a:pt x="262" y="268"/>
                  </a:lnTo>
                  <a:lnTo>
                    <a:pt x="260" y="268"/>
                  </a:lnTo>
                  <a:lnTo>
                    <a:pt x="258" y="268"/>
                  </a:lnTo>
                  <a:lnTo>
                    <a:pt x="257" y="268"/>
                  </a:lnTo>
                  <a:lnTo>
                    <a:pt x="250" y="264"/>
                  </a:lnTo>
                  <a:lnTo>
                    <a:pt x="243" y="264"/>
                  </a:lnTo>
                  <a:lnTo>
                    <a:pt x="236" y="268"/>
                  </a:lnTo>
                  <a:lnTo>
                    <a:pt x="237" y="266"/>
                  </a:lnTo>
                  <a:lnTo>
                    <a:pt x="238" y="263"/>
                  </a:lnTo>
                  <a:lnTo>
                    <a:pt x="240" y="261"/>
                  </a:lnTo>
                  <a:lnTo>
                    <a:pt x="242" y="259"/>
                  </a:lnTo>
                  <a:lnTo>
                    <a:pt x="244" y="257"/>
                  </a:lnTo>
                  <a:lnTo>
                    <a:pt x="245" y="256"/>
                  </a:lnTo>
                  <a:lnTo>
                    <a:pt x="246" y="256"/>
                  </a:lnTo>
                  <a:lnTo>
                    <a:pt x="244" y="253"/>
                  </a:lnTo>
                  <a:lnTo>
                    <a:pt x="242" y="250"/>
                  </a:lnTo>
                  <a:lnTo>
                    <a:pt x="241" y="247"/>
                  </a:lnTo>
                  <a:lnTo>
                    <a:pt x="239" y="244"/>
                  </a:lnTo>
                  <a:lnTo>
                    <a:pt x="234" y="238"/>
                  </a:lnTo>
                  <a:lnTo>
                    <a:pt x="228" y="233"/>
                  </a:lnTo>
                  <a:lnTo>
                    <a:pt x="228" y="232"/>
                  </a:lnTo>
                  <a:lnTo>
                    <a:pt x="228" y="231"/>
                  </a:lnTo>
                  <a:lnTo>
                    <a:pt x="228" y="230"/>
                  </a:lnTo>
                  <a:lnTo>
                    <a:pt x="226" y="228"/>
                  </a:lnTo>
                  <a:lnTo>
                    <a:pt x="224" y="227"/>
                  </a:lnTo>
                  <a:lnTo>
                    <a:pt x="222" y="226"/>
                  </a:lnTo>
                  <a:lnTo>
                    <a:pt x="220" y="225"/>
                  </a:lnTo>
                  <a:lnTo>
                    <a:pt x="218" y="223"/>
                  </a:lnTo>
                  <a:lnTo>
                    <a:pt x="217" y="222"/>
                  </a:lnTo>
                  <a:lnTo>
                    <a:pt x="217" y="220"/>
                  </a:lnTo>
                  <a:lnTo>
                    <a:pt x="217" y="217"/>
                  </a:lnTo>
                  <a:lnTo>
                    <a:pt x="220" y="209"/>
                  </a:lnTo>
                  <a:lnTo>
                    <a:pt x="223" y="200"/>
                  </a:lnTo>
                  <a:lnTo>
                    <a:pt x="223" y="191"/>
                  </a:lnTo>
                  <a:lnTo>
                    <a:pt x="223" y="188"/>
                  </a:lnTo>
                  <a:lnTo>
                    <a:pt x="224" y="185"/>
                  </a:lnTo>
                  <a:lnTo>
                    <a:pt x="225" y="183"/>
                  </a:lnTo>
                  <a:lnTo>
                    <a:pt x="228" y="181"/>
                  </a:lnTo>
                  <a:lnTo>
                    <a:pt x="231" y="180"/>
                  </a:lnTo>
                  <a:lnTo>
                    <a:pt x="235" y="180"/>
                  </a:lnTo>
                  <a:lnTo>
                    <a:pt x="235" y="181"/>
                  </a:lnTo>
                  <a:lnTo>
                    <a:pt x="236" y="181"/>
                  </a:lnTo>
                  <a:lnTo>
                    <a:pt x="237" y="182"/>
                  </a:lnTo>
                  <a:lnTo>
                    <a:pt x="238" y="181"/>
                  </a:lnTo>
                  <a:lnTo>
                    <a:pt x="239" y="180"/>
                  </a:lnTo>
                  <a:lnTo>
                    <a:pt x="240" y="179"/>
                  </a:lnTo>
                  <a:lnTo>
                    <a:pt x="241" y="178"/>
                  </a:lnTo>
                  <a:lnTo>
                    <a:pt x="241" y="176"/>
                  </a:lnTo>
                  <a:lnTo>
                    <a:pt x="242" y="173"/>
                  </a:lnTo>
                  <a:lnTo>
                    <a:pt x="241" y="171"/>
                  </a:lnTo>
                  <a:lnTo>
                    <a:pt x="241" y="170"/>
                  </a:lnTo>
                  <a:lnTo>
                    <a:pt x="239" y="167"/>
                  </a:lnTo>
                  <a:lnTo>
                    <a:pt x="238" y="165"/>
                  </a:lnTo>
                  <a:lnTo>
                    <a:pt x="238" y="163"/>
                  </a:lnTo>
                  <a:lnTo>
                    <a:pt x="238" y="160"/>
                  </a:lnTo>
                  <a:lnTo>
                    <a:pt x="240" y="157"/>
                  </a:lnTo>
                  <a:lnTo>
                    <a:pt x="243" y="154"/>
                  </a:lnTo>
                  <a:lnTo>
                    <a:pt x="245" y="152"/>
                  </a:lnTo>
                  <a:lnTo>
                    <a:pt x="248" y="148"/>
                  </a:lnTo>
                  <a:lnTo>
                    <a:pt x="249" y="144"/>
                  </a:lnTo>
                  <a:lnTo>
                    <a:pt x="250" y="141"/>
                  </a:lnTo>
                  <a:lnTo>
                    <a:pt x="251" y="138"/>
                  </a:lnTo>
                  <a:lnTo>
                    <a:pt x="253" y="136"/>
                  </a:lnTo>
                  <a:lnTo>
                    <a:pt x="256" y="135"/>
                  </a:lnTo>
                  <a:lnTo>
                    <a:pt x="259" y="133"/>
                  </a:lnTo>
                  <a:lnTo>
                    <a:pt x="262" y="132"/>
                  </a:lnTo>
                  <a:lnTo>
                    <a:pt x="265" y="130"/>
                  </a:lnTo>
                  <a:lnTo>
                    <a:pt x="267" y="128"/>
                  </a:lnTo>
                  <a:lnTo>
                    <a:pt x="269" y="125"/>
                  </a:lnTo>
                  <a:lnTo>
                    <a:pt x="271" y="123"/>
                  </a:lnTo>
                  <a:lnTo>
                    <a:pt x="273" y="121"/>
                  </a:lnTo>
                  <a:lnTo>
                    <a:pt x="276" y="119"/>
                  </a:lnTo>
                  <a:lnTo>
                    <a:pt x="286" y="117"/>
                  </a:lnTo>
                  <a:lnTo>
                    <a:pt x="296" y="115"/>
                  </a:lnTo>
                  <a:lnTo>
                    <a:pt x="305" y="111"/>
                  </a:lnTo>
                  <a:lnTo>
                    <a:pt x="313" y="109"/>
                  </a:lnTo>
                  <a:lnTo>
                    <a:pt x="321" y="110"/>
                  </a:lnTo>
                  <a:lnTo>
                    <a:pt x="326" y="112"/>
                  </a:lnTo>
                  <a:lnTo>
                    <a:pt x="329" y="114"/>
                  </a:lnTo>
                  <a:lnTo>
                    <a:pt x="333" y="115"/>
                  </a:lnTo>
                  <a:lnTo>
                    <a:pt x="334" y="104"/>
                  </a:lnTo>
                  <a:lnTo>
                    <a:pt x="335" y="102"/>
                  </a:lnTo>
                  <a:lnTo>
                    <a:pt x="334" y="102"/>
                  </a:lnTo>
                  <a:lnTo>
                    <a:pt x="333" y="102"/>
                  </a:lnTo>
                  <a:lnTo>
                    <a:pt x="332" y="101"/>
                  </a:lnTo>
                  <a:lnTo>
                    <a:pt x="331" y="99"/>
                  </a:lnTo>
                  <a:lnTo>
                    <a:pt x="330" y="98"/>
                  </a:lnTo>
                  <a:lnTo>
                    <a:pt x="328" y="96"/>
                  </a:lnTo>
                  <a:lnTo>
                    <a:pt x="324" y="94"/>
                  </a:lnTo>
                  <a:lnTo>
                    <a:pt x="319" y="92"/>
                  </a:lnTo>
                  <a:lnTo>
                    <a:pt x="313" y="93"/>
                  </a:lnTo>
                  <a:lnTo>
                    <a:pt x="306" y="95"/>
                  </a:lnTo>
                  <a:lnTo>
                    <a:pt x="307" y="94"/>
                  </a:lnTo>
                  <a:lnTo>
                    <a:pt x="308" y="92"/>
                  </a:lnTo>
                  <a:lnTo>
                    <a:pt x="309" y="91"/>
                  </a:lnTo>
                  <a:lnTo>
                    <a:pt x="311" y="90"/>
                  </a:lnTo>
                  <a:lnTo>
                    <a:pt x="312" y="89"/>
                  </a:lnTo>
                  <a:lnTo>
                    <a:pt x="312" y="88"/>
                  </a:lnTo>
                  <a:lnTo>
                    <a:pt x="313" y="86"/>
                  </a:lnTo>
                  <a:lnTo>
                    <a:pt x="316" y="85"/>
                  </a:lnTo>
                  <a:lnTo>
                    <a:pt x="319" y="84"/>
                  </a:lnTo>
                  <a:lnTo>
                    <a:pt x="321" y="82"/>
                  </a:lnTo>
                  <a:lnTo>
                    <a:pt x="323" y="79"/>
                  </a:lnTo>
                  <a:lnTo>
                    <a:pt x="326" y="76"/>
                  </a:lnTo>
                  <a:lnTo>
                    <a:pt x="328" y="74"/>
                  </a:lnTo>
                  <a:lnTo>
                    <a:pt x="330" y="68"/>
                  </a:lnTo>
                  <a:lnTo>
                    <a:pt x="329" y="63"/>
                  </a:lnTo>
                  <a:lnTo>
                    <a:pt x="326" y="58"/>
                  </a:lnTo>
                  <a:lnTo>
                    <a:pt x="322" y="53"/>
                  </a:lnTo>
                  <a:lnTo>
                    <a:pt x="317" y="49"/>
                  </a:lnTo>
                  <a:lnTo>
                    <a:pt x="311" y="49"/>
                  </a:lnTo>
                  <a:lnTo>
                    <a:pt x="304" y="52"/>
                  </a:lnTo>
                  <a:lnTo>
                    <a:pt x="302" y="53"/>
                  </a:lnTo>
                  <a:lnTo>
                    <a:pt x="300" y="55"/>
                  </a:lnTo>
                  <a:lnTo>
                    <a:pt x="298" y="57"/>
                  </a:lnTo>
                  <a:lnTo>
                    <a:pt x="296" y="58"/>
                  </a:lnTo>
                  <a:lnTo>
                    <a:pt x="294" y="58"/>
                  </a:lnTo>
                  <a:lnTo>
                    <a:pt x="290" y="55"/>
                  </a:lnTo>
                  <a:lnTo>
                    <a:pt x="286" y="53"/>
                  </a:lnTo>
                  <a:lnTo>
                    <a:pt x="282" y="51"/>
                  </a:lnTo>
                  <a:lnTo>
                    <a:pt x="276" y="53"/>
                  </a:lnTo>
                  <a:lnTo>
                    <a:pt x="274" y="55"/>
                  </a:lnTo>
                  <a:lnTo>
                    <a:pt x="272" y="57"/>
                  </a:lnTo>
                  <a:lnTo>
                    <a:pt x="270" y="59"/>
                  </a:lnTo>
                  <a:lnTo>
                    <a:pt x="268" y="62"/>
                  </a:lnTo>
                  <a:lnTo>
                    <a:pt x="266" y="63"/>
                  </a:lnTo>
                  <a:lnTo>
                    <a:pt x="264" y="63"/>
                  </a:lnTo>
                  <a:lnTo>
                    <a:pt x="261" y="63"/>
                  </a:lnTo>
                  <a:lnTo>
                    <a:pt x="258" y="63"/>
                  </a:lnTo>
                  <a:lnTo>
                    <a:pt x="255" y="63"/>
                  </a:lnTo>
                  <a:lnTo>
                    <a:pt x="253" y="64"/>
                  </a:lnTo>
                  <a:lnTo>
                    <a:pt x="250" y="64"/>
                  </a:lnTo>
                  <a:lnTo>
                    <a:pt x="248" y="62"/>
                  </a:lnTo>
                  <a:lnTo>
                    <a:pt x="246" y="60"/>
                  </a:lnTo>
                  <a:lnTo>
                    <a:pt x="244" y="57"/>
                  </a:lnTo>
                  <a:lnTo>
                    <a:pt x="242" y="55"/>
                  </a:lnTo>
                  <a:lnTo>
                    <a:pt x="240" y="53"/>
                  </a:lnTo>
                  <a:lnTo>
                    <a:pt x="239" y="52"/>
                  </a:lnTo>
                  <a:lnTo>
                    <a:pt x="239" y="50"/>
                  </a:lnTo>
                  <a:lnTo>
                    <a:pt x="239" y="48"/>
                  </a:lnTo>
                  <a:lnTo>
                    <a:pt x="240" y="45"/>
                  </a:lnTo>
                  <a:lnTo>
                    <a:pt x="240" y="43"/>
                  </a:lnTo>
                  <a:lnTo>
                    <a:pt x="241" y="40"/>
                  </a:lnTo>
                  <a:lnTo>
                    <a:pt x="239" y="40"/>
                  </a:lnTo>
                  <a:lnTo>
                    <a:pt x="238" y="39"/>
                  </a:lnTo>
                  <a:lnTo>
                    <a:pt x="237" y="38"/>
                  </a:lnTo>
                  <a:lnTo>
                    <a:pt x="236" y="37"/>
                  </a:lnTo>
                  <a:lnTo>
                    <a:pt x="235" y="36"/>
                  </a:lnTo>
                  <a:lnTo>
                    <a:pt x="232" y="35"/>
                  </a:lnTo>
                  <a:lnTo>
                    <a:pt x="231" y="34"/>
                  </a:lnTo>
                  <a:lnTo>
                    <a:pt x="231" y="32"/>
                  </a:lnTo>
                  <a:lnTo>
                    <a:pt x="230" y="30"/>
                  </a:lnTo>
                  <a:lnTo>
                    <a:pt x="230" y="27"/>
                  </a:lnTo>
                  <a:lnTo>
                    <a:pt x="229" y="25"/>
                  </a:lnTo>
                  <a:lnTo>
                    <a:pt x="227" y="24"/>
                  </a:lnTo>
                  <a:lnTo>
                    <a:pt x="226" y="23"/>
                  </a:lnTo>
                  <a:lnTo>
                    <a:pt x="224" y="23"/>
                  </a:lnTo>
                  <a:lnTo>
                    <a:pt x="222" y="23"/>
                  </a:lnTo>
                  <a:lnTo>
                    <a:pt x="220" y="23"/>
                  </a:lnTo>
                  <a:lnTo>
                    <a:pt x="211" y="19"/>
                  </a:lnTo>
                  <a:lnTo>
                    <a:pt x="203" y="12"/>
                  </a:lnTo>
                  <a:lnTo>
                    <a:pt x="195" y="6"/>
                  </a:lnTo>
                  <a:lnTo>
                    <a:pt x="187" y="1"/>
                  </a:lnTo>
                  <a:lnTo>
                    <a:pt x="178" y="0"/>
                  </a:lnTo>
                  <a:lnTo>
                    <a:pt x="170" y="3"/>
                  </a:lnTo>
                  <a:lnTo>
                    <a:pt x="169" y="5"/>
                  </a:lnTo>
                  <a:lnTo>
                    <a:pt x="170" y="6"/>
                  </a:lnTo>
                  <a:lnTo>
                    <a:pt x="171" y="8"/>
                  </a:lnTo>
                  <a:lnTo>
                    <a:pt x="172" y="10"/>
                  </a:lnTo>
                  <a:lnTo>
                    <a:pt x="174" y="12"/>
                  </a:lnTo>
                  <a:lnTo>
                    <a:pt x="176" y="14"/>
                  </a:lnTo>
                  <a:lnTo>
                    <a:pt x="177" y="17"/>
                  </a:lnTo>
                  <a:lnTo>
                    <a:pt x="177" y="21"/>
                  </a:lnTo>
                  <a:lnTo>
                    <a:pt x="177" y="24"/>
                  </a:lnTo>
                  <a:lnTo>
                    <a:pt x="177" y="28"/>
                  </a:lnTo>
                  <a:lnTo>
                    <a:pt x="176" y="30"/>
                  </a:lnTo>
                  <a:lnTo>
                    <a:pt x="174" y="31"/>
                  </a:lnTo>
                  <a:lnTo>
                    <a:pt x="173" y="33"/>
                  </a:lnTo>
                  <a:lnTo>
                    <a:pt x="172" y="34"/>
                  </a:lnTo>
                  <a:lnTo>
                    <a:pt x="164" y="48"/>
                  </a:lnTo>
                  <a:lnTo>
                    <a:pt x="155" y="59"/>
                  </a:lnTo>
                  <a:lnTo>
                    <a:pt x="143" y="70"/>
                  </a:lnTo>
                  <a:lnTo>
                    <a:pt x="128" y="77"/>
                  </a:lnTo>
                  <a:lnTo>
                    <a:pt x="113" y="82"/>
                  </a:lnTo>
                  <a:lnTo>
                    <a:pt x="99" y="88"/>
                  </a:lnTo>
                  <a:lnTo>
                    <a:pt x="98" y="89"/>
                  </a:lnTo>
                  <a:lnTo>
                    <a:pt x="98" y="91"/>
                  </a:lnTo>
                  <a:lnTo>
                    <a:pt x="98" y="93"/>
                  </a:lnTo>
                  <a:lnTo>
                    <a:pt x="99" y="95"/>
                  </a:lnTo>
                  <a:lnTo>
                    <a:pt x="99" y="96"/>
                  </a:lnTo>
                  <a:lnTo>
                    <a:pt x="99" y="98"/>
                  </a:lnTo>
                  <a:lnTo>
                    <a:pt x="97" y="100"/>
                  </a:lnTo>
                  <a:lnTo>
                    <a:pt x="95" y="101"/>
                  </a:lnTo>
                  <a:lnTo>
                    <a:pt x="91" y="102"/>
                  </a:lnTo>
                  <a:lnTo>
                    <a:pt x="88" y="102"/>
                  </a:lnTo>
                  <a:lnTo>
                    <a:pt x="85" y="103"/>
                  </a:lnTo>
                  <a:lnTo>
                    <a:pt x="83" y="104"/>
                  </a:lnTo>
                  <a:lnTo>
                    <a:pt x="82" y="104"/>
                  </a:lnTo>
                  <a:lnTo>
                    <a:pt x="82" y="105"/>
                  </a:lnTo>
                  <a:lnTo>
                    <a:pt x="83" y="107"/>
                  </a:lnTo>
                  <a:lnTo>
                    <a:pt x="84" y="108"/>
                  </a:lnTo>
                  <a:lnTo>
                    <a:pt x="86" y="109"/>
                  </a:lnTo>
                  <a:lnTo>
                    <a:pt x="84" y="118"/>
                  </a:lnTo>
                  <a:lnTo>
                    <a:pt x="83" y="128"/>
                  </a:lnTo>
                  <a:lnTo>
                    <a:pt x="81" y="137"/>
                  </a:lnTo>
                  <a:lnTo>
                    <a:pt x="80" y="138"/>
                  </a:lnTo>
                  <a:lnTo>
                    <a:pt x="79" y="137"/>
                  </a:lnTo>
                  <a:lnTo>
                    <a:pt x="78" y="137"/>
                  </a:lnTo>
                  <a:lnTo>
                    <a:pt x="76" y="136"/>
                  </a:lnTo>
                  <a:lnTo>
                    <a:pt x="75" y="137"/>
                  </a:lnTo>
                  <a:lnTo>
                    <a:pt x="75" y="139"/>
                  </a:lnTo>
                  <a:lnTo>
                    <a:pt x="75" y="141"/>
                  </a:lnTo>
                  <a:lnTo>
                    <a:pt x="75" y="143"/>
                  </a:lnTo>
                  <a:lnTo>
                    <a:pt x="75" y="145"/>
                  </a:lnTo>
                  <a:lnTo>
                    <a:pt x="74" y="147"/>
                  </a:lnTo>
                  <a:lnTo>
                    <a:pt x="72" y="148"/>
                  </a:lnTo>
                  <a:lnTo>
                    <a:pt x="70" y="149"/>
                  </a:lnTo>
                  <a:lnTo>
                    <a:pt x="67" y="149"/>
                  </a:lnTo>
                  <a:lnTo>
                    <a:pt x="65" y="149"/>
                  </a:lnTo>
                  <a:lnTo>
                    <a:pt x="63" y="148"/>
                  </a:lnTo>
                  <a:lnTo>
                    <a:pt x="61" y="146"/>
                  </a:lnTo>
                  <a:lnTo>
                    <a:pt x="61" y="144"/>
                  </a:lnTo>
                  <a:lnTo>
                    <a:pt x="60" y="142"/>
                  </a:lnTo>
                  <a:lnTo>
                    <a:pt x="59" y="140"/>
                  </a:lnTo>
                  <a:lnTo>
                    <a:pt x="59" y="137"/>
                  </a:lnTo>
                  <a:lnTo>
                    <a:pt x="58" y="135"/>
                  </a:lnTo>
                  <a:lnTo>
                    <a:pt x="54" y="132"/>
                  </a:lnTo>
                  <a:lnTo>
                    <a:pt x="49" y="132"/>
                  </a:lnTo>
                  <a:lnTo>
                    <a:pt x="44" y="134"/>
                  </a:lnTo>
                  <a:lnTo>
                    <a:pt x="40" y="137"/>
                  </a:lnTo>
                  <a:lnTo>
                    <a:pt x="38" y="138"/>
                  </a:lnTo>
                  <a:lnTo>
                    <a:pt x="36" y="137"/>
                  </a:lnTo>
                  <a:lnTo>
                    <a:pt x="34" y="136"/>
                  </a:lnTo>
                  <a:lnTo>
                    <a:pt x="33" y="135"/>
                  </a:lnTo>
                  <a:lnTo>
                    <a:pt x="31" y="133"/>
                  </a:lnTo>
                  <a:lnTo>
                    <a:pt x="30" y="130"/>
                  </a:lnTo>
                  <a:lnTo>
                    <a:pt x="30" y="128"/>
                  </a:lnTo>
                  <a:lnTo>
                    <a:pt x="31" y="125"/>
                  </a:lnTo>
                  <a:lnTo>
                    <a:pt x="32" y="123"/>
                  </a:lnTo>
                  <a:lnTo>
                    <a:pt x="34" y="121"/>
                  </a:lnTo>
                  <a:lnTo>
                    <a:pt x="36" y="119"/>
                  </a:lnTo>
                  <a:lnTo>
                    <a:pt x="38" y="116"/>
                  </a:lnTo>
                  <a:lnTo>
                    <a:pt x="39" y="114"/>
                  </a:lnTo>
                  <a:lnTo>
                    <a:pt x="38" y="111"/>
                  </a:lnTo>
                  <a:lnTo>
                    <a:pt x="37" y="109"/>
                  </a:lnTo>
                  <a:lnTo>
                    <a:pt x="35" y="107"/>
                  </a:lnTo>
                  <a:lnTo>
                    <a:pt x="33" y="104"/>
                  </a:lnTo>
                  <a:lnTo>
                    <a:pt x="31" y="102"/>
                  </a:lnTo>
                  <a:lnTo>
                    <a:pt x="29" y="101"/>
                  </a:lnTo>
                  <a:lnTo>
                    <a:pt x="28" y="102"/>
                  </a:lnTo>
                  <a:lnTo>
                    <a:pt x="27" y="103"/>
                  </a:lnTo>
                  <a:lnTo>
                    <a:pt x="26" y="104"/>
                  </a:lnTo>
                  <a:lnTo>
                    <a:pt x="26" y="107"/>
                  </a:lnTo>
                  <a:lnTo>
                    <a:pt x="25" y="108"/>
                  </a:lnTo>
                  <a:lnTo>
                    <a:pt x="24" y="109"/>
                  </a:lnTo>
                  <a:lnTo>
                    <a:pt x="23" y="110"/>
                  </a:lnTo>
                  <a:lnTo>
                    <a:pt x="18" y="111"/>
                  </a:lnTo>
                  <a:lnTo>
                    <a:pt x="14" y="112"/>
                  </a:lnTo>
                  <a:lnTo>
                    <a:pt x="13" y="113"/>
                  </a:lnTo>
                  <a:lnTo>
                    <a:pt x="13" y="114"/>
                  </a:lnTo>
                  <a:lnTo>
                    <a:pt x="13" y="116"/>
                  </a:lnTo>
                  <a:lnTo>
                    <a:pt x="13" y="118"/>
                  </a:lnTo>
                  <a:lnTo>
                    <a:pt x="12" y="119"/>
                  </a:lnTo>
                  <a:lnTo>
                    <a:pt x="12" y="120"/>
                  </a:lnTo>
                  <a:lnTo>
                    <a:pt x="9" y="125"/>
                  </a:lnTo>
                  <a:lnTo>
                    <a:pt x="6" y="129"/>
                  </a:lnTo>
                  <a:lnTo>
                    <a:pt x="3" y="133"/>
                  </a:lnTo>
                  <a:lnTo>
                    <a:pt x="0" y="140"/>
                  </a:lnTo>
                  <a:lnTo>
                    <a:pt x="2" y="147"/>
                  </a:lnTo>
                  <a:lnTo>
                    <a:pt x="4" y="154"/>
                  </a:lnTo>
                  <a:lnTo>
                    <a:pt x="8" y="158"/>
                  </a:lnTo>
                  <a:lnTo>
                    <a:pt x="12" y="162"/>
                  </a:lnTo>
                  <a:lnTo>
                    <a:pt x="15" y="167"/>
                  </a:lnTo>
                  <a:lnTo>
                    <a:pt x="15" y="172"/>
                  </a:lnTo>
                  <a:lnTo>
                    <a:pt x="14" y="174"/>
                  </a:lnTo>
                  <a:lnTo>
                    <a:pt x="12" y="176"/>
                  </a:lnTo>
                  <a:lnTo>
                    <a:pt x="11" y="177"/>
                  </a:lnTo>
                  <a:lnTo>
                    <a:pt x="9" y="178"/>
                  </a:lnTo>
                  <a:lnTo>
                    <a:pt x="8" y="179"/>
                  </a:lnTo>
                  <a:lnTo>
                    <a:pt x="7" y="180"/>
                  </a:lnTo>
                  <a:lnTo>
                    <a:pt x="11" y="186"/>
                  </a:lnTo>
                  <a:lnTo>
                    <a:pt x="17" y="189"/>
                  </a:lnTo>
                  <a:lnTo>
                    <a:pt x="24" y="191"/>
                  </a:lnTo>
                  <a:lnTo>
                    <a:pt x="31" y="192"/>
                  </a:lnTo>
                  <a:lnTo>
                    <a:pt x="37" y="197"/>
                  </a:lnTo>
                  <a:lnTo>
                    <a:pt x="42" y="203"/>
                  </a:lnTo>
                  <a:lnTo>
                    <a:pt x="48" y="209"/>
                  </a:lnTo>
                  <a:lnTo>
                    <a:pt x="50" y="211"/>
                  </a:lnTo>
                  <a:lnTo>
                    <a:pt x="51" y="214"/>
                  </a:lnTo>
                  <a:lnTo>
                    <a:pt x="53" y="217"/>
                  </a:lnTo>
                  <a:lnTo>
                    <a:pt x="56" y="222"/>
                  </a:lnTo>
                  <a:lnTo>
                    <a:pt x="61" y="227"/>
                  </a:lnTo>
                  <a:lnTo>
                    <a:pt x="67" y="230"/>
                  </a:lnTo>
                  <a:lnTo>
                    <a:pt x="72" y="234"/>
                  </a:lnTo>
                  <a:lnTo>
                    <a:pt x="75" y="239"/>
                  </a:lnTo>
                  <a:lnTo>
                    <a:pt x="79" y="246"/>
                  </a:lnTo>
                  <a:lnTo>
                    <a:pt x="81" y="253"/>
                  </a:lnTo>
                  <a:lnTo>
                    <a:pt x="82" y="261"/>
                  </a:lnTo>
                  <a:lnTo>
                    <a:pt x="82" y="263"/>
                  </a:lnTo>
                  <a:lnTo>
                    <a:pt x="84" y="265"/>
                  </a:lnTo>
                  <a:lnTo>
                    <a:pt x="85" y="267"/>
                  </a:lnTo>
                  <a:lnTo>
                    <a:pt x="87" y="269"/>
                  </a:lnTo>
                  <a:lnTo>
                    <a:pt x="90" y="271"/>
                  </a:lnTo>
                  <a:lnTo>
                    <a:pt x="92" y="273"/>
                  </a:lnTo>
                  <a:lnTo>
                    <a:pt x="96" y="275"/>
                  </a:lnTo>
                  <a:lnTo>
                    <a:pt x="99" y="282"/>
                  </a:lnTo>
                  <a:lnTo>
                    <a:pt x="101" y="290"/>
                  </a:lnTo>
                  <a:lnTo>
                    <a:pt x="103" y="297"/>
                  </a:lnTo>
                  <a:lnTo>
                    <a:pt x="105" y="301"/>
                  </a:lnTo>
                  <a:lnTo>
                    <a:pt x="108" y="305"/>
                  </a:lnTo>
                  <a:lnTo>
                    <a:pt x="112" y="309"/>
                  </a:lnTo>
                  <a:lnTo>
                    <a:pt x="114" y="311"/>
                  </a:lnTo>
                  <a:lnTo>
                    <a:pt x="115" y="313"/>
                  </a:lnTo>
                  <a:lnTo>
                    <a:pt x="116" y="316"/>
                  </a:lnTo>
                  <a:lnTo>
                    <a:pt x="117" y="319"/>
                  </a:lnTo>
                  <a:lnTo>
                    <a:pt x="120" y="325"/>
                  </a:lnTo>
                  <a:lnTo>
                    <a:pt x="125" y="330"/>
                  </a:lnTo>
                  <a:lnTo>
                    <a:pt x="130" y="337"/>
                  </a:lnTo>
                  <a:lnTo>
                    <a:pt x="134" y="346"/>
                  </a:lnTo>
                  <a:lnTo>
                    <a:pt x="136" y="355"/>
                  </a:lnTo>
                  <a:lnTo>
                    <a:pt x="139" y="364"/>
                  </a:lnTo>
                  <a:lnTo>
                    <a:pt x="149" y="373"/>
                  </a:lnTo>
                  <a:lnTo>
                    <a:pt x="159" y="383"/>
                  </a:lnTo>
                  <a:lnTo>
                    <a:pt x="160" y="387"/>
                  </a:lnTo>
                  <a:lnTo>
                    <a:pt x="159" y="392"/>
                  </a:lnTo>
                  <a:lnTo>
                    <a:pt x="158" y="397"/>
                  </a:lnTo>
                  <a:lnTo>
                    <a:pt x="158" y="402"/>
                  </a:lnTo>
                  <a:lnTo>
                    <a:pt x="169" y="416"/>
                  </a:lnTo>
                  <a:lnTo>
                    <a:pt x="181" y="430"/>
                  </a:lnTo>
                  <a:lnTo>
                    <a:pt x="195" y="441"/>
                  </a:lnTo>
                  <a:lnTo>
                    <a:pt x="209" y="450"/>
                  </a:lnTo>
                  <a:lnTo>
                    <a:pt x="214" y="453"/>
                  </a:lnTo>
                  <a:lnTo>
                    <a:pt x="219" y="457"/>
                  </a:lnTo>
                  <a:lnTo>
                    <a:pt x="223" y="460"/>
                  </a:lnTo>
                  <a:lnTo>
                    <a:pt x="229" y="463"/>
                  </a:lnTo>
                  <a:lnTo>
                    <a:pt x="237" y="463"/>
                  </a:lnTo>
                  <a:lnTo>
                    <a:pt x="245" y="464"/>
                  </a:lnTo>
                  <a:lnTo>
                    <a:pt x="251" y="466"/>
                  </a:lnTo>
                  <a:lnTo>
                    <a:pt x="261" y="472"/>
                  </a:lnTo>
                  <a:lnTo>
                    <a:pt x="272" y="475"/>
                  </a:lnTo>
                  <a:lnTo>
                    <a:pt x="283" y="478"/>
                  </a:lnTo>
                  <a:lnTo>
                    <a:pt x="294" y="482"/>
                  </a:lnTo>
                  <a:lnTo>
                    <a:pt x="297" y="486"/>
                  </a:lnTo>
                  <a:lnTo>
                    <a:pt x="299" y="492"/>
                  </a:lnTo>
                  <a:lnTo>
                    <a:pt x="302" y="497"/>
                  </a:lnTo>
                  <a:lnTo>
                    <a:pt x="305" y="501"/>
                  </a:lnTo>
                  <a:lnTo>
                    <a:pt x="313" y="506"/>
                  </a:lnTo>
                  <a:lnTo>
                    <a:pt x="320" y="513"/>
                  </a:lnTo>
                  <a:lnTo>
                    <a:pt x="328" y="518"/>
                  </a:lnTo>
                  <a:lnTo>
                    <a:pt x="337" y="521"/>
                  </a:lnTo>
                  <a:lnTo>
                    <a:pt x="342" y="521"/>
                  </a:lnTo>
                  <a:lnTo>
                    <a:pt x="347" y="521"/>
                  </a:lnTo>
                  <a:lnTo>
                    <a:pt x="352" y="519"/>
                  </a:lnTo>
                  <a:lnTo>
                    <a:pt x="355" y="515"/>
                  </a:lnTo>
                  <a:lnTo>
                    <a:pt x="357" y="510"/>
                  </a:lnTo>
                  <a:lnTo>
                    <a:pt x="357" y="506"/>
                  </a:lnTo>
                  <a:lnTo>
                    <a:pt x="358" y="503"/>
                  </a:lnTo>
                  <a:lnTo>
                    <a:pt x="359" y="498"/>
                  </a:lnTo>
                  <a:lnTo>
                    <a:pt x="358" y="497"/>
                  </a:lnTo>
                  <a:lnTo>
                    <a:pt x="358" y="495"/>
                  </a:lnTo>
                  <a:lnTo>
                    <a:pt x="359" y="493"/>
                  </a:lnTo>
                  <a:lnTo>
                    <a:pt x="360" y="491"/>
                  </a:lnTo>
                  <a:lnTo>
                    <a:pt x="360" y="489"/>
                  </a:lnTo>
                  <a:lnTo>
                    <a:pt x="359" y="488"/>
                  </a:lnTo>
                  <a:lnTo>
                    <a:pt x="358" y="488"/>
                  </a:lnTo>
                  <a:lnTo>
                    <a:pt x="357" y="488"/>
                  </a:lnTo>
                  <a:lnTo>
                    <a:pt x="356" y="484"/>
                  </a:lnTo>
                  <a:lnTo>
                    <a:pt x="357" y="480"/>
                  </a:lnTo>
                  <a:lnTo>
                    <a:pt x="359" y="477"/>
                  </a:lnTo>
                  <a:lnTo>
                    <a:pt x="361" y="477"/>
                  </a:lnTo>
                  <a:lnTo>
                    <a:pt x="362" y="477"/>
                  </a:lnTo>
                  <a:lnTo>
                    <a:pt x="364" y="474"/>
                  </a:lnTo>
                  <a:lnTo>
                    <a:pt x="364" y="472"/>
                  </a:lnTo>
                  <a:lnTo>
                    <a:pt x="364" y="470"/>
                  </a:lnTo>
                  <a:lnTo>
                    <a:pt x="363" y="468"/>
                  </a:lnTo>
                  <a:lnTo>
                    <a:pt x="363" y="464"/>
                  </a:lnTo>
                  <a:lnTo>
                    <a:pt x="363" y="462"/>
                  </a:lnTo>
                  <a:lnTo>
                    <a:pt x="365" y="460"/>
                  </a:lnTo>
                  <a:lnTo>
                    <a:pt x="367" y="457"/>
                  </a:lnTo>
                  <a:lnTo>
                    <a:pt x="369" y="454"/>
                  </a:lnTo>
                  <a:lnTo>
                    <a:pt x="371" y="451"/>
                  </a:lnTo>
                  <a:lnTo>
                    <a:pt x="369" y="451"/>
                  </a:lnTo>
                  <a:lnTo>
                    <a:pt x="367" y="450"/>
                  </a:lnTo>
                  <a:lnTo>
                    <a:pt x="366" y="449"/>
                  </a:lnTo>
                  <a:lnTo>
                    <a:pt x="364" y="448"/>
                  </a:lnTo>
                  <a:lnTo>
                    <a:pt x="363" y="448"/>
                  </a:lnTo>
                  <a:lnTo>
                    <a:pt x="363" y="446"/>
                  </a:lnTo>
                  <a:lnTo>
                    <a:pt x="362" y="444"/>
                  </a:lnTo>
                  <a:lnTo>
                    <a:pt x="361" y="443"/>
                  </a:lnTo>
                  <a:lnTo>
                    <a:pt x="360" y="441"/>
                  </a:lnTo>
                  <a:lnTo>
                    <a:pt x="360" y="439"/>
                  </a:lnTo>
                  <a:lnTo>
                    <a:pt x="360" y="438"/>
                  </a:lnTo>
                  <a:lnTo>
                    <a:pt x="363" y="432"/>
                  </a:lnTo>
                  <a:lnTo>
                    <a:pt x="366" y="426"/>
                  </a:lnTo>
                  <a:lnTo>
                    <a:pt x="366" y="424"/>
                  </a:lnTo>
                  <a:lnTo>
                    <a:pt x="366" y="423"/>
                  </a:lnTo>
                  <a:lnTo>
                    <a:pt x="365" y="421"/>
                  </a:lnTo>
                  <a:lnTo>
                    <a:pt x="364" y="420"/>
                  </a:lnTo>
                  <a:lnTo>
                    <a:pt x="363" y="419"/>
                  </a:lnTo>
                  <a:lnTo>
                    <a:pt x="361" y="418"/>
                  </a:lnTo>
                  <a:lnTo>
                    <a:pt x="360" y="416"/>
                  </a:lnTo>
                  <a:lnTo>
                    <a:pt x="360" y="415"/>
                  </a:lnTo>
                  <a:lnTo>
                    <a:pt x="360" y="414"/>
                  </a:lnTo>
                  <a:lnTo>
                    <a:pt x="360" y="413"/>
                  </a:lnTo>
                  <a:lnTo>
                    <a:pt x="361" y="413"/>
                  </a:lnTo>
                  <a:lnTo>
                    <a:pt x="362" y="413"/>
                  </a:lnTo>
                  <a:lnTo>
                    <a:pt x="363" y="412"/>
                  </a:lnTo>
                  <a:lnTo>
                    <a:pt x="363" y="410"/>
                  </a:lnTo>
                  <a:lnTo>
                    <a:pt x="362" y="409"/>
                  </a:lnTo>
                  <a:lnTo>
                    <a:pt x="361" y="409"/>
                  </a:lnTo>
                  <a:lnTo>
                    <a:pt x="360" y="408"/>
                  </a:lnTo>
                  <a:lnTo>
                    <a:pt x="360" y="407"/>
                  </a:lnTo>
                  <a:lnTo>
                    <a:pt x="362" y="405"/>
                  </a:lnTo>
                  <a:lnTo>
                    <a:pt x="364" y="403"/>
                  </a:lnTo>
                  <a:lnTo>
                    <a:pt x="366" y="402"/>
                  </a:lnTo>
                  <a:lnTo>
                    <a:pt x="368" y="400"/>
                  </a:lnTo>
                  <a:lnTo>
                    <a:pt x="370" y="398"/>
                  </a:lnTo>
                  <a:lnTo>
                    <a:pt x="373" y="396"/>
                  </a:lnTo>
                  <a:lnTo>
                    <a:pt x="373" y="394"/>
                  </a:lnTo>
                  <a:lnTo>
                    <a:pt x="374" y="392"/>
                  </a:lnTo>
                  <a:lnTo>
                    <a:pt x="374" y="390"/>
                  </a:lnTo>
                  <a:lnTo>
                    <a:pt x="374" y="389"/>
                  </a:lnTo>
                  <a:lnTo>
                    <a:pt x="373" y="387"/>
                  </a:lnTo>
                  <a:lnTo>
                    <a:pt x="371" y="386"/>
                  </a:lnTo>
                  <a:lnTo>
                    <a:pt x="369" y="385"/>
                  </a:lnTo>
                  <a:lnTo>
                    <a:pt x="368" y="384"/>
                  </a:lnTo>
                  <a:lnTo>
                    <a:pt x="367" y="383"/>
                  </a:lnTo>
                  <a:lnTo>
                    <a:pt x="366" y="381"/>
                  </a:lnTo>
                  <a:lnTo>
                    <a:pt x="366" y="379"/>
                  </a:lnTo>
                  <a:lnTo>
                    <a:pt x="367" y="379"/>
                  </a:lnTo>
                  <a:lnTo>
                    <a:pt x="368" y="379"/>
                  </a:lnTo>
                  <a:lnTo>
                    <a:pt x="369" y="379"/>
                  </a:lnTo>
                  <a:lnTo>
                    <a:pt x="370" y="375"/>
                  </a:lnTo>
                  <a:lnTo>
                    <a:pt x="370" y="373"/>
                  </a:lnTo>
                  <a:lnTo>
                    <a:pt x="369" y="371"/>
                  </a:lnTo>
                  <a:lnTo>
                    <a:pt x="368" y="368"/>
                  </a:lnTo>
                  <a:lnTo>
                    <a:pt x="367" y="366"/>
                  </a:lnTo>
                  <a:lnTo>
                    <a:pt x="366" y="363"/>
                  </a:lnTo>
                  <a:lnTo>
                    <a:pt x="370" y="361"/>
                  </a:lnTo>
                  <a:lnTo>
                    <a:pt x="375" y="359"/>
                  </a:lnTo>
                  <a:lnTo>
                    <a:pt x="378" y="355"/>
                  </a:lnTo>
                  <a:lnTo>
                    <a:pt x="377" y="355"/>
                  </a:lnTo>
                  <a:lnTo>
                    <a:pt x="376" y="355"/>
                  </a:lnTo>
                  <a:lnTo>
                    <a:pt x="375" y="355"/>
                  </a:lnTo>
                  <a:lnTo>
                    <a:pt x="373" y="352"/>
                  </a:lnTo>
                  <a:lnTo>
                    <a:pt x="373" y="350"/>
                  </a:lnTo>
                  <a:lnTo>
                    <a:pt x="374" y="348"/>
                  </a:lnTo>
                  <a:lnTo>
                    <a:pt x="375" y="346"/>
                  </a:lnTo>
                  <a:lnTo>
                    <a:pt x="376" y="344"/>
                  </a:lnTo>
                  <a:lnTo>
                    <a:pt x="377" y="343"/>
                  </a:lnTo>
                  <a:lnTo>
                    <a:pt x="378" y="341"/>
                  </a:lnTo>
                  <a:lnTo>
                    <a:pt x="378" y="339"/>
                  </a:lnTo>
                  <a:lnTo>
                    <a:pt x="368" y="325"/>
                  </a:lnTo>
                  <a:lnTo>
                    <a:pt x="357" y="313"/>
                  </a:lnTo>
                  <a:lnTo>
                    <a:pt x="346" y="302"/>
                  </a:lnTo>
                  <a:lnTo>
                    <a:pt x="344" y="30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4" name="Freeform 66"/>
            <p:cNvSpPr>
              <a:spLocks/>
            </p:cNvSpPr>
            <p:nvPr/>
          </p:nvSpPr>
          <p:spPr bwMode="gray">
            <a:xfrm>
              <a:off x="2338" y="2091"/>
              <a:ext cx="378" cy="521"/>
            </a:xfrm>
            <a:custGeom>
              <a:avLst/>
              <a:gdLst>
                <a:gd name="T0" fmla="*/ 324 w 378"/>
                <a:gd name="T1" fmla="*/ 310 h 521"/>
                <a:gd name="T2" fmla="*/ 314 w 378"/>
                <a:gd name="T3" fmla="*/ 289 h 521"/>
                <a:gd name="T4" fmla="*/ 314 w 378"/>
                <a:gd name="T5" fmla="*/ 277 h 521"/>
                <a:gd name="T6" fmla="*/ 299 w 378"/>
                <a:gd name="T7" fmla="*/ 277 h 521"/>
                <a:gd name="T8" fmla="*/ 265 w 378"/>
                <a:gd name="T9" fmla="*/ 272 h 521"/>
                <a:gd name="T10" fmla="*/ 243 w 378"/>
                <a:gd name="T11" fmla="*/ 264 h 521"/>
                <a:gd name="T12" fmla="*/ 246 w 378"/>
                <a:gd name="T13" fmla="*/ 256 h 521"/>
                <a:gd name="T14" fmla="*/ 228 w 378"/>
                <a:gd name="T15" fmla="*/ 231 h 521"/>
                <a:gd name="T16" fmla="*/ 217 w 378"/>
                <a:gd name="T17" fmla="*/ 222 h 521"/>
                <a:gd name="T18" fmla="*/ 225 w 378"/>
                <a:gd name="T19" fmla="*/ 183 h 521"/>
                <a:gd name="T20" fmla="*/ 239 w 378"/>
                <a:gd name="T21" fmla="*/ 180 h 521"/>
                <a:gd name="T22" fmla="*/ 238 w 378"/>
                <a:gd name="T23" fmla="*/ 165 h 521"/>
                <a:gd name="T24" fmla="*/ 250 w 378"/>
                <a:gd name="T25" fmla="*/ 141 h 521"/>
                <a:gd name="T26" fmla="*/ 269 w 378"/>
                <a:gd name="T27" fmla="*/ 125 h 521"/>
                <a:gd name="T28" fmla="*/ 321 w 378"/>
                <a:gd name="T29" fmla="*/ 110 h 521"/>
                <a:gd name="T30" fmla="*/ 332 w 378"/>
                <a:gd name="T31" fmla="*/ 101 h 521"/>
                <a:gd name="T32" fmla="*/ 307 w 378"/>
                <a:gd name="T33" fmla="*/ 94 h 521"/>
                <a:gd name="T34" fmla="*/ 319 w 378"/>
                <a:gd name="T35" fmla="*/ 84 h 521"/>
                <a:gd name="T36" fmla="*/ 322 w 378"/>
                <a:gd name="T37" fmla="*/ 53 h 521"/>
                <a:gd name="T38" fmla="*/ 294 w 378"/>
                <a:gd name="T39" fmla="*/ 58 h 521"/>
                <a:gd name="T40" fmla="*/ 268 w 378"/>
                <a:gd name="T41" fmla="*/ 62 h 521"/>
                <a:gd name="T42" fmla="*/ 248 w 378"/>
                <a:gd name="T43" fmla="*/ 62 h 521"/>
                <a:gd name="T44" fmla="*/ 240 w 378"/>
                <a:gd name="T45" fmla="*/ 45 h 521"/>
                <a:gd name="T46" fmla="*/ 232 w 378"/>
                <a:gd name="T47" fmla="*/ 35 h 521"/>
                <a:gd name="T48" fmla="*/ 224 w 378"/>
                <a:gd name="T49" fmla="*/ 23 h 521"/>
                <a:gd name="T50" fmla="*/ 170 w 378"/>
                <a:gd name="T51" fmla="*/ 3 h 521"/>
                <a:gd name="T52" fmla="*/ 177 w 378"/>
                <a:gd name="T53" fmla="*/ 21 h 521"/>
                <a:gd name="T54" fmla="*/ 155 w 378"/>
                <a:gd name="T55" fmla="*/ 59 h 521"/>
                <a:gd name="T56" fmla="*/ 99 w 378"/>
                <a:gd name="T57" fmla="*/ 95 h 521"/>
                <a:gd name="T58" fmla="*/ 83 w 378"/>
                <a:gd name="T59" fmla="*/ 104 h 521"/>
                <a:gd name="T60" fmla="*/ 81 w 378"/>
                <a:gd name="T61" fmla="*/ 137 h 521"/>
                <a:gd name="T62" fmla="*/ 75 w 378"/>
                <a:gd name="T63" fmla="*/ 143 h 521"/>
                <a:gd name="T64" fmla="*/ 61 w 378"/>
                <a:gd name="T65" fmla="*/ 146 h 521"/>
                <a:gd name="T66" fmla="*/ 44 w 378"/>
                <a:gd name="T67" fmla="*/ 134 h 521"/>
                <a:gd name="T68" fmla="*/ 30 w 378"/>
                <a:gd name="T69" fmla="*/ 128 h 521"/>
                <a:gd name="T70" fmla="*/ 37 w 378"/>
                <a:gd name="T71" fmla="*/ 109 h 521"/>
                <a:gd name="T72" fmla="*/ 26 w 378"/>
                <a:gd name="T73" fmla="*/ 107 h 521"/>
                <a:gd name="T74" fmla="*/ 13 w 378"/>
                <a:gd name="T75" fmla="*/ 116 h 521"/>
                <a:gd name="T76" fmla="*/ 2 w 378"/>
                <a:gd name="T77" fmla="*/ 147 h 521"/>
                <a:gd name="T78" fmla="*/ 11 w 378"/>
                <a:gd name="T79" fmla="*/ 177 h 521"/>
                <a:gd name="T80" fmla="*/ 37 w 378"/>
                <a:gd name="T81" fmla="*/ 197 h 521"/>
                <a:gd name="T82" fmla="*/ 67 w 378"/>
                <a:gd name="T83" fmla="*/ 230 h 521"/>
                <a:gd name="T84" fmla="*/ 85 w 378"/>
                <a:gd name="T85" fmla="*/ 267 h 521"/>
                <a:gd name="T86" fmla="*/ 105 w 378"/>
                <a:gd name="T87" fmla="*/ 301 h 521"/>
                <a:gd name="T88" fmla="*/ 125 w 378"/>
                <a:gd name="T89" fmla="*/ 330 h 521"/>
                <a:gd name="T90" fmla="*/ 159 w 378"/>
                <a:gd name="T91" fmla="*/ 392 h 521"/>
                <a:gd name="T92" fmla="*/ 219 w 378"/>
                <a:gd name="T93" fmla="*/ 457 h 521"/>
                <a:gd name="T94" fmla="*/ 283 w 378"/>
                <a:gd name="T95" fmla="*/ 478 h 521"/>
                <a:gd name="T96" fmla="*/ 328 w 378"/>
                <a:gd name="T97" fmla="*/ 518 h 521"/>
                <a:gd name="T98" fmla="*/ 358 w 378"/>
                <a:gd name="T99" fmla="*/ 503 h 521"/>
                <a:gd name="T100" fmla="*/ 358 w 378"/>
                <a:gd name="T101" fmla="*/ 488 h 521"/>
                <a:gd name="T102" fmla="*/ 362 w 378"/>
                <a:gd name="T103" fmla="*/ 477 h 521"/>
                <a:gd name="T104" fmla="*/ 367 w 378"/>
                <a:gd name="T105" fmla="*/ 457 h 521"/>
                <a:gd name="T106" fmla="*/ 363 w 378"/>
                <a:gd name="T107" fmla="*/ 446 h 521"/>
                <a:gd name="T108" fmla="*/ 366 w 378"/>
                <a:gd name="T109" fmla="*/ 424 h 521"/>
                <a:gd name="T110" fmla="*/ 360 w 378"/>
                <a:gd name="T111" fmla="*/ 414 h 521"/>
                <a:gd name="T112" fmla="*/ 360 w 378"/>
                <a:gd name="T113" fmla="*/ 408 h 521"/>
                <a:gd name="T114" fmla="*/ 373 w 378"/>
                <a:gd name="T115" fmla="*/ 394 h 521"/>
                <a:gd name="T116" fmla="*/ 367 w 378"/>
                <a:gd name="T117" fmla="*/ 383 h 521"/>
                <a:gd name="T118" fmla="*/ 369 w 378"/>
                <a:gd name="T119" fmla="*/ 371 h 521"/>
                <a:gd name="T120" fmla="*/ 376 w 378"/>
                <a:gd name="T121" fmla="*/ 355 h 521"/>
                <a:gd name="T122" fmla="*/ 378 w 378"/>
                <a:gd name="T123" fmla="*/ 341 h 52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78"/>
                <a:gd name="T187" fmla="*/ 0 h 521"/>
                <a:gd name="T188" fmla="*/ 378 w 378"/>
                <a:gd name="T189" fmla="*/ 521 h 52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78" h="521">
                  <a:moveTo>
                    <a:pt x="344" y="303"/>
                  </a:moveTo>
                  <a:lnTo>
                    <a:pt x="338" y="306"/>
                  </a:lnTo>
                  <a:lnTo>
                    <a:pt x="337" y="306"/>
                  </a:lnTo>
                  <a:lnTo>
                    <a:pt x="335" y="306"/>
                  </a:lnTo>
                  <a:lnTo>
                    <a:pt x="333" y="306"/>
                  </a:lnTo>
                  <a:lnTo>
                    <a:pt x="332" y="306"/>
                  </a:lnTo>
                  <a:lnTo>
                    <a:pt x="328" y="308"/>
                  </a:lnTo>
                  <a:lnTo>
                    <a:pt x="324" y="310"/>
                  </a:lnTo>
                  <a:lnTo>
                    <a:pt x="321" y="312"/>
                  </a:lnTo>
                  <a:lnTo>
                    <a:pt x="319" y="313"/>
                  </a:lnTo>
                  <a:lnTo>
                    <a:pt x="317" y="312"/>
                  </a:lnTo>
                  <a:lnTo>
                    <a:pt x="316" y="311"/>
                  </a:lnTo>
                  <a:lnTo>
                    <a:pt x="315" y="309"/>
                  </a:lnTo>
                  <a:lnTo>
                    <a:pt x="314" y="302"/>
                  </a:lnTo>
                  <a:lnTo>
                    <a:pt x="315" y="296"/>
                  </a:lnTo>
                  <a:lnTo>
                    <a:pt x="314" y="289"/>
                  </a:lnTo>
                  <a:lnTo>
                    <a:pt x="313" y="285"/>
                  </a:lnTo>
                  <a:lnTo>
                    <a:pt x="313" y="282"/>
                  </a:lnTo>
                  <a:lnTo>
                    <a:pt x="313" y="280"/>
                  </a:lnTo>
                  <a:lnTo>
                    <a:pt x="314" y="279"/>
                  </a:lnTo>
                  <a:lnTo>
                    <a:pt x="314" y="278"/>
                  </a:lnTo>
                  <a:lnTo>
                    <a:pt x="314" y="277"/>
                  </a:lnTo>
                  <a:lnTo>
                    <a:pt x="315" y="275"/>
                  </a:lnTo>
                  <a:lnTo>
                    <a:pt x="314" y="275"/>
                  </a:lnTo>
                  <a:lnTo>
                    <a:pt x="313" y="275"/>
                  </a:lnTo>
                  <a:lnTo>
                    <a:pt x="312" y="274"/>
                  </a:lnTo>
                  <a:lnTo>
                    <a:pt x="311" y="274"/>
                  </a:lnTo>
                  <a:lnTo>
                    <a:pt x="311" y="275"/>
                  </a:lnTo>
                  <a:lnTo>
                    <a:pt x="299" y="277"/>
                  </a:lnTo>
                  <a:lnTo>
                    <a:pt x="288" y="280"/>
                  </a:lnTo>
                  <a:lnTo>
                    <a:pt x="275" y="280"/>
                  </a:lnTo>
                  <a:lnTo>
                    <a:pt x="272" y="280"/>
                  </a:lnTo>
                  <a:lnTo>
                    <a:pt x="270" y="279"/>
                  </a:lnTo>
                  <a:lnTo>
                    <a:pt x="268" y="278"/>
                  </a:lnTo>
                  <a:lnTo>
                    <a:pt x="266" y="276"/>
                  </a:lnTo>
                  <a:lnTo>
                    <a:pt x="265" y="274"/>
                  </a:lnTo>
                  <a:lnTo>
                    <a:pt x="265" y="272"/>
                  </a:lnTo>
                  <a:lnTo>
                    <a:pt x="264" y="270"/>
                  </a:lnTo>
                  <a:lnTo>
                    <a:pt x="263" y="269"/>
                  </a:lnTo>
                  <a:lnTo>
                    <a:pt x="262" y="268"/>
                  </a:lnTo>
                  <a:lnTo>
                    <a:pt x="260" y="268"/>
                  </a:lnTo>
                  <a:lnTo>
                    <a:pt x="258" y="268"/>
                  </a:lnTo>
                  <a:lnTo>
                    <a:pt x="257" y="268"/>
                  </a:lnTo>
                  <a:lnTo>
                    <a:pt x="250" y="264"/>
                  </a:lnTo>
                  <a:lnTo>
                    <a:pt x="243" y="264"/>
                  </a:lnTo>
                  <a:lnTo>
                    <a:pt x="236" y="268"/>
                  </a:lnTo>
                  <a:lnTo>
                    <a:pt x="237" y="266"/>
                  </a:lnTo>
                  <a:lnTo>
                    <a:pt x="238" y="263"/>
                  </a:lnTo>
                  <a:lnTo>
                    <a:pt x="240" y="261"/>
                  </a:lnTo>
                  <a:lnTo>
                    <a:pt x="242" y="259"/>
                  </a:lnTo>
                  <a:lnTo>
                    <a:pt x="244" y="257"/>
                  </a:lnTo>
                  <a:lnTo>
                    <a:pt x="245" y="256"/>
                  </a:lnTo>
                  <a:lnTo>
                    <a:pt x="246" y="256"/>
                  </a:lnTo>
                  <a:lnTo>
                    <a:pt x="244" y="253"/>
                  </a:lnTo>
                  <a:lnTo>
                    <a:pt x="242" y="250"/>
                  </a:lnTo>
                  <a:lnTo>
                    <a:pt x="241" y="247"/>
                  </a:lnTo>
                  <a:lnTo>
                    <a:pt x="239" y="244"/>
                  </a:lnTo>
                  <a:lnTo>
                    <a:pt x="234" y="238"/>
                  </a:lnTo>
                  <a:lnTo>
                    <a:pt x="228" y="233"/>
                  </a:lnTo>
                  <a:lnTo>
                    <a:pt x="228" y="232"/>
                  </a:lnTo>
                  <a:lnTo>
                    <a:pt x="228" y="231"/>
                  </a:lnTo>
                  <a:lnTo>
                    <a:pt x="228" y="230"/>
                  </a:lnTo>
                  <a:lnTo>
                    <a:pt x="226" y="228"/>
                  </a:lnTo>
                  <a:lnTo>
                    <a:pt x="224" y="227"/>
                  </a:lnTo>
                  <a:lnTo>
                    <a:pt x="222" y="226"/>
                  </a:lnTo>
                  <a:lnTo>
                    <a:pt x="220" y="225"/>
                  </a:lnTo>
                  <a:lnTo>
                    <a:pt x="218" y="223"/>
                  </a:lnTo>
                  <a:lnTo>
                    <a:pt x="217" y="222"/>
                  </a:lnTo>
                  <a:lnTo>
                    <a:pt x="217" y="220"/>
                  </a:lnTo>
                  <a:lnTo>
                    <a:pt x="217" y="217"/>
                  </a:lnTo>
                  <a:lnTo>
                    <a:pt x="220" y="209"/>
                  </a:lnTo>
                  <a:lnTo>
                    <a:pt x="223" y="200"/>
                  </a:lnTo>
                  <a:lnTo>
                    <a:pt x="223" y="191"/>
                  </a:lnTo>
                  <a:lnTo>
                    <a:pt x="223" y="188"/>
                  </a:lnTo>
                  <a:lnTo>
                    <a:pt x="224" y="185"/>
                  </a:lnTo>
                  <a:lnTo>
                    <a:pt x="225" y="183"/>
                  </a:lnTo>
                  <a:lnTo>
                    <a:pt x="228" y="181"/>
                  </a:lnTo>
                  <a:lnTo>
                    <a:pt x="231" y="180"/>
                  </a:lnTo>
                  <a:lnTo>
                    <a:pt x="235" y="180"/>
                  </a:lnTo>
                  <a:lnTo>
                    <a:pt x="235" y="181"/>
                  </a:lnTo>
                  <a:lnTo>
                    <a:pt x="236" y="181"/>
                  </a:lnTo>
                  <a:lnTo>
                    <a:pt x="237" y="182"/>
                  </a:lnTo>
                  <a:lnTo>
                    <a:pt x="238" y="181"/>
                  </a:lnTo>
                  <a:lnTo>
                    <a:pt x="239" y="180"/>
                  </a:lnTo>
                  <a:lnTo>
                    <a:pt x="240" y="179"/>
                  </a:lnTo>
                  <a:lnTo>
                    <a:pt x="241" y="178"/>
                  </a:lnTo>
                  <a:lnTo>
                    <a:pt x="241" y="176"/>
                  </a:lnTo>
                  <a:lnTo>
                    <a:pt x="242" y="173"/>
                  </a:lnTo>
                  <a:lnTo>
                    <a:pt x="241" y="171"/>
                  </a:lnTo>
                  <a:lnTo>
                    <a:pt x="241" y="170"/>
                  </a:lnTo>
                  <a:lnTo>
                    <a:pt x="239" y="167"/>
                  </a:lnTo>
                  <a:lnTo>
                    <a:pt x="238" y="165"/>
                  </a:lnTo>
                  <a:lnTo>
                    <a:pt x="238" y="163"/>
                  </a:lnTo>
                  <a:lnTo>
                    <a:pt x="238" y="160"/>
                  </a:lnTo>
                  <a:lnTo>
                    <a:pt x="240" y="157"/>
                  </a:lnTo>
                  <a:lnTo>
                    <a:pt x="243" y="154"/>
                  </a:lnTo>
                  <a:lnTo>
                    <a:pt x="245" y="152"/>
                  </a:lnTo>
                  <a:lnTo>
                    <a:pt x="248" y="148"/>
                  </a:lnTo>
                  <a:lnTo>
                    <a:pt x="249" y="144"/>
                  </a:lnTo>
                  <a:lnTo>
                    <a:pt x="250" y="141"/>
                  </a:lnTo>
                  <a:lnTo>
                    <a:pt x="251" y="138"/>
                  </a:lnTo>
                  <a:lnTo>
                    <a:pt x="253" y="136"/>
                  </a:lnTo>
                  <a:lnTo>
                    <a:pt x="256" y="135"/>
                  </a:lnTo>
                  <a:lnTo>
                    <a:pt x="259" y="133"/>
                  </a:lnTo>
                  <a:lnTo>
                    <a:pt x="262" y="132"/>
                  </a:lnTo>
                  <a:lnTo>
                    <a:pt x="265" y="130"/>
                  </a:lnTo>
                  <a:lnTo>
                    <a:pt x="267" y="128"/>
                  </a:lnTo>
                  <a:lnTo>
                    <a:pt x="269" y="125"/>
                  </a:lnTo>
                  <a:lnTo>
                    <a:pt x="271" y="123"/>
                  </a:lnTo>
                  <a:lnTo>
                    <a:pt x="273" y="121"/>
                  </a:lnTo>
                  <a:lnTo>
                    <a:pt x="276" y="119"/>
                  </a:lnTo>
                  <a:lnTo>
                    <a:pt x="286" y="117"/>
                  </a:lnTo>
                  <a:lnTo>
                    <a:pt x="296" y="115"/>
                  </a:lnTo>
                  <a:lnTo>
                    <a:pt x="305" y="111"/>
                  </a:lnTo>
                  <a:lnTo>
                    <a:pt x="313" y="109"/>
                  </a:lnTo>
                  <a:lnTo>
                    <a:pt x="321" y="110"/>
                  </a:lnTo>
                  <a:lnTo>
                    <a:pt x="326" y="112"/>
                  </a:lnTo>
                  <a:lnTo>
                    <a:pt x="329" y="114"/>
                  </a:lnTo>
                  <a:lnTo>
                    <a:pt x="333" y="115"/>
                  </a:lnTo>
                  <a:lnTo>
                    <a:pt x="334" y="104"/>
                  </a:lnTo>
                  <a:lnTo>
                    <a:pt x="335" y="102"/>
                  </a:lnTo>
                  <a:lnTo>
                    <a:pt x="334" y="102"/>
                  </a:lnTo>
                  <a:lnTo>
                    <a:pt x="333" y="102"/>
                  </a:lnTo>
                  <a:lnTo>
                    <a:pt x="332" y="101"/>
                  </a:lnTo>
                  <a:lnTo>
                    <a:pt x="331" y="99"/>
                  </a:lnTo>
                  <a:lnTo>
                    <a:pt x="330" y="98"/>
                  </a:lnTo>
                  <a:lnTo>
                    <a:pt x="328" y="96"/>
                  </a:lnTo>
                  <a:lnTo>
                    <a:pt x="324" y="94"/>
                  </a:lnTo>
                  <a:lnTo>
                    <a:pt x="319" y="92"/>
                  </a:lnTo>
                  <a:lnTo>
                    <a:pt x="313" y="93"/>
                  </a:lnTo>
                  <a:lnTo>
                    <a:pt x="306" y="95"/>
                  </a:lnTo>
                  <a:lnTo>
                    <a:pt x="307" y="94"/>
                  </a:lnTo>
                  <a:lnTo>
                    <a:pt x="308" y="92"/>
                  </a:lnTo>
                  <a:lnTo>
                    <a:pt x="309" y="91"/>
                  </a:lnTo>
                  <a:lnTo>
                    <a:pt x="311" y="90"/>
                  </a:lnTo>
                  <a:lnTo>
                    <a:pt x="312" y="89"/>
                  </a:lnTo>
                  <a:lnTo>
                    <a:pt x="312" y="88"/>
                  </a:lnTo>
                  <a:lnTo>
                    <a:pt x="313" y="86"/>
                  </a:lnTo>
                  <a:lnTo>
                    <a:pt x="316" y="85"/>
                  </a:lnTo>
                  <a:lnTo>
                    <a:pt x="319" y="84"/>
                  </a:lnTo>
                  <a:lnTo>
                    <a:pt x="321" y="82"/>
                  </a:lnTo>
                  <a:lnTo>
                    <a:pt x="323" y="79"/>
                  </a:lnTo>
                  <a:lnTo>
                    <a:pt x="326" y="76"/>
                  </a:lnTo>
                  <a:lnTo>
                    <a:pt x="328" y="74"/>
                  </a:lnTo>
                  <a:lnTo>
                    <a:pt x="330" y="68"/>
                  </a:lnTo>
                  <a:lnTo>
                    <a:pt x="329" y="63"/>
                  </a:lnTo>
                  <a:lnTo>
                    <a:pt x="326" y="58"/>
                  </a:lnTo>
                  <a:lnTo>
                    <a:pt x="322" y="53"/>
                  </a:lnTo>
                  <a:lnTo>
                    <a:pt x="317" y="49"/>
                  </a:lnTo>
                  <a:lnTo>
                    <a:pt x="311" y="49"/>
                  </a:lnTo>
                  <a:lnTo>
                    <a:pt x="304" y="52"/>
                  </a:lnTo>
                  <a:lnTo>
                    <a:pt x="302" y="53"/>
                  </a:lnTo>
                  <a:lnTo>
                    <a:pt x="300" y="55"/>
                  </a:lnTo>
                  <a:lnTo>
                    <a:pt x="298" y="57"/>
                  </a:lnTo>
                  <a:lnTo>
                    <a:pt x="296" y="58"/>
                  </a:lnTo>
                  <a:lnTo>
                    <a:pt x="294" y="58"/>
                  </a:lnTo>
                  <a:lnTo>
                    <a:pt x="290" y="55"/>
                  </a:lnTo>
                  <a:lnTo>
                    <a:pt x="286" y="53"/>
                  </a:lnTo>
                  <a:lnTo>
                    <a:pt x="282" y="51"/>
                  </a:lnTo>
                  <a:lnTo>
                    <a:pt x="276" y="53"/>
                  </a:lnTo>
                  <a:lnTo>
                    <a:pt x="274" y="55"/>
                  </a:lnTo>
                  <a:lnTo>
                    <a:pt x="272" y="57"/>
                  </a:lnTo>
                  <a:lnTo>
                    <a:pt x="270" y="59"/>
                  </a:lnTo>
                  <a:lnTo>
                    <a:pt x="268" y="62"/>
                  </a:lnTo>
                  <a:lnTo>
                    <a:pt x="266" y="63"/>
                  </a:lnTo>
                  <a:lnTo>
                    <a:pt x="264" y="63"/>
                  </a:lnTo>
                  <a:lnTo>
                    <a:pt x="261" y="63"/>
                  </a:lnTo>
                  <a:lnTo>
                    <a:pt x="258" y="63"/>
                  </a:lnTo>
                  <a:lnTo>
                    <a:pt x="255" y="63"/>
                  </a:lnTo>
                  <a:lnTo>
                    <a:pt x="253" y="64"/>
                  </a:lnTo>
                  <a:lnTo>
                    <a:pt x="250" y="64"/>
                  </a:lnTo>
                  <a:lnTo>
                    <a:pt x="248" y="62"/>
                  </a:lnTo>
                  <a:lnTo>
                    <a:pt x="246" y="60"/>
                  </a:lnTo>
                  <a:lnTo>
                    <a:pt x="244" y="57"/>
                  </a:lnTo>
                  <a:lnTo>
                    <a:pt x="242" y="55"/>
                  </a:lnTo>
                  <a:lnTo>
                    <a:pt x="240" y="53"/>
                  </a:lnTo>
                  <a:lnTo>
                    <a:pt x="239" y="52"/>
                  </a:lnTo>
                  <a:lnTo>
                    <a:pt x="239" y="50"/>
                  </a:lnTo>
                  <a:lnTo>
                    <a:pt x="239" y="48"/>
                  </a:lnTo>
                  <a:lnTo>
                    <a:pt x="240" y="45"/>
                  </a:lnTo>
                  <a:lnTo>
                    <a:pt x="240" y="43"/>
                  </a:lnTo>
                  <a:lnTo>
                    <a:pt x="241" y="40"/>
                  </a:lnTo>
                  <a:lnTo>
                    <a:pt x="239" y="40"/>
                  </a:lnTo>
                  <a:lnTo>
                    <a:pt x="238" y="39"/>
                  </a:lnTo>
                  <a:lnTo>
                    <a:pt x="237" y="38"/>
                  </a:lnTo>
                  <a:lnTo>
                    <a:pt x="236" y="37"/>
                  </a:lnTo>
                  <a:lnTo>
                    <a:pt x="235" y="36"/>
                  </a:lnTo>
                  <a:lnTo>
                    <a:pt x="232" y="35"/>
                  </a:lnTo>
                  <a:lnTo>
                    <a:pt x="231" y="34"/>
                  </a:lnTo>
                  <a:lnTo>
                    <a:pt x="231" y="32"/>
                  </a:lnTo>
                  <a:lnTo>
                    <a:pt x="230" y="30"/>
                  </a:lnTo>
                  <a:lnTo>
                    <a:pt x="230" y="27"/>
                  </a:lnTo>
                  <a:lnTo>
                    <a:pt x="229" y="25"/>
                  </a:lnTo>
                  <a:lnTo>
                    <a:pt x="227" y="24"/>
                  </a:lnTo>
                  <a:lnTo>
                    <a:pt x="226" y="23"/>
                  </a:lnTo>
                  <a:lnTo>
                    <a:pt x="224" y="23"/>
                  </a:lnTo>
                  <a:lnTo>
                    <a:pt x="222" y="23"/>
                  </a:lnTo>
                  <a:lnTo>
                    <a:pt x="220" y="23"/>
                  </a:lnTo>
                  <a:lnTo>
                    <a:pt x="211" y="19"/>
                  </a:lnTo>
                  <a:lnTo>
                    <a:pt x="203" y="12"/>
                  </a:lnTo>
                  <a:lnTo>
                    <a:pt x="195" y="6"/>
                  </a:lnTo>
                  <a:lnTo>
                    <a:pt x="187" y="1"/>
                  </a:lnTo>
                  <a:lnTo>
                    <a:pt x="178" y="0"/>
                  </a:lnTo>
                  <a:lnTo>
                    <a:pt x="170" y="3"/>
                  </a:lnTo>
                  <a:lnTo>
                    <a:pt x="169" y="5"/>
                  </a:lnTo>
                  <a:lnTo>
                    <a:pt x="170" y="6"/>
                  </a:lnTo>
                  <a:lnTo>
                    <a:pt x="171" y="8"/>
                  </a:lnTo>
                  <a:lnTo>
                    <a:pt x="172" y="10"/>
                  </a:lnTo>
                  <a:lnTo>
                    <a:pt x="174" y="12"/>
                  </a:lnTo>
                  <a:lnTo>
                    <a:pt x="176" y="14"/>
                  </a:lnTo>
                  <a:lnTo>
                    <a:pt x="177" y="17"/>
                  </a:lnTo>
                  <a:lnTo>
                    <a:pt x="177" y="21"/>
                  </a:lnTo>
                  <a:lnTo>
                    <a:pt x="177" y="24"/>
                  </a:lnTo>
                  <a:lnTo>
                    <a:pt x="177" y="28"/>
                  </a:lnTo>
                  <a:lnTo>
                    <a:pt x="176" y="30"/>
                  </a:lnTo>
                  <a:lnTo>
                    <a:pt x="174" y="31"/>
                  </a:lnTo>
                  <a:lnTo>
                    <a:pt x="173" y="33"/>
                  </a:lnTo>
                  <a:lnTo>
                    <a:pt x="172" y="34"/>
                  </a:lnTo>
                  <a:lnTo>
                    <a:pt x="164" y="48"/>
                  </a:lnTo>
                  <a:lnTo>
                    <a:pt x="155" y="59"/>
                  </a:lnTo>
                  <a:lnTo>
                    <a:pt x="143" y="70"/>
                  </a:lnTo>
                  <a:lnTo>
                    <a:pt x="128" y="77"/>
                  </a:lnTo>
                  <a:lnTo>
                    <a:pt x="113" y="82"/>
                  </a:lnTo>
                  <a:lnTo>
                    <a:pt x="99" y="88"/>
                  </a:lnTo>
                  <a:lnTo>
                    <a:pt x="98" y="89"/>
                  </a:lnTo>
                  <a:lnTo>
                    <a:pt x="98" y="91"/>
                  </a:lnTo>
                  <a:lnTo>
                    <a:pt x="98" y="93"/>
                  </a:lnTo>
                  <a:lnTo>
                    <a:pt x="99" y="95"/>
                  </a:lnTo>
                  <a:lnTo>
                    <a:pt x="99" y="96"/>
                  </a:lnTo>
                  <a:lnTo>
                    <a:pt x="99" y="98"/>
                  </a:lnTo>
                  <a:lnTo>
                    <a:pt x="97" y="100"/>
                  </a:lnTo>
                  <a:lnTo>
                    <a:pt x="95" y="101"/>
                  </a:lnTo>
                  <a:lnTo>
                    <a:pt x="91" y="102"/>
                  </a:lnTo>
                  <a:lnTo>
                    <a:pt x="88" y="102"/>
                  </a:lnTo>
                  <a:lnTo>
                    <a:pt x="85" y="103"/>
                  </a:lnTo>
                  <a:lnTo>
                    <a:pt x="83" y="104"/>
                  </a:lnTo>
                  <a:lnTo>
                    <a:pt x="82" y="104"/>
                  </a:lnTo>
                  <a:lnTo>
                    <a:pt x="82" y="105"/>
                  </a:lnTo>
                  <a:lnTo>
                    <a:pt x="83" y="107"/>
                  </a:lnTo>
                  <a:lnTo>
                    <a:pt x="84" y="108"/>
                  </a:lnTo>
                  <a:lnTo>
                    <a:pt x="86" y="109"/>
                  </a:lnTo>
                  <a:lnTo>
                    <a:pt x="84" y="118"/>
                  </a:lnTo>
                  <a:lnTo>
                    <a:pt x="83" y="128"/>
                  </a:lnTo>
                  <a:lnTo>
                    <a:pt x="81" y="137"/>
                  </a:lnTo>
                  <a:lnTo>
                    <a:pt x="80" y="138"/>
                  </a:lnTo>
                  <a:lnTo>
                    <a:pt x="79" y="137"/>
                  </a:lnTo>
                  <a:lnTo>
                    <a:pt x="78" y="137"/>
                  </a:lnTo>
                  <a:lnTo>
                    <a:pt x="76" y="136"/>
                  </a:lnTo>
                  <a:lnTo>
                    <a:pt x="75" y="137"/>
                  </a:lnTo>
                  <a:lnTo>
                    <a:pt x="75" y="139"/>
                  </a:lnTo>
                  <a:lnTo>
                    <a:pt x="75" y="141"/>
                  </a:lnTo>
                  <a:lnTo>
                    <a:pt x="75" y="143"/>
                  </a:lnTo>
                  <a:lnTo>
                    <a:pt x="75" y="145"/>
                  </a:lnTo>
                  <a:lnTo>
                    <a:pt x="74" y="147"/>
                  </a:lnTo>
                  <a:lnTo>
                    <a:pt x="72" y="148"/>
                  </a:lnTo>
                  <a:lnTo>
                    <a:pt x="70" y="149"/>
                  </a:lnTo>
                  <a:lnTo>
                    <a:pt x="67" y="149"/>
                  </a:lnTo>
                  <a:lnTo>
                    <a:pt x="65" y="149"/>
                  </a:lnTo>
                  <a:lnTo>
                    <a:pt x="63" y="148"/>
                  </a:lnTo>
                  <a:lnTo>
                    <a:pt x="61" y="146"/>
                  </a:lnTo>
                  <a:lnTo>
                    <a:pt x="61" y="144"/>
                  </a:lnTo>
                  <a:lnTo>
                    <a:pt x="60" y="142"/>
                  </a:lnTo>
                  <a:lnTo>
                    <a:pt x="59" y="140"/>
                  </a:lnTo>
                  <a:lnTo>
                    <a:pt x="59" y="137"/>
                  </a:lnTo>
                  <a:lnTo>
                    <a:pt x="58" y="135"/>
                  </a:lnTo>
                  <a:lnTo>
                    <a:pt x="54" y="132"/>
                  </a:lnTo>
                  <a:lnTo>
                    <a:pt x="49" y="132"/>
                  </a:lnTo>
                  <a:lnTo>
                    <a:pt x="44" y="134"/>
                  </a:lnTo>
                  <a:lnTo>
                    <a:pt x="40" y="137"/>
                  </a:lnTo>
                  <a:lnTo>
                    <a:pt x="38" y="138"/>
                  </a:lnTo>
                  <a:lnTo>
                    <a:pt x="36" y="137"/>
                  </a:lnTo>
                  <a:lnTo>
                    <a:pt x="34" y="136"/>
                  </a:lnTo>
                  <a:lnTo>
                    <a:pt x="33" y="135"/>
                  </a:lnTo>
                  <a:lnTo>
                    <a:pt x="31" y="133"/>
                  </a:lnTo>
                  <a:lnTo>
                    <a:pt x="30" y="130"/>
                  </a:lnTo>
                  <a:lnTo>
                    <a:pt x="30" y="128"/>
                  </a:lnTo>
                  <a:lnTo>
                    <a:pt x="31" y="125"/>
                  </a:lnTo>
                  <a:lnTo>
                    <a:pt x="32" y="123"/>
                  </a:lnTo>
                  <a:lnTo>
                    <a:pt x="34" y="121"/>
                  </a:lnTo>
                  <a:lnTo>
                    <a:pt x="36" y="119"/>
                  </a:lnTo>
                  <a:lnTo>
                    <a:pt x="38" y="116"/>
                  </a:lnTo>
                  <a:lnTo>
                    <a:pt x="39" y="114"/>
                  </a:lnTo>
                  <a:lnTo>
                    <a:pt x="38" y="111"/>
                  </a:lnTo>
                  <a:lnTo>
                    <a:pt x="37" y="109"/>
                  </a:lnTo>
                  <a:lnTo>
                    <a:pt x="35" y="107"/>
                  </a:lnTo>
                  <a:lnTo>
                    <a:pt x="33" y="104"/>
                  </a:lnTo>
                  <a:lnTo>
                    <a:pt x="31" y="102"/>
                  </a:lnTo>
                  <a:lnTo>
                    <a:pt x="29" y="101"/>
                  </a:lnTo>
                  <a:lnTo>
                    <a:pt x="28" y="102"/>
                  </a:lnTo>
                  <a:lnTo>
                    <a:pt x="27" y="103"/>
                  </a:lnTo>
                  <a:lnTo>
                    <a:pt x="26" y="104"/>
                  </a:lnTo>
                  <a:lnTo>
                    <a:pt x="26" y="107"/>
                  </a:lnTo>
                  <a:lnTo>
                    <a:pt x="25" y="108"/>
                  </a:lnTo>
                  <a:lnTo>
                    <a:pt x="24" y="109"/>
                  </a:lnTo>
                  <a:lnTo>
                    <a:pt x="23" y="110"/>
                  </a:lnTo>
                  <a:lnTo>
                    <a:pt x="18" y="111"/>
                  </a:lnTo>
                  <a:lnTo>
                    <a:pt x="14" y="112"/>
                  </a:lnTo>
                  <a:lnTo>
                    <a:pt x="13" y="113"/>
                  </a:lnTo>
                  <a:lnTo>
                    <a:pt x="13" y="114"/>
                  </a:lnTo>
                  <a:lnTo>
                    <a:pt x="13" y="116"/>
                  </a:lnTo>
                  <a:lnTo>
                    <a:pt x="13" y="118"/>
                  </a:lnTo>
                  <a:lnTo>
                    <a:pt x="12" y="119"/>
                  </a:lnTo>
                  <a:lnTo>
                    <a:pt x="12" y="120"/>
                  </a:lnTo>
                  <a:lnTo>
                    <a:pt x="9" y="125"/>
                  </a:lnTo>
                  <a:lnTo>
                    <a:pt x="6" y="129"/>
                  </a:lnTo>
                  <a:lnTo>
                    <a:pt x="3" y="133"/>
                  </a:lnTo>
                  <a:lnTo>
                    <a:pt x="0" y="140"/>
                  </a:lnTo>
                  <a:lnTo>
                    <a:pt x="2" y="147"/>
                  </a:lnTo>
                  <a:lnTo>
                    <a:pt x="4" y="154"/>
                  </a:lnTo>
                  <a:lnTo>
                    <a:pt x="8" y="158"/>
                  </a:lnTo>
                  <a:lnTo>
                    <a:pt x="12" y="162"/>
                  </a:lnTo>
                  <a:lnTo>
                    <a:pt x="15" y="167"/>
                  </a:lnTo>
                  <a:lnTo>
                    <a:pt x="15" y="172"/>
                  </a:lnTo>
                  <a:lnTo>
                    <a:pt x="14" y="174"/>
                  </a:lnTo>
                  <a:lnTo>
                    <a:pt x="12" y="176"/>
                  </a:lnTo>
                  <a:lnTo>
                    <a:pt x="11" y="177"/>
                  </a:lnTo>
                  <a:lnTo>
                    <a:pt x="9" y="178"/>
                  </a:lnTo>
                  <a:lnTo>
                    <a:pt x="8" y="179"/>
                  </a:lnTo>
                  <a:lnTo>
                    <a:pt x="7" y="180"/>
                  </a:lnTo>
                  <a:lnTo>
                    <a:pt x="11" y="186"/>
                  </a:lnTo>
                  <a:lnTo>
                    <a:pt x="17" y="189"/>
                  </a:lnTo>
                  <a:lnTo>
                    <a:pt x="24" y="191"/>
                  </a:lnTo>
                  <a:lnTo>
                    <a:pt x="31" y="192"/>
                  </a:lnTo>
                  <a:lnTo>
                    <a:pt x="37" y="197"/>
                  </a:lnTo>
                  <a:lnTo>
                    <a:pt x="42" y="203"/>
                  </a:lnTo>
                  <a:lnTo>
                    <a:pt x="48" y="209"/>
                  </a:lnTo>
                  <a:lnTo>
                    <a:pt x="50" y="211"/>
                  </a:lnTo>
                  <a:lnTo>
                    <a:pt x="51" y="214"/>
                  </a:lnTo>
                  <a:lnTo>
                    <a:pt x="53" y="217"/>
                  </a:lnTo>
                  <a:lnTo>
                    <a:pt x="56" y="222"/>
                  </a:lnTo>
                  <a:lnTo>
                    <a:pt x="61" y="227"/>
                  </a:lnTo>
                  <a:lnTo>
                    <a:pt x="67" y="230"/>
                  </a:lnTo>
                  <a:lnTo>
                    <a:pt x="72" y="234"/>
                  </a:lnTo>
                  <a:lnTo>
                    <a:pt x="75" y="239"/>
                  </a:lnTo>
                  <a:lnTo>
                    <a:pt x="79" y="246"/>
                  </a:lnTo>
                  <a:lnTo>
                    <a:pt x="81" y="253"/>
                  </a:lnTo>
                  <a:lnTo>
                    <a:pt x="82" y="261"/>
                  </a:lnTo>
                  <a:lnTo>
                    <a:pt x="82" y="263"/>
                  </a:lnTo>
                  <a:lnTo>
                    <a:pt x="84" y="265"/>
                  </a:lnTo>
                  <a:lnTo>
                    <a:pt x="85" y="267"/>
                  </a:lnTo>
                  <a:lnTo>
                    <a:pt x="87" y="269"/>
                  </a:lnTo>
                  <a:lnTo>
                    <a:pt x="90" y="271"/>
                  </a:lnTo>
                  <a:lnTo>
                    <a:pt x="92" y="273"/>
                  </a:lnTo>
                  <a:lnTo>
                    <a:pt x="96" y="275"/>
                  </a:lnTo>
                  <a:lnTo>
                    <a:pt x="99" y="282"/>
                  </a:lnTo>
                  <a:lnTo>
                    <a:pt x="101" y="290"/>
                  </a:lnTo>
                  <a:lnTo>
                    <a:pt x="103" y="297"/>
                  </a:lnTo>
                  <a:lnTo>
                    <a:pt x="105" y="301"/>
                  </a:lnTo>
                  <a:lnTo>
                    <a:pt x="108" y="305"/>
                  </a:lnTo>
                  <a:lnTo>
                    <a:pt x="112" y="309"/>
                  </a:lnTo>
                  <a:lnTo>
                    <a:pt x="114" y="311"/>
                  </a:lnTo>
                  <a:lnTo>
                    <a:pt x="115" y="313"/>
                  </a:lnTo>
                  <a:lnTo>
                    <a:pt x="116" y="316"/>
                  </a:lnTo>
                  <a:lnTo>
                    <a:pt x="117" y="319"/>
                  </a:lnTo>
                  <a:lnTo>
                    <a:pt x="120" y="325"/>
                  </a:lnTo>
                  <a:lnTo>
                    <a:pt x="125" y="330"/>
                  </a:lnTo>
                  <a:lnTo>
                    <a:pt x="130" y="337"/>
                  </a:lnTo>
                  <a:lnTo>
                    <a:pt x="134" y="346"/>
                  </a:lnTo>
                  <a:lnTo>
                    <a:pt x="136" y="355"/>
                  </a:lnTo>
                  <a:lnTo>
                    <a:pt x="139" y="364"/>
                  </a:lnTo>
                  <a:lnTo>
                    <a:pt x="149" y="373"/>
                  </a:lnTo>
                  <a:lnTo>
                    <a:pt x="159" y="383"/>
                  </a:lnTo>
                  <a:lnTo>
                    <a:pt x="160" y="387"/>
                  </a:lnTo>
                  <a:lnTo>
                    <a:pt x="159" y="392"/>
                  </a:lnTo>
                  <a:lnTo>
                    <a:pt x="158" y="397"/>
                  </a:lnTo>
                  <a:lnTo>
                    <a:pt x="158" y="402"/>
                  </a:lnTo>
                  <a:lnTo>
                    <a:pt x="169" y="416"/>
                  </a:lnTo>
                  <a:lnTo>
                    <a:pt x="181" y="430"/>
                  </a:lnTo>
                  <a:lnTo>
                    <a:pt x="195" y="441"/>
                  </a:lnTo>
                  <a:lnTo>
                    <a:pt x="209" y="450"/>
                  </a:lnTo>
                  <a:lnTo>
                    <a:pt x="214" y="453"/>
                  </a:lnTo>
                  <a:lnTo>
                    <a:pt x="219" y="457"/>
                  </a:lnTo>
                  <a:lnTo>
                    <a:pt x="223" y="460"/>
                  </a:lnTo>
                  <a:lnTo>
                    <a:pt x="229" y="463"/>
                  </a:lnTo>
                  <a:lnTo>
                    <a:pt x="237" y="463"/>
                  </a:lnTo>
                  <a:lnTo>
                    <a:pt x="245" y="464"/>
                  </a:lnTo>
                  <a:lnTo>
                    <a:pt x="251" y="466"/>
                  </a:lnTo>
                  <a:lnTo>
                    <a:pt x="261" y="472"/>
                  </a:lnTo>
                  <a:lnTo>
                    <a:pt x="272" y="475"/>
                  </a:lnTo>
                  <a:lnTo>
                    <a:pt x="283" y="478"/>
                  </a:lnTo>
                  <a:lnTo>
                    <a:pt x="294" y="482"/>
                  </a:lnTo>
                  <a:lnTo>
                    <a:pt x="297" y="486"/>
                  </a:lnTo>
                  <a:lnTo>
                    <a:pt x="299" y="492"/>
                  </a:lnTo>
                  <a:lnTo>
                    <a:pt x="302" y="497"/>
                  </a:lnTo>
                  <a:lnTo>
                    <a:pt x="305" y="501"/>
                  </a:lnTo>
                  <a:lnTo>
                    <a:pt x="313" y="506"/>
                  </a:lnTo>
                  <a:lnTo>
                    <a:pt x="320" y="513"/>
                  </a:lnTo>
                  <a:lnTo>
                    <a:pt x="328" y="518"/>
                  </a:lnTo>
                  <a:lnTo>
                    <a:pt x="337" y="521"/>
                  </a:lnTo>
                  <a:lnTo>
                    <a:pt x="342" y="521"/>
                  </a:lnTo>
                  <a:lnTo>
                    <a:pt x="347" y="521"/>
                  </a:lnTo>
                  <a:lnTo>
                    <a:pt x="352" y="519"/>
                  </a:lnTo>
                  <a:lnTo>
                    <a:pt x="355" y="515"/>
                  </a:lnTo>
                  <a:lnTo>
                    <a:pt x="357" y="510"/>
                  </a:lnTo>
                  <a:lnTo>
                    <a:pt x="357" y="506"/>
                  </a:lnTo>
                  <a:lnTo>
                    <a:pt x="358" y="503"/>
                  </a:lnTo>
                  <a:lnTo>
                    <a:pt x="359" y="498"/>
                  </a:lnTo>
                  <a:lnTo>
                    <a:pt x="358" y="497"/>
                  </a:lnTo>
                  <a:lnTo>
                    <a:pt x="358" y="495"/>
                  </a:lnTo>
                  <a:lnTo>
                    <a:pt x="359" y="493"/>
                  </a:lnTo>
                  <a:lnTo>
                    <a:pt x="360" y="491"/>
                  </a:lnTo>
                  <a:lnTo>
                    <a:pt x="360" y="489"/>
                  </a:lnTo>
                  <a:lnTo>
                    <a:pt x="359" y="488"/>
                  </a:lnTo>
                  <a:lnTo>
                    <a:pt x="358" y="488"/>
                  </a:lnTo>
                  <a:lnTo>
                    <a:pt x="357" y="488"/>
                  </a:lnTo>
                  <a:lnTo>
                    <a:pt x="356" y="484"/>
                  </a:lnTo>
                  <a:lnTo>
                    <a:pt x="357" y="480"/>
                  </a:lnTo>
                  <a:lnTo>
                    <a:pt x="359" y="477"/>
                  </a:lnTo>
                  <a:lnTo>
                    <a:pt x="361" y="477"/>
                  </a:lnTo>
                  <a:lnTo>
                    <a:pt x="362" y="477"/>
                  </a:lnTo>
                  <a:lnTo>
                    <a:pt x="364" y="474"/>
                  </a:lnTo>
                  <a:lnTo>
                    <a:pt x="364" y="472"/>
                  </a:lnTo>
                  <a:lnTo>
                    <a:pt x="364" y="470"/>
                  </a:lnTo>
                  <a:lnTo>
                    <a:pt x="363" y="468"/>
                  </a:lnTo>
                  <a:lnTo>
                    <a:pt x="363" y="464"/>
                  </a:lnTo>
                  <a:lnTo>
                    <a:pt x="363" y="462"/>
                  </a:lnTo>
                  <a:lnTo>
                    <a:pt x="365" y="460"/>
                  </a:lnTo>
                  <a:lnTo>
                    <a:pt x="367" y="457"/>
                  </a:lnTo>
                  <a:lnTo>
                    <a:pt x="369" y="454"/>
                  </a:lnTo>
                  <a:lnTo>
                    <a:pt x="371" y="451"/>
                  </a:lnTo>
                  <a:lnTo>
                    <a:pt x="369" y="451"/>
                  </a:lnTo>
                  <a:lnTo>
                    <a:pt x="367" y="450"/>
                  </a:lnTo>
                  <a:lnTo>
                    <a:pt x="366" y="449"/>
                  </a:lnTo>
                  <a:lnTo>
                    <a:pt x="364" y="448"/>
                  </a:lnTo>
                  <a:lnTo>
                    <a:pt x="363" y="448"/>
                  </a:lnTo>
                  <a:lnTo>
                    <a:pt x="363" y="446"/>
                  </a:lnTo>
                  <a:lnTo>
                    <a:pt x="362" y="444"/>
                  </a:lnTo>
                  <a:lnTo>
                    <a:pt x="361" y="443"/>
                  </a:lnTo>
                  <a:lnTo>
                    <a:pt x="360" y="441"/>
                  </a:lnTo>
                  <a:lnTo>
                    <a:pt x="360" y="439"/>
                  </a:lnTo>
                  <a:lnTo>
                    <a:pt x="360" y="438"/>
                  </a:lnTo>
                  <a:lnTo>
                    <a:pt x="363" y="432"/>
                  </a:lnTo>
                  <a:lnTo>
                    <a:pt x="366" y="426"/>
                  </a:lnTo>
                  <a:lnTo>
                    <a:pt x="366" y="424"/>
                  </a:lnTo>
                  <a:lnTo>
                    <a:pt x="366" y="423"/>
                  </a:lnTo>
                  <a:lnTo>
                    <a:pt x="365" y="421"/>
                  </a:lnTo>
                  <a:lnTo>
                    <a:pt x="364" y="420"/>
                  </a:lnTo>
                  <a:lnTo>
                    <a:pt x="363" y="419"/>
                  </a:lnTo>
                  <a:lnTo>
                    <a:pt x="361" y="418"/>
                  </a:lnTo>
                  <a:lnTo>
                    <a:pt x="360" y="416"/>
                  </a:lnTo>
                  <a:lnTo>
                    <a:pt x="360" y="415"/>
                  </a:lnTo>
                  <a:lnTo>
                    <a:pt x="360" y="414"/>
                  </a:lnTo>
                  <a:lnTo>
                    <a:pt x="360" y="413"/>
                  </a:lnTo>
                  <a:lnTo>
                    <a:pt x="361" y="413"/>
                  </a:lnTo>
                  <a:lnTo>
                    <a:pt x="362" y="413"/>
                  </a:lnTo>
                  <a:lnTo>
                    <a:pt x="363" y="412"/>
                  </a:lnTo>
                  <a:lnTo>
                    <a:pt x="363" y="410"/>
                  </a:lnTo>
                  <a:lnTo>
                    <a:pt x="362" y="409"/>
                  </a:lnTo>
                  <a:lnTo>
                    <a:pt x="361" y="409"/>
                  </a:lnTo>
                  <a:lnTo>
                    <a:pt x="360" y="408"/>
                  </a:lnTo>
                  <a:lnTo>
                    <a:pt x="360" y="407"/>
                  </a:lnTo>
                  <a:lnTo>
                    <a:pt x="362" y="405"/>
                  </a:lnTo>
                  <a:lnTo>
                    <a:pt x="364" y="403"/>
                  </a:lnTo>
                  <a:lnTo>
                    <a:pt x="366" y="402"/>
                  </a:lnTo>
                  <a:lnTo>
                    <a:pt x="368" y="400"/>
                  </a:lnTo>
                  <a:lnTo>
                    <a:pt x="370" y="398"/>
                  </a:lnTo>
                  <a:lnTo>
                    <a:pt x="373" y="396"/>
                  </a:lnTo>
                  <a:lnTo>
                    <a:pt x="373" y="394"/>
                  </a:lnTo>
                  <a:lnTo>
                    <a:pt x="374" y="392"/>
                  </a:lnTo>
                  <a:lnTo>
                    <a:pt x="374" y="390"/>
                  </a:lnTo>
                  <a:lnTo>
                    <a:pt x="374" y="389"/>
                  </a:lnTo>
                  <a:lnTo>
                    <a:pt x="373" y="387"/>
                  </a:lnTo>
                  <a:lnTo>
                    <a:pt x="371" y="386"/>
                  </a:lnTo>
                  <a:lnTo>
                    <a:pt x="369" y="385"/>
                  </a:lnTo>
                  <a:lnTo>
                    <a:pt x="368" y="384"/>
                  </a:lnTo>
                  <a:lnTo>
                    <a:pt x="367" y="383"/>
                  </a:lnTo>
                  <a:lnTo>
                    <a:pt x="366" y="381"/>
                  </a:lnTo>
                  <a:lnTo>
                    <a:pt x="366" y="379"/>
                  </a:lnTo>
                  <a:lnTo>
                    <a:pt x="367" y="379"/>
                  </a:lnTo>
                  <a:lnTo>
                    <a:pt x="368" y="379"/>
                  </a:lnTo>
                  <a:lnTo>
                    <a:pt x="369" y="379"/>
                  </a:lnTo>
                  <a:lnTo>
                    <a:pt x="370" y="375"/>
                  </a:lnTo>
                  <a:lnTo>
                    <a:pt x="370" y="373"/>
                  </a:lnTo>
                  <a:lnTo>
                    <a:pt x="369" y="371"/>
                  </a:lnTo>
                  <a:lnTo>
                    <a:pt x="368" y="368"/>
                  </a:lnTo>
                  <a:lnTo>
                    <a:pt x="367" y="366"/>
                  </a:lnTo>
                  <a:lnTo>
                    <a:pt x="366" y="363"/>
                  </a:lnTo>
                  <a:lnTo>
                    <a:pt x="370" y="361"/>
                  </a:lnTo>
                  <a:lnTo>
                    <a:pt x="375" y="359"/>
                  </a:lnTo>
                  <a:lnTo>
                    <a:pt x="378" y="355"/>
                  </a:lnTo>
                  <a:lnTo>
                    <a:pt x="377" y="355"/>
                  </a:lnTo>
                  <a:lnTo>
                    <a:pt x="376" y="355"/>
                  </a:lnTo>
                  <a:lnTo>
                    <a:pt x="375" y="355"/>
                  </a:lnTo>
                  <a:lnTo>
                    <a:pt x="373" y="352"/>
                  </a:lnTo>
                  <a:lnTo>
                    <a:pt x="373" y="350"/>
                  </a:lnTo>
                  <a:lnTo>
                    <a:pt x="374" y="348"/>
                  </a:lnTo>
                  <a:lnTo>
                    <a:pt x="375" y="346"/>
                  </a:lnTo>
                  <a:lnTo>
                    <a:pt x="376" y="344"/>
                  </a:lnTo>
                  <a:lnTo>
                    <a:pt x="377" y="343"/>
                  </a:lnTo>
                  <a:lnTo>
                    <a:pt x="378" y="341"/>
                  </a:lnTo>
                  <a:lnTo>
                    <a:pt x="378" y="339"/>
                  </a:lnTo>
                  <a:lnTo>
                    <a:pt x="368" y="325"/>
                  </a:lnTo>
                  <a:lnTo>
                    <a:pt x="357" y="313"/>
                  </a:lnTo>
                  <a:lnTo>
                    <a:pt x="346" y="302"/>
                  </a:lnTo>
                  <a:lnTo>
                    <a:pt x="344" y="303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5" name="Freeform 67"/>
            <p:cNvSpPr>
              <a:spLocks/>
            </p:cNvSpPr>
            <p:nvPr/>
          </p:nvSpPr>
          <p:spPr bwMode="gray">
            <a:xfrm>
              <a:off x="2684" y="2352"/>
              <a:ext cx="341" cy="382"/>
            </a:xfrm>
            <a:custGeom>
              <a:avLst/>
              <a:gdLst>
                <a:gd name="T0" fmla="*/ 65 w 341"/>
                <a:gd name="T1" fmla="*/ 17 h 382"/>
                <a:gd name="T2" fmla="*/ 83 w 341"/>
                <a:gd name="T3" fmla="*/ 6 h 382"/>
                <a:gd name="T4" fmla="*/ 126 w 341"/>
                <a:gd name="T5" fmla="*/ 6 h 382"/>
                <a:gd name="T6" fmla="*/ 125 w 341"/>
                <a:gd name="T7" fmla="*/ 28 h 382"/>
                <a:gd name="T8" fmla="*/ 135 w 341"/>
                <a:gd name="T9" fmla="*/ 61 h 382"/>
                <a:gd name="T10" fmla="*/ 170 w 341"/>
                <a:gd name="T11" fmla="*/ 81 h 382"/>
                <a:gd name="T12" fmla="*/ 203 w 341"/>
                <a:gd name="T13" fmla="*/ 93 h 382"/>
                <a:gd name="T14" fmla="*/ 262 w 341"/>
                <a:gd name="T15" fmla="*/ 115 h 382"/>
                <a:gd name="T16" fmla="*/ 274 w 341"/>
                <a:gd name="T17" fmla="*/ 146 h 382"/>
                <a:gd name="T18" fmla="*/ 265 w 341"/>
                <a:gd name="T19" fmla="*/ 164 h 382"/>
                <a:gd name="T20" fmla="*/ 312 w 341"/>
                <a:gd name="T21" fmla="*/ 187 h 382"/>
                <a:gd name="T22" fmla="*/ 325 w 341"/>
                <a:gd name="T23" fmla="*/ 185 h 382"/>
                <a:gd name="T24" fmla="*/ 321 w 341"/>
                <a:gd name="T25" fmla="*/ 199 h 382"/>
                <a:gd name="T26" fmla="*/ 341 w 341"/>
                <a:gd name="T27" fmla="*/ 250 h 382"/>
                <a:gd name="T28" fmla="*/ 334 w 341"/>
                <a:gd name="T29" fmla="*/ 265 h 382"/>
                <a:gd name="T30" fmla="*/ 336 w 341"/>
                <a:gd name="T31" fmla="*/ 273 h 382"/>
                <a:gd name="T32" fmla="*/ 336 w 341"/>
                <a:gd name="T33" fmla="*/ 284 h 382"/>
                <a:gd name="T34" fmla="*/ 331 w 341"/>
                <a:gd name="T35" fmla="*/ 299 h 382"/>
                <a:gd name="T36" fmla="*/ 322 w 341"/>
                <a:gd name="T37" fmla="*/ 289 h 382"/>
                <a:gd name="T38" fmla="*/ 310 w 341"/>
                <a:gd name="T39" fmla="*/ 278 h 382"/>
                <a:gd name="T40" fmla="*/ 264 w 341"/>
                <a:gd name="T41" fmla="*/ 279 h 382"/>
                <a:gd name="T42" fmla="*/ 235 w 341"/>
                <a:gd name="T43" fmla="*/ 282 h 382"/>
                <a:gd name="T44" fmla="*/ 218 w 341"/>
                <a:gd name="T45" fmla="*/ 332 h 382"/>
                <a:gd name="T46" fmla="*/ 202 w 341"/>
                <a:gd name="T47" fmla="*/ 360 h 382"/>
                <a:gd name="T48" fmla="*/ 196 w 341"/>
                <a:gd name="T49" fmla="*/ 357 h 382"/>
                <a:gd name="T50" fmla="*/ 166 w 341"/>
                <a:gd name="T51" fmla="*/ 361 h 382"/>
                <a:gd name="T52" fmla="*/ 156 w 341"/>
                <a:gd name="T53" fmla="*/ 372 h 382"/>
                <a:gd name="T54" fmla="*/ 125 w 341"/>
                <a:gd name="T55" fmla="*/ 361 h 382"/>
                <a:gd name="T56" fmla="*/ 103 w 341"/>
                <a:gd name="T57" fmla="*/ 353 h 382"/>
                <a:gd name="T58" fmla="*/ 92 w 341"/>
                <a:gd name="T59" fmla="*/ 370 h 382"/>
                <a:gd name="T60" fmla="*/ 80 w 341"/>
                <a:gd name="T61" fmla="*/ 382 h 382"/>
                <a:gd name="T62" fmla="*/ 57 w 341"/>
                <a:gd name="T63" fmla="*/ 353 h 382"/>
                <a:gd name="T64" fmla="*/ 43 w 341"/>
                <a:gd name="T65" fmla="*/ 323 h 382"/>
                <a:gd name="T66" fmla="*/ 42 w 341"/>
                <a:gd name="T67" fmla="*/ 314 h 382"/>
                <a:gd name="T68" fmla="*/ 30 w 341"/>
                <a:gd name="T69" fmla="*/ 308 h 382"/>
                <a:gd name="T70" fmla="*/ 40 w 341"/>
                <a:gd name="T71" fmla="*/ 301 h 382"/>
                <a:gd name="T72" fmla="*/ 38 w 341"/>
                <a:gd name="T73" fmla="*/ 287 h 382"/>
                <a:gd name="T74" fmla="*/ 43 w 341"/>
                <a:gd name="T75" fmla="*/ 282 h 382"/>
                <a:gd name="T76" fmla="*/ 30 w 341"/>
                <a:gd name="T77" fmla="*/ 274 h 382"/>
                <a:gd name="T78" fmla="*/ 13 w 341"/>
                <a:gd name="T79" fmla="*/ 237 h 382"/>
                <a:gd name="T80" fmla="*/ 12 w 341"/>
                <a:gd name="T81" fmla="*/ 227 h 382"/>
                <a:gd name="T82" fmla="*/ 16 w 341"/>
                <a:gd name="T83" fmla="*/ 216 h 382"/>
                <a:gd name="T84" fmla="*/ 18 w 341"/>
                <a:gd name="T85" fmla="*/ 201 h 382"/>
                <a:gd name="T86" fmla="*/ 20 w 341"/>
                <a:gd name="T87" fmla="*/ 188 h 382"/>
                <a:gd name="T88" fmla="*/ 14 w 341"/>
                <a:gd name="T89" fmla="*/ 178 h 382"/>
                <a:gd name="T90" fmla="*/ 19 w 341"/>
                <a:gd name="T91" fmla="*/ 159 h 382"/>
                <a:gd name="T92" fmla="*/ 15 w 341"/>
                <a:gd name="T93" fmla="*/ 152 h 382"/>
                <a:gd name="T94" fmla="*/ 14 w 341"/>
                <a:gd name="T95" fmla="*/ 146 h 382"/>
                <a:gd name="T96" fmla="*/ 28 w 341"/>
                <a:gd name="T97" fmla="*/ 133 h 382"/>
                <a:gd name="T98" fmla="*/ 21 w 341"/>
                <a:gd name="T99" fmla="*/ 122 h 382"/>
                <a:gd name="T100" fmla="*/ 24 w 341"/>
                <a:gd name="T101" fmla="*/ 112 h 382"/>
                <a:gd name="T102" fmla="*/ 32 w 341"/>
                <a:gd name="T103" fmla="*/ 94 h 382"/>
                <a:gd name="T104" fmla="*/ 29 w 341"/>
                <a:gd name="T105" fmla="*/ 85 h 382"/>
                <a:gd name="T106" fmla="*/ 0 w 341"/>
                <a:gd name="T107" fmla="*/ 41 h 382"/>
                <a:gd name="T108" fmla="*/ 39 w 341"/>
                <a:gd name="T109" fmla="*/ 30 h 382"/>
                <a:gd name="T110" fmla="*/ 58 w 341"/>
                <a:gd name="T111" fmla="*/ 2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41"/>
                <a:gd name="T169" fmla="*/ 0 h 382"/>
                <a:gd name="T170" fmla="*/ 341 w 341"/>
                <a:gd name="T171" fmla="*/ 382 h 3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41" h="382">
                  <a:moveTo>
                    <a:pt x="58" y="26"/>
                  </a:moveTo>
                  <a:lnTo>
                    <a:pt x="59" y="24"/>
                  </a:lnTo>
                  <a:lnTo>
                    <a:pt x="60" y="23"/>
                  </a:lnTo>
                  <a:lnTo>
                    <a:pt x="61" y="22"/>
                  </a:lnTo>
                  <a:lnTo>
                    <a:pt x="62" y="20"/>
                  </a:lnTo>
                  <a:lnTo>
                    <a:pt x="63" y="18"/>
                  </a:lnTo>
                  <a:lnTo>
                    <a:pt x="65" y="17"/>
                  </a:lnTo>
                  <a:lnTo>
                    <a:pt x="68" y="16"/>
                  </a:lnTo>
                  <a:lnTo>
                    <a:pt x="70" y="15"/>
                  </a:lnTo>
                  <a:lnTo>
                    <a:pt x="74" y="14"/>
                  </a:lnTo>
                  <a:lnTo>
                    <a:pt x="77" y="13"/>
                  </a:lnTo>
                  <a:lnTo>
                    <a:pt x="79" y="11"/>
                  </a:lnTo>
                  <a:lnTo>
                    <a:pt x="81" y="9"/>
                  </a:lnTo>
                  <a:lnTo>
                    <a:pt x="83" y="6"/>
                  </a:lnTo>
                  <a:lnTo>
                    <a:pt x="85" y="4"/>
                  </a:lnTo>
                  <a:lnTo>
                    <a:pt x="87" y="2"/>
                  </a:lnTo>
                  <a:lnTo>
                    <a:pt x="99" y="0"/>
                  </a:lnTo>
                  <a:lnTo>
                    <a:pt x="111" y="0"/>
                  </a:lnTo>
                  <a:lnTo>
                    <a:pt x="125" y="0"/>
                  </a:lnTo>
                  <a:lnTo>
                    <a:pt x="125" y="3"/>
                  </a:lnTo>
                  <a:lnTo>
                    <a:pt x="126" y="6"/>
                  </a:lnTo>
                  <a:lnTo>
                    <a:pt x="127" y="9"/>
                  </a:lnTo>
                  <a:lnTo>
                    <a:pt x="127" y="12"/>
                  </a:lnTo>
                  <a:lnTo>
                    <a:pt x="126" y="15"/>
                  </a:lnTo>
                  <a:lnTo>
                    <a:pt x="126" y="18"/>
                  </a:lnTo>
                  <a:lnTo>
                    <a:pt x="125" y="21"/>
                  </a:lnTo>
                  <a:lnTo>
                    <a:pt x="125" y="24"/>
                  </a:lnTo>
                  <a:lnTo>
                    <a:pt x="125" y="28"/>
                  </a:lnTo>
                  <a:lnTo>
                    <a:pt x="127" y="35"/>
                  </a:lnTo>
                  <a:lnTo>
                    <a:pt x="126" y="42"/>
                  </a:lnTo>
                  <a:lnTo>
                    <a:pt x="126" y="48"/>
                  </a:lnTo>
                  <a:lnTo>
                    <a:pt x="127" y="54"/>
                  </a:lnTo>
                  <a:lnTo>
                    <a:pt x="129" y="57"/>
                  </a:lnTo>
                  <a:lnTo>
                    <a:pt x="132" y="59"/>
                  </a:lnTo>
                  <a:lnTo>
                    <a:pt x="135" y="61"/>
                  </a:lnTo>
                  <a:lnTo>
                    <a:pt x="138" y="62"/>
                  </a:lnTo>
                  <a:lnTo>
                    <a:pt x="141" y="64"/>
                  </a:lnTo>
                  <a:lnTo>
                    <a:pt x="147" y="69"/>
                  </a:lnTo>
                  <a:lnTo>
                    <a:pt x="153" y="74"/>
                  </a:lnTo>
                  <a:lnTo>
                    <a:pt x="160" y="78"/>
                  </a:lnTo>
                  <a:lnTo>
                    <a:pt x="169" y="80"/>
                  </a:lnTo>
                  <a:lnTo>
                    <a:pt x="170" y="81"/>
                  </a:lnTo>
                  <a:lnTo>
                    <a:pt x="172" y="82"/>
                  </a:lnTo>
                  <a:lnTo>
                    <a:pt x="174" y="84"/>
                  </a:lnTo>
                  <a:lnTo>
                    <a:pt x="177" y="84"/>
                  </a:lnTo>
                  <a:lnTo>
                    <a:pt x="188" y="86"/>
                  </a:lnTo>
                  <a:lnTo>
                    <a:pt x="199" y="92"/>
                  </a:lnTo>
                  <a:lnTo>
                    <a:pt x="200" y="93"/>
                  </a:lnTo>
                  <a:lnTo>
                    <a:pt x="203" y="93"/>
                  </a:lnTo>
                  <a:lnTo>
                    <a:pt x="205" y="94"/>
                  </a:lnTo>
                  <a:lnTo>
                    <a:pt x="207" y="95"/>
                  </a:lnTo>
                  <a:lnTo>
                    <a:pt x="215" y="101"/>
                  </a:lnTo>
                  <a:lnTo>
                    <a:pt x="223" y="105"/>
                  </a:lnTo>
                  <a:lnTo>
                    <a:pt x="231" y="107"/>
                  </a:lnTo>
                  <a:lnTo>
                    <a:pt x="246" y="110"/>
                  </a:lnTo>
                  <a:lnTo>
                    <a:pt x="262" y="115"/>
                  </a:lnTo>
                  <a:lnTo>
                    <a:pt x="266" y="120"/>
                  </a:lnTo>
                  <a:lnTo>
                    <a:pt x="268" y="126"/>
                  </a:lnTo>
                  <a:lnTo>
                    <a:pt x="266" y="132"/>
                  </a:lnTo>
                  <a:lnTo>
                    <a:pt x="269" y="135"/>
                  </a:lnTo>
                  <a:lnTo>
                    <a:pt x="272" y="138"/>
                  </a:lnTo>
                  <a:lnTo>
                    <a:pt x="273" y="142"/>
                  </a:lnTo>
                  <a:lnTo>
                    <a:pt x="274" y="146"/>
                  </a:lnTo>
                  <a:lnTo>
                    <a:pt x="273" y="148"/>
                  </a:lnTo>
                  <a:lnTo>
                    <a:pt x="272" y="150"/>
                  </a:lnTo>
                  <a:lnTo>
                    <a:pt x="270" y="152"/>
                  </a:lnTo>
                  <a:lnTo>
                    <a:pt x="269" y="153"/>
                  </a:lnTo>
                  <a:lnTo>
                    <a:pt x="267" y="154"/>
                  </a:lnTo>
                  <a:lnTo>
                    <a:pt x="266" y="156"/>
                  </a:lnTo>
                  <a:lnTo>
                    <a:pt x="265" y="164"/>
                  </a:lnTo>
                  <a:lnTo>
                    <a:pt x="266" y="172"/>
                  </a:lnTo>
                  <a:lnTo>
                    <a:pt x="270" y="179"/>
                  </a:lnTo>
                  <a:lnTo>
                    <a:pt x="274" y="184"/>
                  </a:lnTo>
                  <a:lnTo>
                    <a:pt x="282" y="188"/>
                  </a:lnTo>
                  <a:lnTo>
                    <a:pt x="291" y="188"/>
                  </a:lnTo>
                  <a:lnTo>
                    <a:pt x="301" y="187"/>
                  </a:lnTo>
                  <a:lnTo>
                    <a:pt x="312" y="187"/>
                  </a:lnTo>
                  <a:lnTo>
                    <a:pt x="313" y="186"/>
                  </a:lnTo>
                  <a:lnTo>
                    <a:pt x="314" y="185"/>
                  </a:lnTo>
                  <a:lnTo>
                    <a:pt x="315" y="184"/>
                  </a:lnTo>
                  <a:lnTo>
                    <a:pt x="317" y="183"/>
                  </a:lnTo>
                  <a:lnTo>
                    <a:pt x="320" y="182"/>
                  </a:lnTo>
                  <a:lnTo>
                    <a:pt x="323" y="183"/>
                  </a:lnTo>
                  <a:lnTo>
                    <a:pt x="325" y="185"/>
                  </a:lnTo>
                  <a:lnTo>
                    <a:pt x="327" y="187"/>
                  </a:lnTo>
                  <a:lnTo>
                    <a:pt x="328" y="190"/>
                  </a:lnTo>
                  <a:lnTo>
                    <a:pt x="327" y="192"/>
                  </a:lnTo>
                  <a:lnTo>
                    <a:pt x="326" y="194"/>
                  </a:lnTo>
                  <a:lnTo>
                    <a:pt x="324" y="196"/>
                  </a:lnTo>
                  <a:lnTo>
                    <a:pt x="323" y="198"/>
                  </a:lnTo>
                  <a:lnTo>
                    <a:pt x="321" y="199"/>
                  </a:lnTo>
                  <a:lnTo>
                    <a:pt x="321" y="201"/>
                  </a:lnTo>
                  <a:lnTo>
                    <a:pt x="323" y="211"/>
                  </a:lnTo>
                  <a:lnTo>
                    <a:pt x="328" y="220"/>
                  </a:lnTo>
                  <a:lnTo>
                    <a:pt x="334" y="228"/>
                  </a:lnTo>
                  <a:lnTo>
                    <a:pt x="339" y="237"/>
                  </a:lnTo>
                  <a:lnTo>
                    <a:pt x="341" y="247"/>
                  </a:lnTo>
                  <a:lnTo>
                    <a:pt x="341" y="250"/>
                  </a:lnTo>
                  <a:lnTo>
                    <a:pt x="340" y="253"/>
                  </a:lnTo>
                  <a:lnTo>
                    <a:pt x="338" y="255"/>
                  </a:lnTo>
                  <a:lnTo>
                    <a:pt x="336" y="257"/>
                  </a:lnTo>
                  <a:lnTo>
                    <a:pt x="335" y="259"/>
                  </a:lnTo>
                  <a:lnTo>
                    <a:pt x="334" y="262"/>
                  </a:lnTo>
                  <a:lnTo>
                    <a:pt x="333" y="263"/>
                  </a:lnTo>
                  <a:lnTo>
                    <a:pt x="334" y="265"/>
                  </a:lnTo>
                  <a:lnTo>
                    <a:pt x="335" y="266"/>
                  </a:lnTo>
                  <a:lnTo>
                    <a:pt x="336" y="267"/>
                  </a:lnTo>
                  <a:lnTo>
                    <a:pt x="337" y="268"/>
                  </a:lnTo>
                  <a:lnTo>
                    <a:pt x="338" y="269"/>
                  </a:lnTo>
                  <a:lnTo>
                    <a:pt x="338" y="271"/>
                  </a:lnTo>
                  <a:lnTo>
                    <a:pt x="337" y="272"/>
                  </a:lnTo>
                  <a:lnTo>
                    <a:pt x="336" y="273"/>
                  </a:lnTo>
                  <a:lnTo>
                    <a:pt x="335" y="274"/>
                  </a:lnTo>
                  <a:lnTo>
                    <a:pt x="333" y="275"/>
                  </a:lnTo>
                  <a:lnTo>
                    <a:pt x="332" y="276"/>
                  </a:lnTo>
                  <a:lnTo>
                    <a:pt x="332" y="278"/>
                  </a:lnTo>
                  <a:lnTo>
                    <a:pt x="333" y="280"/>
                  </a:lnTo>
                  <a:lnTo>
                    <a:pt x="334" y="282"/>
                  </a:lnTo>
                  <a:lnTo>
                    <a:pt x="336" y="284"/>
                  </a:lnTo>
                  <a:lnTo>
                    <a:pt x="338" y="286"/>
                  </a:lnTo>
                  <a:lnTo>
                    <a:pt x="339" y="288"/>
                  </a:lnTo>
                  <a:lnTo>
                    <a:pt x="339" y="291"/>
                  </a:lnTo>
                  <a:lnTo>
                    <a:pt x="338" y="293"/>
                  </a:lnTo>
                  <a:lnTo>
                    <a:pt x="336" y="295"/>
                  </a:lnTo>
                  <a:lnTo>
                    <a:pt x="334" y="298"/>
                  </a:lnTo>
                  <a:lnTo>
                    <a:pt x="331" y="299"/>
                  </a:lnTo>
                  <a:lnTo>
                    <a:pt x="328" y="300"/>
                  </a:lnTo>
                  <a:lnTo>
                    <a:pt x="327" y="300"/>
                  </a:lnTo>
                  <a:lnTo>
                    <a:pt x="326" y="299"/>
                  </a:lnTo>
                  <a:lnTo>
                    <a:pt x="325" y="297"/>
                  </a:lnTo>
                  <a:lnTo>
                    <a:pt x="324" y="294"/>
                  </a:lnTo>
                  <a:lnTo>
                    <a:pt x="323" y="291"/>
                  </a:lnTo>
                  <a:lnTo>
                    <a:pt x="322" y="289"/>
                  </a:lnTo>
                  <a:lnTo>
                    <a:pt x="321" y="287"/>
                  </a:lnTo>
                  <a:lnTo>
                    <a:pt x="319" y="286"/>
                  </a:lnTo>
                  <a:lnTo>
                    <a:pt x="317" y="284"/>
                  </a:lnTo>
                  <a:lnTo>
                    <a:pt x="315" y="283"/>
                  </a:lnTo>
                  <a:lnTo>
                    <a:pt x="313" y="281"/>
                  </a:lnTo>
                  <a:lnTo>
                    <a:pt x="311" y="279"/>
                  </a:lnTo>
                  <a:lnTo>
                    <a:pt x="310" y="278"/>
                  </a:lnTo>
                  <a:lnTo>
                    <a:pt x="309" y="277"/>
                  </a:lnTo>
                  <a:lnTo>
                    <a:pt x="306" y="276"/>
                  </a:lnTo>
                  <a:lnTo>
                    <a:pt x="303" y="275"/>
                  </a:lnTo>
                  <a:lnTo>
                    <a:pt x="292" y="273"/>
                  </a:lnTo>
                  <a:lnTo>
                    <a:pt x="280" y="273"/>
                  </a:lnTo>
                  <a:lnTo>
                    <a:pt x="270" y="277"/>
                  </a:lnTo>
                  <a:lnTo>
                    <a:pt x="264" y="279"/>
                  </a:lnTo>
                  <a:lnTo>
                    <a:pt x="256" y="280"/>
                  </a:lnTo>
                  <a:lnTo>
                    <a:pt x="250" y="281"/>
                  </a:lnTo>
                  <a:lnTo>
                    <a:pt x="247" y="281"/>
                  </a:lnTo>
                  <a:lnTo>
                    <a:pt x="244" y="281"/>
                  </a:lnTo>
                  <a:lnTo>
                    <a:pt x="241" y="281"/>
                  </a:lnTo>
                  <a:lnTo>
                    <a:pt x="238" y="281"/>
                  </a:lnTo>
                  <a:lnTo>
                    <a:pt x="235" y="282"/>
                  </a:lnTo>
                  <a:lnTo>
                    <a:pt x="228" y="286"/>
                  </a:lnTo>
                  <a:lnTo>
                    <a:pt x="223" y="292"/>
                  </a:lnTo>
                  <a:lnTo>
                    <a:pt x="218" y="299"/>
                  </a:lnTo>
                  <a:lnTo>
                    <a:pt x="212" y="303"/>
                  </a:lnTo>
                  <a:lnTo>
                    <a:pt x="215" y="313"/>
                  </a:lnTo>
                  <a:lnTo>
                    <a:pt x="218" y="324"/>
                  </a:lnTo>
                  <a:lnTo>
                    <a:pt x="218" y="332"/>
                  </a:lnTo>
                  <a:lnTo>
                    <a:pt x="216" y="339"/>
                  </a:lnTo>
                  <a:lnTo>
                    <a:pt x="213" y="348"/>
                  </a:lnTo>
                  <a:lnTo>
                    <a:pt x="212" y="351"/>
                  </a:lnTo>
                  <a:lnTo>
                    <a:pt x="210" y="354"/>
                  </a:lnTo>
                  <a:lnTo>
                    <a:pt x="208" y="356"/>
                  </a:lnTo>
                  <a:lnTo>
                    <a:pt x="205" y="359"/>
                  </a:lnTo>
                  <a:lnTo>
                    <a:pt x="202" y="360"/>
                  </a:lnTo>
                  <a:lnTo>
                    <a:pt x="198" y="361"/>
                  </a:lnTo>
                  <a:lnTo>
                    <a:pt x="199" y="360"/>
                  </a:lnTo>
                  <a:lnTo>
                    <a:pt x="198" y="359"/>
                  </a:lnTo>
                  <a:lnTo>
                    <a:pt x="197" y="359"/>
                  </a:lnTo>
                  <a:lnTo>
                    <a:pt x="196" y="358"/>
                  </a:lnTo>
                  <a:lnTo>
                    <a:pt x="196" y="357"/>
                  </a:lnTo>
                  <a:lnTo>
                    <a:pt x="187" y="357"/>
                  </a:lnTo>
                  <a:lnTo>
                    <a:pt x="178" y="358"/>
                  </a:lnTo>
                  <a:lnTo>
                    <a:pt x="169" y="358"/>
                  </a:lnTo>
                  <a:lnTo>
                    <a:pt x="168" y="358"/>
                  </a:lnTo>
                  <a:lnTo>
                    <a:pt x="167" y="359"/>
                  </a:lnTo>
                  <a:lnTo>
                    <a:pt x="166" y="361"/>
                  </a:lnTo>
                  <a:lnTo>
                    <a:pt x="167" y="361"/>
                  </a:lnTo>
                  <a:lnTo>
                    <a:pt x="163" y="363"/>
                  </a:lnTo>
                  <a:lnTo>
                    <a:pt x="161" y="365"/>
                  </a:lnTo>
                  <a:lnTo>
                    <a:pt x="159" y="368"/>
                  </a:lnTo>
                  <a:lnTo>
                    <a:pt x="158" y="372"/>
                  </a:lnTo>
                  <a:lnTo>
                    <a:pt x="157" y="376"/>
                  </a:lnTo>
                  <a:lnTo>
                    <a:pt x="156" y="372"/>
                  </a:lnTo>
                  <a:lnTo>
                    <a:pt x="154" y="369"/>
                  </a:lnTo>
                  <a:lnTo>
                    <a:pt x="151" y="366"/>
                  </a:lnTo>
                  <a:lnTo>
                    <a:pt x="148" y="364"/>
                  </a:lnTo>
                  <a:lnTo>
                    <a:pt x="145" y="361"/>
                  </a:lnTo>
                  <a:lnTo>
                    <a:pt x="138" y="360"/>
                  </a:lnTo>
                  <a:lnTo>
                    <a:pt x="131" y="360"/>
                  </a:lnTo>
                  <a:lnTo>
                    <a:pt x="125" y="361"/>
                  </a:lnTo>
                  <a:lnTo>
                    <a:pt x="118" y="358"/>
                  </a:lnTo>
                  <a:lnTo>
                    <a:pt x="115" y="356"/>
                  </a:lnTo>
                  <a:lnTo>
                    <a:pt x="113" y="355"/>
                  </a:lnTo>
                  <a:lnTo>
                    <a:pt x="110" y="353"/>
                  </a:lnTo>
                  <a:lnTo>
                    <a:pt x="107" y="352"/>
                  </a:lnTo>
                  <a:lnTo>
                    <a:pt x="105" y="352"/>
                  </a:lnTo>
                  <a:lnTo>
                    <a:pt x="103" y="353"/>
                  </a:lnTo>
                  <a:lnTo>
                    <a:pt x="101" y="355"/>
                  </a:lnTo>
                  <a:lnTo>
                    <a:pt x="101" y="358"/>
                  </a:lnTo>
                  <a:lnTo>
                    <a:pt x="99" y="361"/>
                  </a:lnTo>
                  <a:lnTo>
                    <a:pt x="97" y="363"/>
                  </a:lnTo>
                  <a:lnTo>
                    <a:pt x="95" y="365"/>
                  </a:lnTo>
                  <a:lnTo>
                    <a:pt x="94" y="367"/>
                  </a:lnTo>
                  <a:lnTo>
                    <a:pt x="92" y="370"/>
                  </a:lnTo>
                  <a:lnTo>
                    <a:pt x="91" y="372"/>
                  </a:lnTo>
                  <a:lnTo>
                    <a:pt x="90" y="373"/>
                  </a:lnTo>
                  <a:lnTo>
                    <a:pt x="88" y="374"/>
                  </a:lnTo>
                  <a:lnTo>
                    <a:pt x="87" y="376"/>
                  </a:lnTo>
                  <a:lnTo>
                    <a:pt x="86" y="378"/>
                  </a:lnTo>
                  <a:lnTo>
                    <a:pt x="83" y="380"/>
                  </a:lnTo>
                  <a:lnTo>
                    <a:pt x="80" y="382"/>
                  </a:lnTo>
                  <a:lnTo>
                    <a:pt x="77" y="382"/>
                  </a:lnTo>
                  <a:lnTo>
                    <a:pt x="73" y="382"/>
                  </a:lnTo>
                  <a:lnTo>
                    <a:pt x="66" y="378"/>
                  </a:lnTo>
                  <a:lnTo>
                    <a:pt x="63" y="373"/>
                  </a:lnTo>
                  <a:lnTo>
                    <a:pt x="61" y="366"/>
                  </a:lnTo>
                  <a:lnTo>
                    <a:pt x="59" y="360"/>
                  </a:lnTo>
                  <a:lnTo>
                    <a:pt x="57" y="353"/>
                  </a:lnTo>
                  <a:lnTo>
                    <a:pt x="54" y="345"/>
                  </a:lnTo>
                  <a:lnTo>
                    <a:pt x="51" y="335"/>
                  </a:lnTo>
                  <a:lnTo>
                    <a:pt x="49" y="333"/>
                  </a:lnTo>
                  <a:lnTo>
                    <a:pt x="47" y="331"/>
                  </a:lnTo>
                  <a:lnTo>
                    <a:pt x="45" y="328"/>
                  </a:lnTo>
                  <a:lnTo>
                    <a:pt x="44" y="326"/>
                  </a:lnTo>
                  <a:lnTo>
                    <a:pt x="43" y="323"/>
                  </a:lnTo>
                  <a:lnTo>
                    <a:pt x="43" y="320"/>
                  </a:lnTo>
                  <a:lnTo>
                    <a:pt x="44" y="319"/>
                  </a:lnTo>
                  <a:lnTo>
                    <a:pt x="45" y="320"/>
                  </a:lnTo>
                  <a:lnTo>
                    <a:pt x="46" y="320"/>
                  </a:lnTo>
                  <a:lnTo>
                    <a:pt x="45" y="317"/>
                  </a:lnTo>
                  <a:lnTo>
                    <a:pt x="44" y="316"/>
                  </a:lnTo>
                  <a:lnTo>
                    <a:pt x="42" y="314"/>
                  </a:lnTo>
                  <a:lnTo>
                    <a:pt x="40" y="314"/>
                  </a:lnTo>
                  <a:lnTo>
                    <a:pt x="37" y="313"/>
                  </a:lnTo>
                  <a:lnTo>
                    <a:pt x="35" y="312"/>
                  </a:lnTo>
                  <a:lnTo>
                    <a:pt x="32" y="311"/>
                  </a:lnTo>
                  <a:lnTo>
                    <a:pt x="30" y="310"/>
                  </a:lnTo>
                  <a:lnTo>
                    <a:pt x="30" y="309"/>
                  </a:lnTo>
                  <a:lnTo>
                    <a:pt x="30" y="308"/>
                  </a:lnTo>
                  <a:lnTo>
                    <a:pt x="30" y="307"/>
                  </a:lnTo>
                  <a:lnTo>
                    <a:pt x="32" y="307"/>
                  </a:lnTo>
                  <a:lnTo>
                    <a:pt x="34" y="306"/>
                  </a:lnTo>
                  <a:lnTo>
                    <a:pt x="36" y="305"/>
                  </a:lnTo>
                  <a:lnTo>
                    <a:pt x="38" y="305"/>
                  </a:lnTo>
                  <a:lnTo>
                    <a:pt x="39" y="303"/>
                  </a:lnTo>
                  <a:lnTo>
                    <a:pt x="40" y="301"/>
                  </a:lnTo>
                  <a:lnTo>
                    <a:pt x="40" y="300"/>
                  </a:lnTo>
                  <a:lnTo>
                    <a:pt x="39" y="297"/>
                  </a:lnTo>
                  <a:lnTo>
                    <a:pt x="38" y="294"/>
                  </a:lnTo>
                  <a:lnTo>
                    <a:pt x="38" y="292"/>
                  </a:lnTo>
                  <a:lnTo>
                    <a:pt x="37" y="290"/>
                  </a:lnTo>
                  <a:lnTo>
                    <a:pt x="37" y="288"/>
                  </a:lnTo>
                  <a:lnTo>
                    <a:pt x="38" y="287"/>
                  </a:lnTo>
                  <a:lnTo>
                    <a:pt x="39" y="287"/>
                  </a:lnTo>
                  <a:lnTo>
                    <a:pt x="41" y="288"/>
                  </a:lnTo>
                  <a:lnTo>
                    <a:pt x="43" y="289"/>
                  </a:lnTo>
                  <a:lnTo>
                    <a:pt x="44" y="289"/>
                  </a:lnTo>
                  <a:lnTo>
                    <a:pt x="44" y="287"/>
                  </a:lnTo>
                  <a:lnTo>
                    <a:pt x="44" y="285"/>
                  </a:lnTo>
                  <a:lnTo>
                    <a:pt x="43" y="282"/>
                  </a:lnTo>
                  <a:lnTo>
                    <a:pt x="41" y="281"/>
                  </a:lnTo>
                  <a:lnTo>
                    <a:pt x="39" y="279"/>
                  </a:lnTo>
                  <a:lnTo>
                    <a:pt x="36" y="278"/>
                  </a:lnTo>
                  <a:lnTo>
                    <a:pt x="33" y="279"/>
                  </a:lnTo>
                  <a:lnTo>
                    <a:pt x="33" y="276"/>
                  </a:lnTo>
                  <a:lnTo>
                    <a:pt x="31" y="275"/>
                  </a:lnTo>
                  <a:lnTo>
                    <a:pt x="30" y="274"/>
                  </a:lnTo>
                  <a:lnTo>
                    <a:pt x="28" y="272"/>
                  </a:lnTo>
                  <a:lnTo>
                    <a:pt x="27" y="271"/>
                  </a:lnTo>
                  <a:lnTo>
                    <a:pt x="27" y="265"/>
                  </a:lnTo>
                  <a:lnTo>
                    <a:pt x="28" y="259"/>
                  </a:lnTo>
                  <a:lnTo>
                    <a:pt x="27" y="254"/>
                  </a:lnTo>
                  <a:lnTo>
                    <a:pt x="20" y="245"/>
                  </a:lnTo>
                  <a:lnTo>
                    <a:pt x="13" y="237"/>
                  </a:lnTo>
                  <a:lnTo>
                    <a:pt x="12" y="236"/>
                  </a:lnTo>
                  <a:lnTo>
                    <a:pt x="13" y="234"/>
                  </a:lnTo>
                  <a:lnTo>
                    <a:pt x="13" y="232"/>
                  </a:lnTo>
                  <a:lnTo>
                    <a:pt x="14" y="230"/>
                  </a:lnTo>
                  <a:lnTo>
                    <a:pt x="14" y="228"/>
                  </a:lnTo>
                  <a:lnTo>
                    <a:pt x="13" y="227"/>
                  </a:lnTo>
                  <a:lnTo>
                    <a:pt x="12" y="227"/>
                  </a:lnTo>
                  <a:lnTo>
                    <a:pt x="11" y="227"/>
                  </a:lnTo>
                  <a:lnTo>
                    <a:pt x="11" y="223"/>
                  </a:lnTo>
                  <a:lnTo>
                    <a:pt x="12" y="219"/>
                  </a:lnTo>
                  <a:lnTo>
                    <a:pt x="13" y="216"/>
                  </a:lnTo>
                  <a:lnTo>
                    <a:pt x="15" y="216"/>
                  </a:lnTo>
                  <a:lnTo>
                    <a:pt x="16" y="216"/>
                  </a:lnTo>
                  <a:lnTo>
                    <a:pt x="17" y="216"/>
                  </a:lnTo>
                  <a:lnTo>
                    <a:pt x="18" y="213"/>
                  </a:lnTo>
                  <a:lnTo>
                    <a:pt x="18" y="211"/>
                  </a:lnTo>
                  <a:lnTo>
                    <a:pt x="18" y="209"/>
                  </a:lnTo>
                  <a:lnTo>
                    <a:pt x="17" y="205"/>
                  </a:lnTo>
                  <a:lnTo>
                    <a:pt x="17" y="203"/>
                  </a:lnTo>
                  <a:lnTo>
                    <a:pt x="18" y="201"/>
                  </a:lnTo>
                  <a:lnTo>
                    <a:pt x="20" y="199"/>
                  </a:lnTo>
                  <a:lnTo>
                    <a:pt x="22" y="196"/>
                  </a:lnTo>
                  <a:lnTo>
                    <a:pt x="24" y="193"/>
                  </a:lnTo>
                  <a:lnTo>
                    <a:pt x="25" y="190"/>
                  </a:lnTo>
                  <a:lnTo>
                    <a:pt x="23" y="190"/>
                  </a:lnTo>
                  <a:lnTo>
                    <a:pt x="22" y="189"/>
                  </a:lnTo>
                  <a:lnTo>
                    <a:pt x="20" y="188"/>
                  </a:lnTo>
                  <a:lnTo>
                    <a:pt x="19" y="187"/>
                  </a:lnTo>
                  <a:lnTo>
                    <a:pt x="17" y="187"/>
                  </a:lnTo>
                  <a:lnTo>
                    <a:pt x="17" y="185"/>
                  </a:lnTo>
                  <a:lnTo>
                    <a:pt x="16" y="183"/>
                  </a:lnTo>
                  <a:lnTo>
                    <a:pt x="15" y="182"/>
                  </a:lnTo>
                  <a:lnTo>
                    <a:pt x="14" y="180"/>
                  </a:lnTo>
                  <a:lnTo>
                    <a:pt x="14" y="178"/>
                  </a:lnTo>
                  <a:lnTo>
                    <a:pt x="14" y="177"/>
                  </a:lnTo>
                  <a:lnTo>
                    <a:pt x="17" y="171"/>
                  </a:lnTo>
                  <a:lnTo>
                    <a:pt x="20" y="165"/>
                  </a:lnTo>
                  <a:lnTo>
                    <a:pt x="21" y="163"/>
                  </a:lnTo>
                  <a:lnTo>
                    <a:pt x="20" y="162"/>
                  </a:lnTo>
                  <a:lnTo>
                    <a:pt x="20" y="160"/>
                  </a:lnTo>
                  <a:lnTo>
                    <a:pt x="19" y="159"/>
                  </a:lnTo>
                  <a:lnTo>
                    <a:pt x="17" y="158"/>
                  </a:lnTo>
                  <a:lnTo>
                    <a:pt x="16" y="157"/>
                  </a:lnTo>
                  <a:lnTo>
                    <a:pt x="14" y="155"/>
                  </a:lnTo>
                  <a:lnTo>
                    <a:pt x="14" y="154"/>
                  </a:lnTo>
                  <a:lnTo>
                    <a:pt x="14" y="153"/>
                  </a:lnTo>
                  <a:lnTo>
                    <a:pt x="14" y="152"/>
                  </a:lnTo>
                  <a:lnTo>
                    <a:pt x="15" y="152"/>
                  </a:lnTo>
                  <a:lnTo>
                    <a:pt x="16" y="152"/>
                  </a:lnTo>
                  <a:lnTo>
                    <a:pt x="17" y="151"/>
                  </a:lnTo>
                  <a:lnTo>
                    <a:pt x="17" y="149"/>
                  </a:lnTo>
                  <a:lnTo>
                    <a:pt x="16" y="148"/>
                  </a:lnTo>
                  <a:lnTo>
                    <a:pt x="15" y="148"/>
                  </a:lnTo>
                  <a:lnTo>
                    <a:pt x="15" y="147"/>
                  </a:lnTo>
                  <a:lnTo>
                    <a:pt x="14" y="146"/>
                  </a:lnTo>
                  <a:lnTo>
                    <a:pt x="16" y="144"/>
                  </a:lnTo>
                  <a:lnTo>
                    <a:pt x="18" y="142"/>
                  </a:lnTo>
                  <a:lnTo>
                    <a:pt x="20" y="141"/>
                  </a:lnTo>
                  <a:lnTo>
                    <a:pt x="22" y="139"/>
                  </a:lnTo>
                  <a:lnTo>
                    <a:pt x="24" y="137"/>
                  </a:lnTo>
                  <a:lnTo>
                    <a:pt x="27" y="135"/>
                  </a:lnTo>
                  <a:lnTo>
                    <a:pt x="28" y="133"/>
                  </a:lnTo>
                  <a:lnTo>
                    <a:pt x="28" y="130"/>
                  </a:lnTo>
                  <a:lnTo>
                    <a:pt x="28" y="128"/>
                  </a:lnTo>
                  <a:lnTo>
                    <a:pt x="28" y="126"/>
                  </a:lnTo>
                  <a:lnTo>
                    <a:pt x="25" y="125"/>
                  </a:lnTo>
                  <a:lnTo>
                    <a:pt x="24" y="124"/>
                  </a:lnTo>
                  <a:lnTo>
                    <a:pt x="22" y="123"/>
                  </a:lnTo>
                  <a:lnTo>
                    <a:pt x="21" y="122"/>
                  </a:lnTo>
                  <a:lnTo>
                    <a:pt x="20" y="120"/>
                  </a:lnTo>
                  <a:lnTo>
                    <a:pt x="21" y="118"/>
                  </a:lnTo>
                  <a:lnTo>
                    <a:pt x="22" y="118"/>
                  </a:lnTo>
                  <a:lnTo>
                    <a:pt x="23" y="118"/>
                  </a:lnTo>
                  <a:lnTo>
                    <a:pt x="24" y="114"/>
                  </a:lnTo>
                  <a:lnTo>
                    <a:pt x="24" y="112"/>
                  </a:lnTo>
                  <a:lnTo>
                    <a:pt x="23" y="110"/>
                  </a:lnTo>
                  <a:lnTo>
                    <a:pt x="23" y="107"/>
                  </a:lnTo>
                  <a:lnTo>
                    <a:pt x="21" y="105"/>
                  </a:lnTo>
                  <a:lnTo>
                    <a:pt x="20" y="102"/>
                  </a:lnTo>
                  <a:lnTo>
                    <a:pt x="24" y="100"/>
                  </a:lnTo>
                  <a:lnTo>
                    <a:pt x="29" y="97"/>
                  </a:lnTo>
                  <a:lnTo>
                    <a:pt x="32" y="94"/>
                  </a:lnTo>
                  <a:lnTo>
                    <a:pt x="31" y="94"/>
                  </a:lnTo>
                  <a:lnTo>
                    <a:pt x="30" y="94"/>
                  </a:lnTo>
                  <a:lnTo>
                    <a:pt x="29" y="94"/>
                  </a:lnTo>
                  <a:lnTo>
                    <a:pt x="28" y="91"/>
                  </a:lnTo>
                  <a:lnTo>
                    <a:pt x="28" y="89"/>
                  </a:lnTo>
                  <a:lnTo>
                    <a:pt x="28" y="87"/>
                  </a:lnTo>
                  <a:lnTo>
                    <a:pt x="29" y="85"/>
                  </a:lnTo>
                  <a:lnTo>
                    <a:pt x="31" y="83"/>
                  </a:lnTo>
                  <a:lnTo>
                    <a:pt x="32" y="82"/>
                  </a:lnTo>
                  <a:lnTo>
                    <a:pt x="32" y="80"/>
                  </a:lnTo>
                  <a:lnTo>
                    <a:pt x="32" y="78"/>
                  </a:lnTo>
                  <a:lnTo>
                    <a:pt x="22" y="64"/>
                  </a:lnTo>
                  <a:lnTo>
                    <a:pt x="11" y="52"/>
                  </a:lnTo>
                  <a:lnTo>
                    <a:pt x="0" y="41"/>
                  </a:lnTo>
                  <a:lnTo>
                    <a:pt x="5" y="39"/>
                  </a:lnTo>
                  <a:lnTo>
                    <a:pt x="11" y="38"/>
                  </a:lnTo>
                  <a:lnTo>
                    <a:pt x="16" y="40"/>
                  </a:lnTo>
                  <a:lnTo>
                    <a:pt x="22" y="40"/>
                  </a:lnTo>
                  <a:lnTo>
                    <a:pt x="28" y="37"/>
                  </a:lnTo>
                  <a:lnTo>
                    <a:pt x="34" y="32"/>
                  </a:lnTo>
                  <a:lnTo>
                    <a:pt x="39" y="30"/>
                  </a:lnTo>
                  <a:lnTo>
                    <a:pt x="46" y="30"/>
                  </a:lnTo>
                  <a:lnTo>
                    <a:pt x="52" y="30"/>
                  </a:lnTo>
                  <a:lnTo>
                    <a:pt x="58" y="28"/>
                  </a:lnTo>
                  <a:lnTo>
                    <a:pt x="58" y="27"/>
                  </a:lnTo>
                  <a:lnTo>
                    <a:pt x="58" y="26"/>
                  </a:lnTo>
                  <a:lnTo>
                    <a:pt x="59" y="24"/>
                  </a:lnTo>
                  <a:lnTo>
                    <a:pt x="59" y="26"/>
                  </a:lnTo>
                  <a:lnTo>
                    <a:pt x="58" y="26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6" name="Freeform 68"/>
            <p:cNvSpPr>
              <a:spLocks/>
            </p:cNvSpPr>
            <p:nvPr/>
          </p:nvSpPr>
          <p:spPr bwMode="gray">
            <a:xfrm>
              <a:off x="2684" y="2352"/>
              <a:ext cx="341" cy="382"/>
            </a:xfrm>
            <a:custGeom>
              <a:avLst/>
              <a:gdLst>
                <a:gd name="T0" fmla="*/ 65 w 341"/>
                <a:gd name="T1" fmla="*/ 17 h 382"/>
                <a:gd name="T2" fmla="*/ 83 w 341"/>
                <a:gd name="T3" fmla="*/ 6 h 382"/>
                <a:gd name="T4" fmla="*/ 126 w 341"/>
                <a:gd name="T5" fmla="*/ 6 h 382"/>
                <a:gd name="T6" fmla="*/ 125 w 341"/>
                <a:gd name="T7" fmla="*/ 28 h 382"/>
                <a:gd name="T8" fmla="*/ 135 w 341"/>
                <a:gd name="T9" fmla="*/ 61 h 382"/>
                <a:gd name="T10" fmla="*/ 170 w 341"/>
                <a:gd name="T11" fmla="*/ 81 h 382"/>
                <a:gd name="T12" fmla="*/ 203 w 341"/>
                <a:gd name="T13" fmla="*/ 93 h 382"/>
                <a:gd name="T14" fmla="*/ 262 w 341"/>
                <a:gd name="T15" fmla="*/ 115 h 382"/>
                <a:gd name="T16" fmla="*/ 274 w 341"/>
                <a:gd name="T17" fmla="*/ 146 h 382"/>
                <a:gd name="T18" fmla="*/ 265 w 341"/>
                <a:gd name="T19" fmla="*/ 164 h 382"/>
                <a:gd name="T20" fmla="*/ 312 w 341"/>
                <a:gd name="T21" fmla="*/ 187 h 382"/>
                <a:gd name="T22" fmla="*/ 325 w 341"/>
                <a:gd name="T23" fmla="*/ 185 h 382"/>
                <a:gd name="T24" fmla="*/ 321 w 341"/>
                <a:gd name="T25" fmla="*/ 199 h 382"/>
                <a:gd name="T26" fmla="*/ 341 w 341"/>
                <a:gd name="T27" fmla="*/ 250 h 382"/>
                <a:gd name="T28" fmla="*/ 334 w 341"/>
                <a:gd name="T29" fmla="*/ 265 h 382"/>
                <a:gd name="T30" fmla="*/ 336 w 341"/>
                <a:gd name="T31" fmla="*/ 273 h 382"/>
                <a:gd name="T32" fmla="*/ 336 w 341"/>
                <a:gd name="T33" fmla="*/ 284 h 382"/>
                <a:gd name="T34" fmla="*/ 331 w 341"/>
                <a:gd name="T35" fmla="*/ 299 h 382"/>
                <a:gd name="T36" fmla="*/ 322 w 341"/>
                <a:gd name="T37" fmla="*/ 289 h 382"/>
                <a:gd name="T38" fmla="*/ 310 w 341"/>
                <a:gd name="T39" fmla="*/ 278 h 382"/>
                <a:gd name="T40" fmla="*/ 264 w 341"/>
                <a:gd name="T41" fmla="*/ 279 h 382"/>
                <a:gd name="T42" fmla="*/ 235 w 341"/>
                <a:gd name="T43" fmla="*/ 282 h 382"/>
                <a:gd name="T44" fmla="*/ 218 w 341"/>
                <a:gd name="T45" fmla="*/ 332 h 382"/>
                <a:gd name="T46" fmla="*/ 202 w 341"/>
                <a:gd name="T47" fmla="*/ 360 h 382"/>
                <a:gd name="T48" fmla="*/ 196 w 341"/>
                <a:gd name="T49" fmla="*/ 357 h 382"/>
                <a:gd name="T50" fmla="*/ 166 w 341"/>
                <a:gd name="T51" fmla="*/ 361 h 382"/>
                <a:gd name="T52" fmla="*/ 156 w 341"/>
                <a:gd name="T53" fmla="*/ 372 h 382"/>
                <a:gd name="T54" fmla="*/ 125 w 341"/>
                <a:gd name="T55" fmla="*/ 361 h 382"/>
                <a:gd name="T56" fmla="*/ 103 w 341"/>
                <a:gd name="T57" fmla="*/ 353 h 382"/>
                <a:gd name="T58" fmla="*/ 92 w 341"/>
                <a:gd name="T59" fmla="*/ 370 h 382"/>
                <a:gd name="T60" fmla="*/ 80 w 341"/>
                <a:gd name="T61" fmla="*/ 382 h 382"/>
                <a:gd name="T62" fmla="*/ 57 w 341"/>
                <a:gd name="T63" fmla="*/ 353 h 382"/>
                <a:gd name="T64" fmla="*/ 43 w 341"/>
                <a:gd name="T65" fmla="*/ 323 h 382"/>
                <a:gd name="T66" fmla="*/ 42 w 341"/>
                <a:gd name="T67" fmla="*/ 314 h 382"/>
                <a:gd name="T68" fmla="*/ 30 w 341"/>
                <a:gd name="T69" fmla="*/ 308 h 382"/>
                <a:gd name="T70" fmla="*/ 40 w 341"/>
                <a:gd name="T71" fmla="*/ 301 h 382"/>
                <a:gd name="T72" fmla="*/ 38 w 341"/>
                <a:gd name="T73" fmla="*/ 287 h 382"/>
                <a:gd name="T74" fmla="*/ 43 w 341"/>
                <a:gd name="T75" fmla="*/ 282 h 382"/>
                <a:gd name="T76" fmla="*/ 30 w 341"/>
                <a:gd name="T77" fmla="*/ 274 h 382"/>
                <a:gd name="T78" fmla="*/ 13 w 341"/>
                <a:gd name="T79" fmla="*/ 237 h 382"/>
                <a:gd name="T80" fmla="*/ 12 w 341"/>
                <a:gd name="T81" fmla="*/ 227 h 382"/>
                <a:gd name="T82" fmla="*/ 16 w 341"/>
                <a:gd name="T83" fmla="*/ 216 h 382"/>
                <a:gd name="T84" fmla="*/ 18 w 341"/>
                <a:gd name="T85" fmla="*/ 201 h 382"/>
                <a:gd name="T86" fmla="*/ 20 w 341"/>
                <a:gd name="T87" fmla="*/ 188 h 382"/>
                <a:gd name="T88" fmla="*/ 14 w 341"/>
                <a:gd name="T89" fmla="*/ 178 h 382"/>
                <a:gd name="T90" fmla="*/ 19 w 341"/>
                <a:gd name="T91" fmla="*/ 159 h 382"/>
                <a:gd name="T92" fmla="*/ 15 w 341"/>
                <a:gd name="T93" fmla="*/ 152 h 382"/>
                <a:gd name="T94" fmla="*/ 14 w 341"/>
                <a:gd name="T95" fmla="*/ 146 h 382"/>
                <a:gd name="T96" fmla="*/ 28 w 341"/>
                <a:gd name="T97" fmla="*/ 133 h 382"/>
                <a:gd name="T98" fmla="*/ 21 w 341"/>
                <a:gd name="T99" fmla="*/ 122 h 382"/>
                <a:gd name="T100" fmla="*/ 24 w 341"/>
                <a:gd name="T101" fmla="*/ 112 h 382"/>
                <a:gd name="T102" fmla="*/ 32 w 341"/>
                <a:gd name="T103" fmla="*/ 94 h 382"/>
                <a:gd name="T104" fmla="*/ 29 w 341"/>
                <a:gd name="T105" fmla="*/ 85 h 382"/>
                <a:gd name="T106" fmla="*/ 0 w 341"/>
                <a:gd name="T107" fmla="*/ 41 h 382"/>
                <a:gd name="T108" fmla="*/ 39 w 341"/>
                <a:gd name="T109" fmla="*/ 30 h 382"/>
                <a:gd name="T110" fmla="*/ 58 w 341"/>
                <a:gd name="T111" fmla="*/ 2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41"/>
                <a:gd name="T169" fmla="*/ 0 h 382"/>
                <a:gd name="T170" fmla="*/ 341 w 341"/>
                <a:gd name="T171" fmla="*/ 382 h 3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41" h="382">
                  <a:moveTo>
                    <a:pt x="58" y="26"/>
                  </a:moveTo>
                  <a:lnTo>
                    <a:pt x="59" y="24"/>
                  </a:lnTo>
                  <a:lnTo>
                    <a:pt x="60" y="23"/>
                  </a:lnTo>
                  <a:lnTo>
                    <a:pt x="61" y="22"/>
                  </a:lnTo>
                  <a:lnTo>
                    <a:pt x="62" y="20"/>
                  </a:lnTo>
                  <a:lnTo>
                    <a:pt x="63" y="18"/>
                  </a:lnTo>
                  <a:lnTo>
                    <a:pt x="65" y="17"/>
                  </a:lnTo>
                  <a:lnTo>
                    <a:pt x="68" y="16"/>
                  </a:lnTo>
                  <a:lnTo>
                    <a:pt x="70" y="15"/>
                  </a:lnTo>
                  <a:lnTo>
                    <a:pt x="74" y="14"/>
                  </a:lnTo>
                  <a:lnTo>
                    <a:pt x="77" y="13"/>
                  </a:lnTo>
                  <a:lnTo>
                    <a:pt x="79" y="11"/>
                  </a:lnTo>
                  <a:lnTo>
                    <a:pt x="81" y="9"/>
                  </a:lnTo>
                  <a:lnTo>
                    <a:pt x="83" y="6"/>
                  </a:lnTo>
                  <a:lnTo>
                    <a:pt x="85" y="4"/>
                  </a:lnTo>
                  <a:lnTo>
                    <a:pt x="87" y="2"/>
                  </a:lnTo>
                  <a:lnTo>
                    <a:pt x="99" y="0"/>
                  </a:lnTo>
                  <a:lnTo>
                    <a:pt x="111" y="0"/>
                  </a:lnTo>
                  <a:lnTo>
                    <a:pt x="125" y="0"/>
                  </a:lnTo>
                  <a:lnTo>
                    <a:pt x="125" y="3"/>
                  </a:lnTo>
                  <a:lnTo>
                    <a:pt x="126" y="6"/>
                  </a:lnTo>
                  <a:lnTo>
                    <a:pt x="127" y="9"/>
                  </a:lnTo>
                  <a:lnTo>
                    <a:pt x="127" y="12"/>
                  </a:lnTo>
                  <a:lnTo>
                    <a:pt x="126" y="15"/>
                  </a:lnTo>
                  <a:lnTo>
                    <a:pt x="126" y="18"/>
                  </a:lnTo>
                  <a:lnTo>
                    <a:pt x="125" y="21"/>
                  </a:lnTo>
                  <a:lnTo>
                    <a:pt x="125" y="24"/>
                  </a:lnTo>
                  <a:lnTo>
                    <a:pt x="125" y="28"/>
                  </a:lnTo>
                  <a:lnTo>
                    <a:pt x="127" y="35"/>
                  </a:lnTo>
                  <a:lnTo>
                    <a:pt x="126" y="42"/>
                  </a:lnTo>
                  <a:lnTo>
                    <a:pt x="126" y="48"/>
                  </a:lnTo>
                  <a:lnTo>
                    <a:pt x="127" y="54"/>
                  </a:lnTo>
                  <a:lnTo>
                    <a:pt x="129" y="57"/>
                  </a:lnTo>
                  <a:lnTo>
                    <a:pt x="132" y="59"/>
                  </a:lnTo>
                  <a:lnTo>
                    <a:pt x="135" y="61"/>
                  </a:lnTo>
                  <a:lnTo>
                    <a:pt x="138" y="62"/>
                  </a:lnTo>
                  <a:lnTo>
                    <a:pt x="141" y="64"/>
                  </a:lnTo>
                  <a:lnTo>
                    <a:pt x="147" y="69"/>
                  </a:lnTo>
                  <a:lnTo>
                    <a:pt x="153" y="74"/>
                  </a:lnTo>
                  <a:lnTo>
                    <a:pt x="160" y="78"/>
                  </a:lnTo>
                  <a:lnTo>
                    <a:pt x="169" y="80"/>
                  </a:lnTo>
                  <a:lnTo>
                    <a:pt x="170" y="81"/>
                  </a:lnTo>
                  <a:lnTo>
                    <a:pt x="172" y="82"/>
                  </a:lnTo>
                  <a:lnTo>
                    <a:pt x="174" y="84"/>
                  </a:lnTo>
                  <a:lnTo>
                    <a:pt x="177" y="84"/>
                  </a:lnTo>
                  <a:lnTo>
                    <a:pt x="188" y="86"/>
                  </a:lnTo>
                  <a:lnTo>
                    <a:pt x="199" y="92"/>
                  </a:lnTo>
                  <a:lnTo>
                    <a:pt x="200" y="93"/>
                  </a:lnTo>
                  <a:lnTo>
                    <a:pt x="203" y="93"/>
                  </a:lnTo>
                  <a:lnTo>
                    <a:pt x="205" y="94"/>
                  </a:lnTo>
                  <a:lnTo>
                    <a:pt x="207" y="95"/>
                  </a:lnTo>
                  <a:lnTo>
                    <a:pt x="215" y="101"/>
                  </a:lnTo>
                  <a:lnTo>
                    <a:pt x="223" y="105"/>
                  </a:lnTo>
                  <a:lnTo>
                    <a:pt x="231" y="107"/>
                  </a:lnTo>
                  <a:lnTo>
                    <a:pt x="246" y="110"/>
                  </a:lnTo>
                  <a:lnTo>
                    <a:pt x="262" y="115"/>
                  </a:lnTo>
                  <a:lnTo>
                    <a:pt x="266" y="120"/>
                  </a:lnTo>
                  <a:lnTo>
                    <a:pt x="268" y="126"/>
                  </a:lnTo>
                  <a:lnTo>
                    <a:pt x="266" y="132"/>
                  </a:lnTo>
                  <a:lnTo>
                    <a:pt x="269" y="135"/>
                  </a:lnTo>
                  <a:lnTo>
                    <a:pt x="272" y="138"/>
                  </a:lnTo>
                  <a:lnTo>
                    <a:pt x="273" y="142"/>
                  </a:lnTo>
                  <a:lnTo>
                    <a:pt x="274" y="146"/>
                  </a:lnTo>
                  <a:lnTo>
                    <a:pt x="273" y="148"/>
                  </a:lnTo>
                  <a:lnTo>
                    <a:pt x="272" y="150"/>
                  </a:lnTo>
                  <a:lnTo>
                    <a:pt x="270" y="152"/>
                  </a:lnTo>
                  <a:lnTo>
                    <a:pt x="269" y="153"/>
                  </a:lnTo>
                  <a:lnTo>
                    <a:pt x="267" y="154"/>
                  </a:lnTo>
                  <a:lnTo>
                    <a:pt x="266" y="156"/>
                  </a:lnTo>
                  <a:lnTo>
                    <a:pt x="265" y="164"/>
                  </a:lnTo>
                  <a:lnTo>
                    <a:pt x="266" y="172"/>
                  </a:lnTo>
                  <a:lnTo>
                    <a:pt x="270" y="179"/>
                  </a:lnTo>
                  <a:lnTo>
                    <a:pt x="274" y="184"/>
                  </a:lnTo>
                  <a:lnTo>
                    <a:pt x="282" y="188"/>
                  </a:lnTo>
                  <a:lnTo>
                    <a:pt x="291" y="188"/>
                  </a:lnTo>
                  <a:lnTo>
                    <a:pt x="301" y="187"/>
                  </a:lnTo>
                  <a:lnTo>
                    <a:pt x="312" y="187"/>
                  </a:lnTo>
                  <a:lnTo>
                    <a:pt x="313" y="186"/>
                  </a:lnTo>
                  <a:lnTo>
                    <a:pt x="314" y="185"/>
                  </a:lnTo>
                  <a:lnTo>
                    <a:pt x="315" y="184"/>
                  </a:lnTo>
                  <a:lnTo>
                    <a:pt x="317" y="183"/>
                  </a:lnTo>
                  <a:lnTo>
                    <a:pt x="320" y="182"/>
                  </a:lnTo>
                  <a:lnTo>
                    <a:pt x="323" y="183"/>
                  </a:lnTo>
                  <a:lnTo>
                    <a:pt x="325" y="185"/>
                  </a:lnTo>
                  <a:lnTo>
                    <a:pt x="327" y="187"/>
                  </a:lnTo>
                  <a:lnTo>
                    <a:pt x="328" y="190"/>
                  </a:lnTo>
                  <a:lnTo>
                    <a:pt x="327" y="192"/>
                  </a:lnTo>
                  <a:lnTo>
                    <a:pt x="326" y="194"/>
                  </a:lnTo>
                  <a:lnTo>
                    <a:pt x="324" y="196"/>
                  </a:lnTo>
                  <a:lnTo>
                    <a:pt x="323" y="198"/>
                  </a:lnTo>
                  <a:lnTo>
                    <a:pt x="321" y="199"/>
                  </a:lnTo>
                  <a:lnTo>
                    <a:pt x="321" y="201"/>
                  </a:lnTo>
                  <a:lnTo>
                    <a:pt x="323" y="211"/>
                  </a:lnTo>
                  <a:lnTo>
                    <a:pt x="328" y="220"/>
                  </a:lnTo>
                  <a:lnTo>
                    <a:pt x="334" y="228"/>
                  </a:lnTo>
                  <a:lnTo>
                    <a:pt x="339" y="237"/>
                  </a:lnTo>
                  <a:lnTo>
                    <a:pt x="341" y="247"/>
                  </a:lnTo>
                  <a:lnTo>
                    <a:pt x="341" y="250"/>
                  </a:lnTo>
                  <a:lnTo>
                    <a:pt x="340" y="253"/>
                  </a:lnTo>
                  <a:lnTo>
                    <a:pt x="338" y="255"/>
                  </a:lnTo>
                  <a:lnTo>
                    <a:pt x="336" y="257"/>
                  </a:lnTo>
                  <a:lnTo>
                    <a:pt x="335" y="259"/>
                  </a:lnTo>
                  <a:lnTo>
                    <a:pt x="334" y="262"/>
                  </a:lnTo>
                  <a:lnTo>
                    <a:pt x="333" y="263"/>
                  </a:lnTo>
                  <a:lnTo>
                    <a:pt x="334" y="265"/>
                  </a:lnTo>
                  <a:lnTo>
                    <a:pt x="335" y="266"/>
                  </a:lnTo>
                  <a:lnTo>
                    <a:pt x="336" y="267"/>
                  </a:lnTo>
                  <a:lnTo>
                    <a:pt x="337" y="268"/>
                  </a:lnTo>
                  <a:lnTo>
                    <a:pt x="338" y="269"/>
                  </a:lnTo>
                  <a:lnTo>
                    <a:pt x="338" y="271"/>
                  </a:lnTo>
                  <a:lnTo>
                    <a:pt x="337" y="272"/>
                  </a:lnTo>
                  <a:lnTo>
                    <a:pt x="336" y="273"/>
                  </a:lnTo>
                  <a:lnTo>
                    <a:pt x="335" y="274"/>
                  </a:lnTo>
                  <a:lnTo>
                    <a:pt x="333" y="275"/>
                  </a:lnTo>
                  <a:lnTo>
                    <a:pt x="332" y="276"/>
                  </a:lnTo>
                  <a:lnTo>
                    <a:pt x="332" y="278"/>
                  </a:lnTo>
                  <a:lnTo>
                    <a:pt x="333" y="280"/>
                  </a:lnTo>
                  <a:lnTo>
                    <a:pt x="334" y="282"/>
                  </a:lnTo>
                  <a:lnTo>
                    <a:pt x="336" y="284"/>
                  </a:lnTo>
                  <a:lnTo>
                    <a:pt x="338" y="286"/>
                  </a:lnTo>
                  <a:lnTo>
                    <a:pt x="339" y="288"/>
                  </a:lnTo>
                  <a:lnTo>
                    <a:pt x="339" y="291"/>
                  </a:lnTo>
                  <a:lnTo>
                    <a:pt x="338" y="293"/>
                  </a:lnTo>
                  <a:lnTo>
                    <a:pt x="336" y="295"/>
                  </a:lnTo>
                  <a:lnTo>
                    <a:pt x="334" y="298"/>
                  </a:lnTo>
                  <a:lnTo>
                    <a:pt x="331" y="299"/>
                  </a:lnTo>
                  <a:lnTo>
                    <a:pt x="328" y="300"/>
                  </a:lnTo>
                  <a:lnTo>
                    <a:pt x="327" y="300"/>
                  </a:lnTo>
                  <a:lnTo>
                    <a:pt x="326" y="299"/>
                  </a:lnTo>
                  <a:lnTo>
                    <a:pt x="325" y="297"/>
                  </a:lnTo>
                  <a:lnTo>
                    <a:pt x="324" y="294"/>
                  </a:lnTo>
                  <a:lnTo>
                    <a:pt x="323" y="291"/>
                  </a:lnTo>
                  <a:lnTo>
                    <a:pt x="322" y="289"/>
                  </a:lnTo>
                  <a:lnTo>
                    <a:pt x="321" y="287"/>
                  </a:lnTo>
                  <a:lnTo>
                    <a:pt x="319" y="286"/>
                  </a:lnTo>
                  <a:lnTo>
                    <a:pt x="317" y="284"/>
                  </a:lnTo>
                  <a:lnTo>
                    <a:pt x="315" y="283"/>
                  </a:lnTo>
                  <a:lnTo>
                    <a:pt x="313" y="281"/>
                  </a:lnTo>
                  <a:lnTo>
                    <a:pt x="311" y="279"/>
                  </a:lnTo>
                  <a:lnTo>
                    <a:pt x="310" y="278"/>
                  </a:lnTo>
                  <a:lnTo>
                    <a:pt x="309" y="277"/>
                  </a:lnTo>
                  <a:lnTo>
                    <a:pt x="306" y="276"/>
                  </a:lnTo>
                  <a:lnTo>
                    <a:pt x="303" y="275"/>
                  </a:lnTo>
                  <a:lnTo>
                    <a:pt x="292" y="273"/>
                  </a:lnTo>
                  <a:lnTo>
                    <a:pt x="280" y="273"/>
                  </a:lnTo>
                  <a:lnTo>
                    <a:pt x="270" y="277"/>
                  </a:lnTo>
                  <a:lnTo>
                    <a:pt x="264" y="279"/>
                  </a:lnTo>
                  <a:lnTo>
                    <a:pt x="256" y="280"/>
                  </a:lnTo>
                  <a:lnTo>
                    <a:pt x="250" y="281"/>
                  </a:lnTo>
                  <a:lnTo>
                    <a:pt x="247" y="281"/>
                  </a:lnTo>
                  <a:lnTo>
                    <a:pt x="244" y="281"/>
                  </a:lnTo>
                  <a:lnTo>
                    <a:pt x="241" y="281"/>
                  </a:lnTo>
                  <a:lnTo>
                    <a:pt x="238" y="281"/>
                  </a:lnTo>
                  <a:lnTo>
                    <a:pt x="235" y="282"/>
                  </a:lnTo>
                  <a:lnTo>
                    <a:pt x="228" y="286"/>
                  </a:lnTo>
                  <a:lnTo>
                    <a:pt x="223" y="292"/>
                  </a:lnTo>
                  <a:lnTo>
                    <a:pt x="218" y="299"/>
                  </a:lnTo>
                  <a:lnTo>
                    <a:pt x="212" y="303"/>
                  </a:lnTo>
                  <a:lnTo>
                    <a:pt x="215" y="313"/>
                  </a:lnTo>
                  <a:lnTo>
                    <a:pt x="218" y="324"/>
                  </a:lnTo>
                  <a:lnTo>
                    <a:pt x="218" y="332"/>
                  </a:lnTo>
                  <a:lnTo>
                    <a:pt x="216" y="339"/>
                  </a:lnTo>
                  <a:lnTo>
                    <a:pt x="213" y="348"/>
                  </a:lnTo>
                  <a:lnTo>
                    <a:pt x="212" y="351"/>
                  </a:lnTo>
                  <a:lnTo>
                    <a:pt x="210" y="354"/>
                  </a:lnTo>
                  <a:lnTo>
                    <a:pt x="208" y="356"/>
                  </a:lnTo>
                  <a:lnTo>
                    <a:pt x="205" y="359"/>
                  </a:lnTo>
                  <a:lnTo>
                    <a:pt x="202" y="360"/>
                  </a:lnTo>
                  <a:lnTo>
                    <a:pt x="198" y="361"/>
                  </a:lnTo>
                  <a:lnTo>
                    <a:pt x="199" y="360"/>
                  </a:lnTo>
                  <a:lnTo>
                    <a:pt x="198" y="359"/>
                  </a:lnTo>
                  <a:lnTo>
                    <a:pt x="197" y="359"/>
                  </a:lnTo>
                  <a:lnTo>
                    <a:pt x="196" y="358"/>
                  </a:lnTo>
                  <a:lnTo>
                    <a:pt x="196" y="357"/>
                  </a:lnTo>
                  <a:lnTo>
                    <a:pt x="187" y="357"/>
                  </a:lnTo>
                  <a:lnTo>
                    <a:pt x="178" y="358"/>
                  </a:lnTo>
                  <a:lnTo>
                    <a:pt x="169" y="358"/>
                  </a:lnTo>
                  <a:lnTo>
                    <a:pt x="168" y="358"/>
                  </a:lnTo>
                  <a:lnTo>
                    <a:pt x="167" y="359"/>
                  </a:lnTo>
                  <a:lnTo>
                    <a:pt x="166" y="361"/>
                  </a:lnTo>
                  <a:lnTo>
                    <a:pt x="167" y="361"/>
                  </a:lnTo>
                  <a:lnTo>
                    <a:pt x="163" y="363"/>
                  </a:lnTo>
                  <a:lnTo>
                    <a:pt x="161" y="365"/>
                  </a:lnTo>
                  <a:lnTo>
                    <a:pt x="159" y="368"/>
                  </a:lnTo>
                  <a:lnTo>
                    <a:pt x="158" y="372"/>
                  </a:lnTo>
                  <a:lnTo>
                    <a:pt x="157" y="376"/>
                  </a:lnTo>
                  <a:lnTo>
                    <a:pt x="156" y="372"/>
                  </a:lnTo>
                  <a:lnTo>
                    <a:pt x="154" y="369"/>
                  </a:lnTo>
                  <a:lnTo>
                    <a:pt x="151" y="366"/>
                  </a:lnTo>
                  <a:lnTo>
                    <a:pt x="148" y="364"/>
                  </a:lnTo>
                  <a:lnTo>
                    <a:pt x="145" y="361"/>
                  </a:lnTo>
                  <a:lnTo>
                    <a:pt x="138" y="360"/>
                  </a:lnTo>
                  <a:lnTo>
                    <a:pt x="131" y="360"/>
                  </a:lnTo>
                  <a:lnTo>
                    <a:pt x="125" y="361"/>
                  </a:lnTo>
                  <a:lnTo>
                    <a:pt x="118" y="358"/>
                  </a:lnTo>
                  <a:lnTo>
                    <a:pt x="115" y="356"/>
                  </a:lnTo>
                  <a:lnTo>
                    <a:pt x="113" y="355"/>
                  </a:lnTo>
                  <a:lnTo>
                    <a:pt x="110" y="353"/>
                  </a:lnTo>
                  <a:lnTo>
                    <a:pt x="107" y="352"/>
                  </a:lnTo>
                  <a:lnTo>
                    <a:pt x="105" y="352"/>
                  </a:lnTo>
                  <a:lnTo>
                    <a:pt x="103" y="353"/>
                  </a:lnTo>
                  <a:lnTo>
                    <a:pt x="101" y="355"/>
                  </a:lnTo>
                  <a:lnTo>
                    <a:pt x="101" y="358"/>
                  </a:lnTo>
                  <a:lnTo>
                    <a:pt x="99" y="361"/>
                  </a:lnTo>
                  <a:lnTo>
                    <a:pt x="97" y="363"/>
                  </a:lnTo>
                  <a:lnTo>
                    <a:pt x="95" y="365"/>
                  </a:lnTo>
                  <a:lnTo>
                    <a:pt x="94" y="367"/>
                  </a:lnTo>
                  <a:lnTo>
                    <a:pt x="92" y="370"/>
                  </a:lnTo>
                  <a:lnTo>
                    <a:pt x="91" y="372"/>
                  </a:lnTo>
                  <a:lnTo>
                    <a:pt x="90" y="373"/>
                  </a:lnTo>
                  <a:lnTo>
                    <a:pt x="88" y="374"/>
                  </a:lnTo>
                  <a:lnTo>
                    <a:pt x="87" y="376"/>
                  </a:lnTo>
                  <a:lnTo>
                    <a:pt x="86" y="378"/>
                  </a:lnTo>
                  <a:lnTo>
                    <a:pt x="83" y="380"/>
                  </a:lnTo>
                  <a:lnTo>
                    <a:pt x="80" y="382"/>
                  </a:lnTo>
                  <a:lnTo>
                    <a:pt x="77" y="382"/>
                  </a:lnTo>
                  <a:lnTo>
                    <a:pt x="73" y="382"/>
                  </a:lnTo>
                  <a:lnTo>
                    <a:pt x="66" y="378"/>
                  </a:lnTo>
                  <a:lnTo>
                    <a:pt x="63" y="373"/>
                  </a:lnTo>
                  <a:lnTo>
                    <a:pt x="61" y="366"/>
                  </a:lnTo>
                  <a:lnTo>
                    <a:pt x="59" y="360"/>
                  </a:lnTo>
                  <a:lnTo>
                    <a:pt x="57" y="353"/>
                  </a:lnTo>
                  <a:lnTo>
                    <a:pt x="54" y="345"/>
                  </a:lnTo>
                  <a:lnTo>
                    <a:pt x="51" y="335"/>
                  </a:lnTo>
                  <a:lnTo>
                    <a:pt x="49" y="333"/>
                  </a:lnTo>
                  <a:lnTo>
                    <a:pt x="47" y="331"/>
                  </a:lnTo>
                  <a:lnTo>
                    <a:pt x="45" y="328"/>
                  </a:lnTo>
                  <a:lnTo>
                    <a:pt x="44" y="326"/>
                  </a:lnTo>
                  <a:lnTo>
                    <a:pt x="43" y="323"/>
                  </a:lnTo>
                  <a:lnTo>
                    <a:pt x="43" y="320"/>
                  </a:lnTo>
                  <a:lnTo>
                    <a:pt x="44" y="319"/>
                  </a:lnTo>
                  <a:lnTo>
                    <a:pt x="45" y="320"/>
                  </a:lnTo>
                  <a:lnTo>
                    <a:pt x="46" y="320"/>
                  </a:lnTo>
                  <a:lnTo>
                    <a:pt x="45" y="317"/>
                  </a:lnTo>
                  <a:lnTo>
                    <a:pt x="44" y="316"/>
                  </a:lnTo>
                  <a:lnTo>
                    <a:pt x="42" y="314"/>
                  </a:lnTo>
                  <a:lnTo>
                    <a:pt x="40" y="314"/>
                  </a:lnTo>
                  <a:lnTo>
                    <a:pt x="37" y="313"/>
                  </a:lnTo>
                  <a:lnTo>
                    <a:pt x="35" y="312"/>
                  </a:lnTo>
                  <a:lnTo>
                    <a:pt x="32" y="311"/>
                  </a:lnTo>
                  <a:lnTo>
                    <a:pt x="30" y="310"/>
                  </a:lnTo>
                  <a:lnTo>
                    <a:pt x="30" y="309"/>
                  </a:lnTo>
                  <a:lnTo>
                    <a:pt x="30" y="308"/>
                  </a:lnTo>
                  <a:lnTo>
                    <a:pt x="30" y="307"/>
                  </a:lnTo>
                  <a:lnTo>
                    <a:pt x="32" y="307"/>
                  </a:lnTo>
                  <a:lnTo>
                    <a:pt x="34" y="306"/>
                  </a:lnTo>
                  <a:lnTo>
                    <a:pt x="36" y="305"/>
                  </a:lnTo>
                  <a:lnTo>
                    <a:pt x="38" y="305"/>
                  </a:lnTo>
                  <a:lnTo>
                    <a:pt x="39" y="303"/>
                  </a:lnTo>
                  <a:lnTo>
                    <a:pt x="40" y="301"/>
                  </a:lnTo>
                  <a:lnTo>
                    <a:pt x="40" y="300"/>
                  </a:lnTo>
                  <a:lnTo>
                    <a:pt x="39" y="297"/>
                  </a:lnTo>
                  <a:lnTo>
                    <a:pt x="38" y="294"/>
                  </a:lnTo>
                  <a:lnTo>
                    <a:pt x="38" y="292"/>
                  </a:lnTo>
                  <a:lnTo>
                    <a:pt x="37" y="290"/>
                  </a:lnTo>
                  <a:lnTo>
                    <a:pt x="37" y="288"/>
                  </a:lnTo>
                  <a:lnTo>
                    <a:pt x="38" y="287"/>
                  </a:lnTo>
                  <a:lnTo>
                    <a:pt x="39" y="287"/>
                  </a:lnTo>
                  <a:lnTo>
                    <a:pt x="41" y="288"/>
                  </a:lnTo>
                  <a:lnTo>
                    <a:pt x="43" y="289"/>
                  </a:lnTo>
                  <a:lnTo>
                    <a:pt x="44" y="289"/>
                  </a:lnTo>
                  <a:lnTo>
                    <a:pt x="44" y="287"/>
                  </a:lnTo>
                  <a:lnTo>
                    <a:pt x="44" y="285"/>
                  </a:lnTo>
                  <a:lnTo>
                    <a:pt x="43" y="282"/>
                  </a:lnTo>
                  <a:lnTo>
                    <a:pt x="41" y="281"/>
                  </a:lnTo>
                  <a:lnTo>
                    <a:pt x="39" y="279"/>
                  </a:lnTo>
                  <a:lnTo>
                    <a:pt x="36" y="278"/>
                  </a:lnTo>
                  <a:lnTo>
                    <a:pt x="33" y="279"/>
                  </a:lnTo>
                  <a:lnTo>
                    <a:pt x="33" y="276"/>
                  </a:lnTo>
                  <a:lnTo>
                    <a:pt x="31" y="275"/>
                  </a:lnTo>
                  <a:lnTo>
                    <a:pt x="30" y="274"/>
                  </a:lnTo>
                  <a:lnTo>
                    <a:pt x="28" y="272"/>
                  </a:lnTo>
                  <a:lnTo>
                    <a:pt x="27" y="271"/>
                  </a:lnTo>
                  <a:lnTo>
                    <a:pt x="27" y="265"/>
                  </a:lnTo>
                  <a:lnTo>
                    <a:pt x="28" y="259"/>
                  </a:lnTo>
                  <a:lnTo>
                    <a:pt x="27" y="254"/>
                  </a:lnTo>
                  <a:lnTo>
                    <a:pt x="20" y="245"/>
                  </a:lnTo>
                  <a:lnTo>
                    <a:pt x="13" y="237"/>
                  </a:lnTo>
                  <a:lnTo>
                    <a:pt x="12" y="236"/>
                  </a:lnTo>
                  <a:lnTo>
                    <a:pt x="13" y="234"/>
                  </a:lnTo>
                  <a:lnTo>
                    <a:pt x="13" y="232"/>
                  </a:lnTo>
                  <a:lnTo>
                    <a:pt x="14" y="230"/>
                  </a:lnTo>
                  <a:lnTo>
                    <a:pt x="14" y="228"/>
                  </a:lnTo>
                  <a:lnTo>
                    <a:pt x="13" y="227"/>
                  </a:lnTo>
                  <a:lnTo>
                    <a:pt x="12" y="227"/>
                  </a:lnTo>
                  <a:lnTo>
                    <a:pt x="11" y="227"/>
                  </a:lnTo>
                  <a:lnTo>
                    <a:pt x="11" y="223"/>
                  </a:lnTo>
                  <a:lnTo>
                    <a:pt x="12" y="219"/>
                  </a:lnTo>
                  <a:lnTo>
                    <a:pt x="13" y="216"/>
                  </a:lnTo>
                  <a:lnTo>
                    <a:pt x="15" y="216"/>
                  </a:lnTo>
                  <a:lnTo>
                    <a:pt x="16" y="216"/>
                  </a:lnTo>
                  <a:lnTo>
                    <a:pt x="17" y="216"/>
                  </a:lnTo>
                  <a:lnTo>
                    <a:pt x="18" y="213"/>
                  </a:lnTo>
                  <a:lnTo>
                    <a:pt x="18" y="211"/>
                  </a:lnTo>
                  <a:lnTo>
                    <a:pt x="18" y="209"/>
                  </a:lnTo>
                  <a:lnTo>
                    <a:pt x="17" y="205"/>
                  </a:lnTo>
                  <a:lnTo>
                    <a:pt x="17" y="203"/>
                  </a:lnTo>
                  <a:lnTo>
                    <a:pt x="18" y="201"/>
                  </a:lnTo>
                  <a:lnTo>
                    <a:pt x="20" y="199"/>
                  </a:lnTo>
                  <a:lnTo>
                    <a:pt x="22" y="196"/>
                  </a:lnTo>
                  <a:lnTo>
                    <a:pt x="24" y="193"/>
                  </a:lnTo>
                  <a:lnTo>
                    <a:pt x="25" y="190"/>
                  </a:lnTo>
                  <a:lnTo>
                    <a:pt x="23" y="190"/>
                  </a:lnTo>
                  <a:lnTo>
                    <a:pt x="22" y="189"/>
                  </a:lnTo>
                  <a:lnTo>
                    <a:pt x="20" y="188"/>
                  </a:lnTo>
                  <a:lnTo>
                    <a:pt x="19" y="187"/>
                  </a:lnTo>
                  <a:lnTo>
                    <a:pt x="17" y="187"/>
                  </a:lnTo>
                  <a:lnTo>
                    <a:pt x="17" y="185"/>
                  </a:lnTo>
                  <a:lnTo>
                    <a:pt x="16" y="183"/>
                  </a:lnTo>
                  <a:lnTo>
                    <a:pt x="15" y="182"/>
                  </a:lnTo>
                  <a:lnTo>
                    <a:pt x="14" y="180"/>
                  </a:lnTo>
                  <a:lnTo>
                    <a:pt x="14" y="178"/>
                  </a:lnTo>
                  <a:lnTo>
                    <a:pt x="14" y="177"/>
                  </a:lnTo>
                  <a:lnTo>
                    <a:pt x="17" y="171"/>
                  </a:lnTo>
                  <a:lnTo>
                    <a:pt x="20" y="165"/>
                  </a:lnTo>
                  <a:lnTo>
                    <a:pt x="21" y="163"/>
                  </a:lnTo>
                  <a:lnTo>
                    <a:pt x="20" y="162"/>
                  </a:lnTo>
                  <a:lnTo>
                    <a:pt x="20" y="160"/>
                  </a:lnTo>
                  <a:lnTo>
                    <a:pt x="19" y="159"/>
                  </a:lnTo>
                  <a:lnTo>
                    <a:pt x="17" y="158"/>
                  </a:lnTo>
                  <a:lnTo>
                    <a:pt x="16" y="157"/>
                  </a:lnTo>
                  <a:lnTo>
                    <a:pt x="14" y="155"/>
                  </a:lnTo>
                  <a:lnTo>
                    <a:pt x="14" y="154"/>
                  </a:lnTo>
                  <a:lnTo>
                    <a:pt x="14" y="153"/>
                  </a:lnTo>
                  <a:lnTo>
                    <a:pt x="14" y="152"/>
                  </a:lnTo>
                  <a:lnTo>
                    <a:pt x="15" y="152"/>
                  </a:lnTo>
                  <a:lnTo>
                    <a:pt x="16" y="152"/>
                  </a:lnTo>
                  <a:lnTo>
                    <a:pt x="17" y="151"/>
                  </a:lnTo>
                  <a:lnTo>
                    <a:pt x="17" y="149"/>
                  </a:lnTo>
                  <a:lnTo>
                    <a:pt x="16" y="148"/>
                  </a:lnTo>
                  <a:lnTo>
                    <a:pt x="15" y="148"/>
                  </a:lnTo>
                  <a:lnTo>
                    <a:pt x="15" y="147"/>
                  </a:lnTo>
                  <a:lnTo>
                    <a:pt x="14" y="146"/>
                  </a:lnTo>
                  <a:lnTo>
                    <a:pt x="16" y="144"/>
                  </a:lnTo>
                  <a:lnTo>
                    <a:pt x="18" y="142"/>
                  </a:lnTo>
                  <a:lnTo>
                    <a:pt x="20" y="141"/>
                  </a:lnTo>
                  <a:lnTo>
                    <a:pt x="22" y="139"/>
                  </a:lnTo>
                  <a:lnTo>
                    <a:pt x="24" y="137"/>
                  </a:lnTo>
                  <a:lnTo>
                    <a:pt x="27" y="135"/>
                  </a:lnTo>
                  <a:lnTo>
                    <a:pt x="28" y="133"/>
                  </a:lnTo>
                  <a:lnTo>
                    <a:pt x="28" y="130"/>
                  </a:lnTo>
                  <a:lnTo>
                    <a:pt x="28" y="128"/>
                  </a:lnTo>
                  <a:lnTo>
                    <a:pt x="28" y="126"/>
                  </a:lnTo>
                  <a:lnTo>
                    <a:pt x="25" y="125"/>
                  </a:lnTo>
                  <a:lnTo>
                    <a:pt x="24" y="124"/>
                  </a:lnTo>
                  <a:lnTo>
                    <a:pt x="22" y="123"/>
                  </a:lnTo>
                  <a:lnTo>
                    <a:pt x="21" y="122"/>
                  </a:lnTo>
                  <a:lnTo>
                    <a:pt x="20" y="120"/>
                  </a:lnTo>
                  <a:lnTo>
                    <a:pt x="21" y="118"/>
                  </a:lnTo>
                  <a:lnTo>
                    <a:pt x="22" y="118"/>
                  </a:lnTo>
                  <a:lnTo>
                    <a:pt x="23" y="118"/>
                  </a:lnTo>
                  <a:lnTo>
                    <a:pt x="24" y="114"/>
                  </a:lnTo>
                  <a:lnTo>
                    <a:pt x="24" y="112"/>
                  </a:lnTo>
                  <a:lnTo>
                    <a:pt x="23" y="110"/>
                  </a:lnTo>
                  <a:lnTo>
                    <a:pt x="23" y="107"/>
                  </a:lnTo>
                  <a:lnTo>
                    <a:pt x="21" y="105"/>
                  </a:lnTo>
                  <a:lnTo>
                    <a:pt x="20" y="102"/>
                  </a:lnTo>
                  <a:lnTo>
                    <a:pt x="24" y="100"/>
                  </a:lnTo>
                  <a:lnTo>
                    <a:pt x="29" y="97"/>
                  </a:lnTo>
                  <a:lnTo>
                    <a:pt x="32" y="94"/>
                  </a:lnTo>
                  <a:lnTo>
                    <a:pt x="31" y="94"/>
                  </a:lnTo>
                  <a:lnTo>
                    <a:pt x="30" y="94"/>
                  </a:lnTo>
                  <a:lnTo>
                    <a:pt x="29" y="94"/>
                  </a:lnTo>
                  <a:lnTo>
                    <a:pt x="28" y="91"/>
                  </a:lnTo>
                  <a:lnTo>
                    <a:pt x="28" y="89"/>
                  </a:lnTo>
                  <a:lnTo>
                    <a:pt x="28" y="87"/>
                  </a:lnTo>
                  <a:lnTo>
                    <a:pt x="29" y="85"/>
                  </a:lnTo>
                  <a:lnTo>
                    <a:pt x="31" y="83"/>
                  </a:lnTo>
                  <a:lnTo>
                    <a:pt x="32" y="82"/>
                  </a:lnTo>
                  <a:lnTo>
                    <a:pt x="32" y="80"/>
                  </a:lnTo>
                  <a:lnTo>
                    <a:pt x="32" y="78"/>
                  </a:lnTo>
                  <a:lnTo>
                    <a:pt x="22" y="64"/>
                  </a:lnTo>
                  <a:lnTo>
                    <a:pt x="11" y="52"/>
                  </a:lnTo>
                  <a:lnTo>
                    <a:pt x="0" y="41"/>
                  </a:lnTo>
                  <a:lnTo>
                    <a:pt x="5" y="39"/>
                  </a:lnTo>
                  <a:lnTo>
                    <a:pt x="11" y="38"/>
                  </a:lnTo>
                  <a:lnTo>
                    <a:pt x="16" y="40"/>
                  </a:lnTo>
                  <a:lnTo>
                    <a:pt x="22" y="40"/>
                  </a:lnTo>
                  <a:lnTo>
                    <a:pt x="28" y="37"/>
                  </a:lnTo>
                  <a:lnTo>
                    <a:pt x="34" y="32"/>
                  </a:lnTo>
                  <a:lnTo>
                    <a:pt x="39" y="30"/>
                  </a:lnTo>
                  <a:lnTo>
                    <a:pt x="46" y="30"/>
                  </a:lnTo>
                  <a:lnTo>
                    <a:pt x="52" y="30"/>
                  </a:lnTo>
                  <a:lnTo>
                    <a:pt x="58" y="28"/>
                  </a:lnTo>
                  <a:lnTo>
                    <a:pt x="58" y="27"/>
                  </a:lnTo>
                  <a:lnTo>
                    <a:pt x="58" y="26"/>
                  </a:lnTo>
                  <a:lnTo>
                    <a:pt x="59" y="24"/>
                  </a:lnTo>
                  <a:lnTo>
                    <a:pt x="59" y="26"/>
                  </a:lnTo>
                  <a:lnTo>
                    <a:pt x="58" y="26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7" name="Freeform 69"/>
            <p:cNvSpPr>
              <a:spLocks/>
            </p:cNvSpPr>
            <p:nvPr/>
          </p:nvSpPr>
          <p:spPr bwMode="gray">
            <a:xfrm>
              <a:off x="2879" y="2625"/>
              <a:ext cx="233" cy="246"/>
            </a:xfrm>
            <a:custGeom>
              <a:avLst/>
              <a:gdLst>
                <a:gd name="T0" fmla="*/ 131 w 233"/>
                <a:gd name="T1" fmla="*/ 26 h 246"/>
                <a:gd name="T2" fmla="*/ 128 w 233"/>
                <a:gd name="T3" fmla="*/ 18 h 246"/>
                <a:gd name="T4" fmla="*/ 124 w 233"/>
                <a:gd name="T5" fmla="*/ 13 h 246"/>
                <a:gd name="T6" fmla="*/ 118 w 233"/>
                <a:gd name="T7" fmla="*/ 8 h 246"/>
                <a:gd name="T8" fmla="*/ 114 w 233"/>
                <a:gd name="T9" fmla="*/ 4 h 246"/>
                <a:gd name="T10" fmla="*/ 97 w 233"/>
                <a:gd name="T11" fmla="*/ 0 h 246"/>
                <a:gd name="T12" fmla="*/ 69 w 233"/>
                <a:gd name="T13" fmla="*/ 6 h 246"/>
                <a:gd name="T14" fmla="*/ 52 w 233"/>
                <a:gd name="T15" fmla="*/ 8 h 246"/>
                <a:gd name="T16" fmla="*/ 43 w 233"/>
                <a:gd name="T17" fmla="*/ 8 h 246"/>
                <a:gd name="T18" fmla="*/ 28 w 233"/>
                <a:gd name="T19" fmla="*/ 19 h 246"/>
                <a:gd name="T20" fmla="*/ 20 w 233"/>
                <a:gd name="T21" fmla="*/ 40 h 246"/>
                <a:gd name="T22" fmla="*/ 21 w 233"/>
                <a:gd name="T23" fmla="*/ 66 h 246"/>
                <a:gd name="T24" fmla="*/ 15 w 233"/>
                <a:gd name="T25" fmla="*/ 81 h 246"/>
                <a:gd name="T26" fmla="*/ 7 w 233"/>
                <a:gd name="T27" fmla="*/ 87 h 246"/>
                <a:gd name="T28" fmla="*/ 1 w 233"/>
                <a:gd name="T29" fmla="*/ 90 h 246"/>
                <a:gd name="T30" fmla="*/ 9 w 233"/>
                <a:gd name="T31" fmla="*/ 98 h 246"/>
                <a:gd name="T32" fmla="*/ 15 w 233"/>
                <a:gd name="T33" fmla="*/ 103 h 246"/>
                <a:gd name="T34" fmla="*/ 20 w 233"/>
                <a:gd name="T35" fmla="*/ 107 h 246"/>
                <a:gd name="T36" fmla="*/ 25 w 233"/>
                <a:gd name="T37" fmla="*/ 112 h 246"/>
                <a:gd name="T38" fmla="*/ 31 w 233"/>
                <a:gd name="T39" fmla="*/ 115 h 246"/>
                <a:gd name="T40" fmla="*/ 69 w 233"/>
                <a:gd name="T41" fmla="*/ 142 h 246"/>
                <a:gd name="T42" fmla="*/ 86 w 233"/>
                <a:gd name="T43" fmla="*/ 145 h 246"/>
                <a:gd name="T44" fmla="*/ 119 w 233"/>
                <a:gd name="T45" fmla="*/ 169 h 246"/>
                <a:gd name="T46" fmla="*/ 136 w 233"/>
                <a:gd name="T47" fmla="*/ 175 h 246"/>
                <a:gd name="T48" fmla="*/ 136 w 233"/>
                <a:gd name="T49" fmla="*/ 184 h 246"/>
                <a:gd name="T50" fmla="*/ 125 w 233"/>
                <a:gd name="T51" fmla="*/ 196 h 246"/>
                <a:gd name="T52" fmla="*/ 123 w 233"/>
                <a:gd name="T53" fmla="*/ 205 h 246"/>
                <a:gd name="T54" fmla="*/ 113 w 233"/>
                <a:gd name="T55" fmla="*/ 220 h 246"/>
                <a:gd name="T56" fmla="*/ 116 w 233"/>
                <a:gd name="T57" fmla="*/ 236 h 246"/>
                <a:gd name="T58" fmla="*/ 131 w 233"/>
                <a:gd name="T59" fmla="*/ 234 h 246"/>
                <a:gd name="T60" fmla="*/ 141 w 233"/>
                <a:gd name="T61" fmla="*/ 238 h 246"/>
                <a:gd name="T62" fmla="*/ 147 w 233"/>
                <a:gd name="T63" fmla="*/ 241 h 246"/>
                <a:gd name="T64" fmla="*/ 151 w 233"/>
                <a:gd name="T65" fmla="*/ 240 h 246"/>
                <a:gd name="T66" fmla="*/ 156 w 233"/>
                <a:gd name="T67" fmla="*/ 244 h 246"/>
                <a:gd name="T68" fmla="*/ 161 w 233"/>
                <a:gd name="T69" fmla="*/ 246 h 246"/>
                <a:gd name="T70" fmla="*/ 166 w 233"/>
                <a:gd name="T71" fmla="*/ 244 h 246"/>
                <a:gd name="T72" fmla="*/ 172 w 233"/>
                <a:gd name="T73" fmla="*/ 244 h 246"/>
                <a:gd name="T74" fmla="*/ 178 w 233"/>
                <a:gd name="T75" fmla="*/ 243 h 246"/>
                <a:gd name="T76" fmla="*/ 180 w 233"/>
                <a:gd name="T77" fmla="*/ 238 h 246"/>
                <a:gd name="T78" fmla="*/ 185 w 233"/>
                <a:gd name="T79" fmla="*/ 235 h 246"/>
                <a:gd name="T80" fmla="*/ 190 w 233"/>
                <a:gd name="T81" fmla="*/ 239 h 246"/>
                <a:gd name="T82" fmla="*/ 195 w 233"/>
                <a:gd name="T83" fmla="*/ 238 h 246"/>
                <a:gd name="T84" fmla="*/ 200 w 233"/>
                <a:gd name="T85" fmla="*/ 231 h 246"/>
                <a:gd name="T86" fmla="*/ 218 w 233"/>
                <a:gd name="T87" fmla="*/ 214 h 246"/>
                <a:gd name="T88" fmla="*/ 220 w 233"/>
                <a:gd name="T89" fmla="*/ 192 h 246"/>
                <a:gd name="T90" fmla="*/ 228 w 233"/>
                <a:gd name="T91" fmla="*/ 175 h 246"/>
                <a:gd name="T92" fmla="*/ 233 w 233"/>
                <a:gd name="T93" fmla="*/ 163 h 246"/>
                <a:gd name="T94" fmla="*/ 230 w 233"/>
                <a:gd name="T95" fmla="*/ 153 h 246"/>
                <a:gd name="T96" fmla="*/ 229 w 233"/>
                <a:gd name="T97" fmla="*/ 146 h 246"/>
                <a:gd name="T98" fmla="*/ 229 w 233"/>
                <a:gd name="T99" fmla="*/ 140 h 246"/>
                <a:gd name="T100" fmla="*/ 226 w 233"/>
                <a:gd name="T101" fmla="*/ 136 h 246"/>
                <a:gd name="T102" fmla="*/ 224 w 233"/>
                <a:gd name="T103" fmla="*/ 134 h 246"/>
                <a:gd name="T104" fmla="*/ 207 w 233"/>
                <a:gd name="T105" fmla="*/ 134 h 246"/>
                <a:gd name="T106" fmla="*/ 198 w 233"/>
                <a:gd name="T107" fmla="*/ 112 h 246"/>
                <a:gd name="T108" fmla="*/ 198 w 233"/>
                <a:gd name="T109" fmla="*/ 94 h 246"/>
                <a:gd name="T110" fmla="*/ 194 w 233"/>
                <a:gd name="T111" fmla="*/ 91 h 246"/>
                <a:gd name="T112" fmla="*/ 172 w 233"/>
                <a:gd name="T113" fmla="*/ 85 h 246"/>
                <a:gd name="T114" fmla="*/ 140 w 233"/>
                <a:gd name="T115" fmla="*/ 81 h 246"/>
                <a:gd name="T116" fmla="*/ 142 w 233"/>
                <a:gd name="T117" fmla="*/ 62 h 246"/>
                <a:gd name="T118" fmla="*/ 141 w 233"/>
                <a:gd name="T119" fmla="*/ 47 h 246"/>
                <a:gd name="T120" fmla="*/ 137 w 233"/>
                <a:gd name="T121" fmla="*/ 37 h 246"/>
                <a:gd name="T122" fmla="*/ 135 w 233"/>
                <a:gd name="T123" fmla="*/ 36 h 246"/>
                <a:gd name="T124" fmla="*/ 133 w 233"/>
                <a:gd name="T125" fmla="*/ 27 h 2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33"/>
                <a:gd name="T190" fmla="*/ 0 h 246"/>
                <a:gd name="T191" fmla="*/ 233 w 233"/>
                <a:gd name="T192" fmla="*/ 246 h 2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33" h="246">
                  <a:moveTo>
                    <a:pt x="133" y="27"/>
                  </a:moveTo>
                  <a:lnTo>
                    <a:pt x="132" y="27"/>
                  </a:lnTo>
                  <a:lnTo>
                    <a:pt x="131" y="26"/>
                  </a:lnTo>
                  <a:lnTo>
                    <a:pt x="130" y="24"/>
                  </a:lnTo>
                  <a:lnTo>
                    <a:pt x="129" y="21"/>
                  </a:lnTo>
                  <a:lnTo>
                    <a:pt x="128" y="18"/>
                  </a:lnTo>
                  <a:lnTo>
                    <a:pt x="127" y="16"/>
                  </a:lnTo>
                  <a:lnTo>
                    <a:pt x="126" y="14"/>
                  </a:lnTo>
                  <a:lnTo>
                    <a:pt x="124" y="13"/>
                  </a:lnTo>
                  <a:lnTo>
                    <a:pt x="122" y="11"/>
                  </a:lnTo>
                  <a:lnTo>
                    <a:pt x="120" y="10"/>
                  </a:lnTo>
                  <a:lnTo>
                    <a:pt x="118" y="8"/>
                  </a:lnTo>
                  <a:lnTo>
                    <a:pt x="116" y="6"/>
                  </a:lnTo>
                  <a:lnTo>
                    <a:pt x="115" y="5"/>
                  </a:lnTo>
                  <a:lnTo>
                    <a:pt x="114" y="4"/>
                  </a:lnTo>
                  <a:lnTo>
                    <a:pt x="111" y="3"/>
                  </a:lnTo>
                  <a:lnTo>
                    <a:pt x="108" y="2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5" y="4"/>
                  </a:lnTo>
                  <a:lnTo>
                    <a:pt x="69" y="6"/>
                  </a:lnTo>
                  <a:lnTo>
                    <a:pt x="61" y="7"/>
                  </a:lnTo>
                  <a:lnTo>
                    <a:pt x="55" y="8"/>
                  </a:lnTo>
                  <a:lnTo>
                    <a:pt x="52" y="8"/>
                  </a:lnTo>
                  <a:lnTo>
                    <a:pt x="49" y="8"/>
                  </a:lnTo>
                  <a:lnTo>
                    <a:pt x="46" y="8"/>
                  </a:lnTo>
                  <a:lnTo>
                    <a:pt x="43" y="8"/>
                  </a:lnTo>
                  <a:lnTo>
                    <a:pt x="40" y="9"/>
                  </a:lnTo>
                  <a:lnTo>
                    <a:pt x="33" y="13"/>
                  </a:lnTo>
                  <a:lnTo>
                    <a:pt x="28" y="19"/>
                  </a:lnTo>
                  <a:lnTo>
                    <a:pt x="23" y="26"/>
                  </a:lnTo>
                  <a:lnTo>
                    <a:pt x="17" y="30"/>
                  </a:lnTo>
                  <a:lnTo>
                    <a:pt x="20" y="40"/>
                  </a:lnTo>
                  <a:lnTo>
                    <a:pt x="23" y="51"/>
                  </a:lnTo>
                  <a:lnTo>
                    <a:pt x="23" y="59"/>
                  </a:lnTo>
                  <a:lnTo>
                    <a:pt x="21" y="66"/>
                  </a:lnTo>
                  <a:lnTo>
                    <a:pt x="18" y="75"/>
                  </a:lnTo>
                  <a:lnTo>
                    <a:pt x="17" y="78"/>
                  </a:lnTo>
                  <a:lnTo>
                    <a:pt x="15" y="81"/>
                  </a:lnTo>
                  <a:lnTo>
                    <a:pt x="13" y="83"/>
                  </a:lnTo>
                  <a:lnTo>
                    <a:pt x="10" y="86"/>
                  </a:lnTo>
                  <a:lnTo>
                    <a:pt x="7" y="87"/>
                  </a:lnTo>
                  <a:lnTo>
                    <a:pt x="3" y="88"/>
                  </a:lnTo>
                  <a:lnTo>
                    <a:pt x="0" y="86"/>
                  </a:lnTo>
                  <a:lnTo>
                    <a:pt x="1" y="90"/>
                  </a:lnTo>
                  <a:lnTo>
                    <a:pt x="3" y="93"/>
                  </a:lnTo>
                  <a:lnTo>
                    <a:pt x="6" y="95"/>
                  </a:lnTo>
                  <a:lnTo>
                    <a:pt x="9" y="98"/>
                  </a:lnTo>
                  <a:lnTo>
                    <a:pt x="11" y="100"/>
                  </a:lnTo>
                  <a:lnTo>
                    <a:pt x="13" y="101"/>
                  </a:lnTo>
                  <a:lnTo>
                    <a:pt x="15" y="103"/>
                  </a:lnTo>
                  <a:lnTo>
                    <a:pt x="17" y="104"/>
                  </a:lnTo>
                  <a:lnTo>
                    <a:pt x="19" y="105"/>
                  </a:lnTo>
                  <a:lnTo>
                    <a:pt x="20" y="107"/>
                  </a:lnTo>
                  <a:lnTo>
                    <a:pt x="21" y="109"/>
                  </a:lnTo>
                  <a:lnTo>
                    <a:pt x="23" y="111"/>
                  </a:lnTo>
                  <a:lnTo>
                    <a:pt x="25" y="112"/>
                  </a:lnTo>
                  <a:lnTo>
                    <a:pt x="27" y="112"/>
                  </a:lnTo>
                  <a:lnTo>
                    <a:pt x="29" y="113"/>
                  </a:lnTo>
                  <a:lnTo>
                    <a:pt x="31" y="115"/>
                  </a:lnTo>
                  <a:lnTo>
                    <a:pt x="47" y="128"/>
                  </a:lnTo>
                  <a:lnTo>
                    <a:pt x="64" y="140"/>
                  </a:lnTo>
                  <a:lnTo>
                    <a:pt x="69" y="142"/>
                  </a:lnTo>
                  <a:lnTo>
                    <a:pt x="75" y="142"/>
                  </a:lnTo>
                  <a:lnTo>
                    <a:pt x="81" y="143"/>
                  </a:lnTo>
                  <a:lnTo>
                    <a:pt x="86" y="145"/>
                  </a:lnTo>
                  <a:lnTo>
                    <a:pt x="96" y="154"/>
                  </a:lnTo>
                  <a:lnTo>
                    <a:pt x="107" y="162"/>
                  </a:lnTo>
                  <a:lnTo>
                    <a:pt x="119" y="169"/>
                  </a:lnTo>
                  <a:lnTo>
                    <a:pt x="132" y="173"/>
                  </a:lnTo>
                  <a:lnTo>
                    <a:pt x="134" y="174"/>
                  </a:lnTo>
                  <a:lnTo>
                    <a:pt x="136" y="175"/>
                  </a:lnTo>
                  <a:lnTo>
                    <a:pt x="137" y="177"/>
                  </a:lnTo>
                  <a:lnTo>
                    <a:pt x="138" y="179"/>
                  </a:lnTo>
                  <a:lnTo>
                    <a:pt x="136" y="184"/>
                  </a:lnTo>
                  <a:lnTo>
                    <a:pt x="132" y="188"/>
                  </a:lnTo>
                  <a:lnTo>
                    <a:pt x="128" y="192"/>
                  </a:lnTo>
                  <a:lnTo>
                    <a:pt x="125" y="196"/>
                  </a:lnTo>
                  <a:lnTo>
                    <a:pt x="124" y="198"/>
                  </a:lnTo>
                  <a:lnTo>
                    <a:pt x="124" y="201"/>
                  </a:lnTo>
                  <a:lnTo>
                    <a:pt x="123" y="205"/>
                  </a:lnTo>
                  <a:lnTo>
                    <a:pt x="122" y="207"/>
                  </a:lnTo>
                  <a:lnTo>
                    <a:pt x="118" y="214"/>
                  </a:lnTo>
                  <a:lnTo>
                    <a:pt x="113" y="220"/>
                  </a:lnTo>
                  <a:lnTo>
                    <a:pt x="111" y="227"/>
                  </a:lnTo>
                  <a:lnTo>
                    <a:pt x="112" y="233"/>
                  </a:lnTo>
                  <a:lnTo>
                    <a:pt x="116" y="236"/>
                  </a:lnTo>
                  <a:lnTo>
                    <a:pt x="120" y="236"/>
                  </a:lnTo>
                  <a:lnTo>
                    <a:pt x="126" y="234"/>
                  </a:lnTo>
                  <a:lnTo>
                    <a:pt x="131" y="234"/>
                  </a:lnTo>
                  <a:lnTo>
                    <a:pt x="136" y="235"/>
                  </a:lnTo>
                  <a:lnTo>
                    <a:pt x="139" y="236"/>
                  </a:lnTo>
                  <a:lnTo>
                    <a:pt x="141" y="238"/>
                  </a:lnTo>
                  <a:lnTo>
                    <a:pt x="143" y="240"/>
                  </a:lnTo>
                  <a:lnTo>
                    <a:pt x="146" y="241"/>
                  </a:lnTo>
                  <a:lnTo>
                    <a:pt x="147" y="241"/>
                  </a:lnTo>
                  <a:lnTo>
                    <a:pt x="149" y="241"/>
                  </a:lnTo>
                  <a:lnTo>
                    <a:pt x="150" y="241"/>
                  </a:lnTo>
                  <a:lnTo>
                    <a:pt x="151" y="240"/>
                  </a:lnTo>
                  <a:lnTo>
                    <a:pt x="152" y="241"/>
                  </a:lnTo>
                  <a:lnTo>
                    <a:pt x="153" y="243"/>
                  </a:lnTo>
                  <a:lnTo>
                    <a:pt x="156" y="244"/>
                  </a:lnTo>
                  <a:lnTo>
                    <a:pt x="157" y="246"/>
                  </a:lnTo>
                  <a:lnTo>
                    <a:pt x="159" y="246"/>
                  </a:lnTo>
                  <a:lnTo>
                    <a:pt x="161" y="246"/>
                  </a:lnTo>
                  <a:lnTo>
                    <a:pt x="162" y="245"/>
                  </a:lnTo>
                  <a:lnTo>
                    <a:pt x="164" y="244"/>
                  </a:lnTo>
                  <a:lnTo>
                    <a:pt x="166" y="244"/>
                  </a:lnTo>
                  <a:lnTo>
                    <a:pt x="168" y="243"/>
                  </a:lnTo>
                  <a:lnTo>
                    <a:pt x="170" y="243"/>
                  </a:lnTo>
                  <a:lnTo>
                    <a:pt x="172" y="244"/>
                  </a:lnTo>
                  <a:lnTo>
                    <a:pt x="174" y="245"/>
                  </a:lnTo>
                  <a:lnTo>
                    <a:pt x="176" y="244"/>
                  </a:lnTo>
                  <a:lnTo>
                    <a:pt x="178" y="243"/>
                  </a:lnTo>
                  <a:lnTo>
                    <a:pt x="179" y="242"/>
                  </a:lnTo>
                  <a:lnTo>
                    <a:pt x="179" y="240"/>
                  </a:lnTo>
                  <a:lnTo>
                    <a:pt x="180" y="238"/>
                  </a:lnTo>
                  <a:lnTo>
                    <a:pt x="181" y="237"/>
                  </a:lnTo>
                  <a:lnTo>
                    <a:pt x="183" y="235"/>
                  </a:lnTo>
                  <a:lnTo>
                    <a:pt x="185" y="235"/>
                  </a:lnTo>
                  <a:lnTo>
                    <a:pt x="186" y="236"/>
                  </a:lnTo>
                  <a:lnTo>
                    <a:pt x="188" y="237"/>
                  </a:lnTo>
                  <a:lnTo>
                    <a:pt x="190" y="239"/>
                  </a:lnTo>
                  <a:lnTo>
                    <a:pt x="191" y="240"/>
                  </a:lnTo>
                  <a:lnTo>
                    <a:pt x="193" y="239"/>
                  </a:lnTo>
                  <a:lnTo>
                    <a:pt x="195" y="238"/>
                  </a:lnTo>
                  <a:lnTo>
                    <a:pt x="197" y="236"/>
                  </a:lnTo>
                  <a:lnTo>
                    <a:pt x="198" y="233"/>
                  </a:lnTo>
                  <a:lnTo>
                    <a:pt x="200" y="231"/>
                  </a:lnTo>
                  <a:lnTo>
                    <a:pt x="206" y="226"/>
                  </a:lnTo>
                  <a:lnTo>
                    <a:pt x="212" y="220"/>
                  </a:lnTo>
                  <a:lnTo>
                    <a:pt x="218" y="214"/>
                  </a:lnTo>
                  <a:lnTo>
                    <a:pt x="221" y="207"/>
                  </a:lnTo>
                  <a:lnTo>
                    <a:pt x="220" y="199"/>
                  </a:lnTo>
                  <a:lnTo>
                    <a:pt x="220" y="192"/>
                  </a:lnTo>
                  <a:lnTo>
                    <a:pt x="221" y="185"/>
                  </a:lnTo>
                  <a:lnTo>
                    <a:pt x="225" y="179"/>
                  </a:lnTo>
                  <a:lnTo>
                    <a:pt x="228" y="175"/>
                  </a:lnTo>
                  <a:lnTo>
                    <a:pt x="230" y="171"/>
                  </a:lnTo>
                  <a:lnTo>
                    <a:pt x="232" y="166"/>
                  </a:lnTo>
                  <a:lnTo>
                    <a:pt x="233" y="163"/>
                  </a:lnTo>
                  <a:lnTo>
                    <a:pt x="232" y="160"/>
                  </a:lnTo>
                  <a:lnTo>
                    <a:pt x="231" y="156"/>
                  </a:lnTo>
                  <a:lnTo>
                    <a:pt x="230" y="153"/>
                  </a:lnTo>
                  <a:lnTo>
                    <a:pt x="229" y="150"/>
                  </a:lnTo>
                  <a:lnTo>
                    <a:pt x="229" y="148"/>
                  </a:lnTo>
                  <a:lnTo>
                    <a:pt x="229" y="146"/>
                  </a:lnTo>
                  <a:lnTo>
                    <a:pt x="229" y="144"/>
                  </a:lnTo>
                  <a:lnTo>
                    <a:pt x="229" y="142"/>
                  </a:lnTo>
                  <a:lnTo>
                    <a:pt x="229" y="140"/>
                  </a:lnTo>
                  <a:lnTo>
                    <a:pt x="228" y="138"/>
                  </a:lnTo>
                  <a:lnTo>
                    <a:pt x="226" y="137"/>
                  </a:lnTo>
                  <a:lnTo>
                    <a:pt x="226" y="136"/>
                  </a:lnTo>
                  <a:lnTo>
                    <a:pt x="225" y="135"/>
                  </a:lnTo>
                  <a:lnTo>
                    <a:pt x="225" y="134"/>
                  </a:lnTo>
                  <a:lnTo>
                    <a:pt x="224" y="134"/>
                  </a:lnTo>
                  <a:lnTo>
                    <a:pt x="218" y="135"/>
                  </a:lnTo>
                  <a:lnTo>
                    <a:pt x="212" y="135"/>
                  </a:lnTo>
                  <a:lnTo>
                    <a:pt x="207" y="134"/>
                  </a:lnTo>
                  <a:lnTo>
                    <a:pt x="204" y="130"/>
                  </a:lnTo>
                  <a:lnTo>
                    <a:pt x="201" y="121"/>
                  </a:lnTo>
                  <a:lnTo>
                    <a:pt x="198" y="112"/>
                  </a:lnTo>
                  <a:lnTo>
                    <a:pt x="198" y="106"/>
                  </a:lnTo>
                  <a:lnTo>
                    <a:pt x="199" y="100"/>
                  </a:lnTo>
                  <a:lnTo>
                    <a:pt x="198" y="94"/>
                  </a:lnTo>
                  <a:lnTo>
                    <a:pt x="197" y="92"/>
                  </a:lnTo>
                  <a:lnTo>
                    <a:pt x="195" y="91"/>
                  </a:lnTo>
                  <a:lnTo>
                    <a:pt x="194" y="91"/>
                  </a:lnTo>
                  <a:lnTo>
                    <a:pt x="193" y="90"/>
                  </a:lnTo>
                  <a:lnTo>
                    <a:pt x="183" y="86"/>
                  </a:lnTo>
                  <a:lnTo>
                    <a:pt x="172" y="85"/>
                  </a:lnTo>
                  <a:lnTo>
                    <a:pt x="161" y="86"/>
                  </a:lnTo>
                  <a:lnTo>
                    <a:pt x="150" y="85"/>
                  </a:lnTo>
                  <a:lnTo>
                    <a:pt x="140" y="81"/>
                  </a:lnTo>
                  <a:lnTo>
                    <a:pt x="143" y="76"/>
                  </a:lnTo>
                  <a:lnTo>
                    <a:pt x="143" y="68"/>
                  </a:lnTo>
                  <a:lnTo>
                    <a:pt x="142" y="62"/>
                  </a:lnTo>
                  <a:lnTo>
                    <a:pt x="144" y="55"/>
                  </a:lnTo>
                  <a:lnTo>
                    <a:pt x="144" y="51"/>
                  </a:lnTo>
                  <a:lnTo>
                    <a:pt x="141" y="47"/>
                  </a:lnTo>
                  <a:lnTo>
                    <a:pt x="138" y="42"/>
                  </a:lnTo>
                  <a:lnTo>
                    <a:pt x="137" y="37"/>
                  </a:lnTo>
                  <a:lnTo>
                    <a:pt x="136" y="36"/>
                  </a:lnTo>
                  <a:lnTo>
                    <a:pt x="135" y="36"/>
                  </a:lnTo>
                  <a:lnTo>
                    <a:pt x="134" y="32"/>
                  </a:lnTo>
                  <a:lnTo>
                    <a:pt x="133" y="28"/>
                  </a:lnTo>
                  <a:lnTo>
                    <a:pt x="133" y="27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8" name="Freeform 70"/>
            <p:cNvSpPr>
              <a:spLocks/>
            </p:cNvSpPr>
            <p:nvPr/>
          </p:nvSpPr>
          <p:spPr bwMode="gray">
            <a:xfrm>
              <a:off x="2879" y="2625"/>
              <a:ext cx="233" cy="246"/>
            </a:xfrm>
            <a:custGeom>
              <a:avLst/>
              <a:gdLst>
                <a:gd name="T0" fmla="*/ 131 w 233"/>
                <a:gd name="T1" fmla="*/ 26 h 246"/>
                <a:gd name="T2" fmla="*/ 128 w 233"/>
                <a:gd name="T3" fmla="*/ 18 h 246"/>
                <a:gd name="T4" fmla="*/ 124 w 233"/>
                <a:gd name="T5" fmla="*/ 13 h 246"/>
                <a:gd name="T6" fmla="*/ 118 w 233"/>
                <a:gd name="T7" fmla="*/ 8 h 246"/>
                <a:gd name="T8" fmla="*/ 114 w 233"/>
                <a:gd name="T9" fmla="*/ 4 h 246"/>
                <a:gd name="T10" fmla="*/ 97 w 233"/>
                <a:gd name="T11" fmla="*/ 0 h 246"/>
                <a:gd name="T12" fmla="*/ 69 w 233"/>
                <a:gd name="T13" fmla="*/ 6 h 246"/>
                <a:gd name="T14" fmla="*/ 52 w 233"/>
                <a:gd name="T15" fmla="*/ 8 h 246"/>
                <a:gd name="T16" fmla="*/ 43 w 233"/>
                <a:gd name="T17" fmla="*/ 8 h 246"/>
                <a:gd name="T18" fmla="*/ 28 w 233"/>
                <a:gd name="T19" fmla="*/ 19 h 246"/>
                <a:gd name="T20" fmla="*/ 20 w 233"/>
                <a:gd name="T21" fmla="*/ 40 h 246"/>
                <a:gd name="T22" fmla="*/ 21 w 233"/>
                <a:gd name="T23" fmla="*/ 66 h 246"/>
                <a:gd name="T24" fmla="*/ 15 w 233"/>
                <a:gd name="T25" fmla="*/ 81 h 246"/>
                <a:gd name="T26" fmla="*/ 7 w 233"/>
                <a:gd name="T27" fmla="*/ 87 h 246"/>
                <a:gd name="T28" fmla="*/ 1 w 233"/>
                <a:gd name="T29" fmla="*/ 90 h 246"/>
                <a:gd name="T30" fmla="*/ 9 w 233"/>
                <a:gd name="T31" fmla="*/ 98 h 246"/>
                <a:gd name="T32" fmla="*/ 15 w 233"/>
                <a:gd name="T33" fmla="*/ 103 h 246"/>
                <a:gd name="T34" fmla="*/ 20 w 233"/>
                <a:gd name="T35" fmla="*/ 107 h 246"/>
                <a:gd name="T36" fmla="*/ 25 w 233"/>
                <a:gd name="T37" fmla="*/ 112 h 246"/>
                <a:gd name="T38" fmla="*/ 31 w 233"/>
                <a:gd name="T39" fmla="*/ 115 h 246"/>
                <a:gd name="T40" fmla="*/ 69 w 233"/>
                <a:gd name="T41" fmla="*/ 142 h 246"/>
                <a:gd name="T42" fmla="*/ 86 w 233"/>
                <a:gd name="T43" fmla="*/ 145 h 246"/>
                <a:gd name="T44" fmla="*/ 119 w 233"/>
                <a:gd name="T45" fmla="*/ 169 h 246"/>
                <a:gd name="T46" fmla="*/ 136 w 233"/>
                <a:gd name="T47" fmla="*/ 175 h 246"/>
                <a:gd name="T48" fmla="*/ 136 w 233"/>
                <a:gd name="T49" fmla="*/ 184 h 246"/>
                <a:gd name="T50" fmla="*/ 125 w 233"/>
                <a:gd name="T51" fmla="*/ 196 h 246"/>
                <a:gd name="T52" fmla="*/ 123 w 233"/>
                <a:gd name="T53" fmla="*/ 205 h 246"/>
                <a:gd name="T54" fmla="*/ 113 w 233"/>
                <a:gd name="T55" fmla="*/ 220 h 246"/>
                <a:gd name="T56" fmla="*/ 116 w 233"/>
                <a:gd name="T57" fmla="*/ 236 h 246"/>
                <a:gd name="T58" fmla="*/ 131 w 233"/>
                <a:gd name="T59" fmla="*/ 234 h 246"/>
                <a:gd name="T60" fmla="*/ 141 w 233"/>
                <a:gd name="T61" fmla="*/ 238 h 246"/>
                <a:gd name="T62" fmla="*/ 147 w 233"/>
                <a:gd name="T63" fmla="*/ 241 h 246"/>
                <a:gd name="T64" fmla="*/ 151 w 233"/>
                <a:gd name="T65" fmla="*/ 240 h 246"/>
                <a:gd name="T66" fmla="*/ 156 w 233"/>
                <a:gd name="T67" fmla="*/ 244 h 246"/>
                <a:gd name="T68" fmla="*/ 161 w 233"/>
                <a:gd name="T69" fmla="*/ 246 h 246"/>
                <a:gd name="T70" fmla="*/ 166 w 233"/>
                <a:gd name="T71" fmla="*/ 244 h 246"/>
                <a:gd name="T72" fmla="*/ 172 w 233"/>
                <a:gd name="T73" fmla="*/ 244 h 246"/>
                <a:gd name="T74" fmla="*/ 178 w 233"/>
                <a:gd name="T75" fmla="*/ 243 h 246"/>
                <a:gd name="T76" fmla="*/ 180 w 233"/>
                <a:gd name="T77" fmla="*/ 238 h 246"/>
                <a:gd name="T78" fmla="*/ 185 w 233"/>
                <a:gd name="T79" fmla="*/ 235 h 246"/>
                <a:gd name="T80" fmla="*/ 190 w 233"/>
                <a:gd name="T81" fmla="*/ 239 h 246"/>
                <a:gd name="T82" fmla="*/ 195 w 233"/>
                <a:gd name="T83" fmla="*/ 238 h 246"/>
                <a:gd name="T84" fmla="*/ 200 w 233"/>
                <a:gd name="T85" fmla="*/ 231 h 246"/>
                <a:gd name="T86" fmla="*/ 218 w 233"/>
                <a:gd name="T87" fmla="*/ 214 h 246"/>
                <a:gd name="T88" fmla="*/ 220 w 233"/>
                <a:gd name="T89" fmla="*/ 192 h 246"/>
                <a:gd name="T90" fmla="*/ 228 w 233"/>
                <a:gd name="T91" fmla="*/ 175 h 246"/>
                <a:gd name="T92" fmla="*/ 233 w 233"/>
                <a:gd name="T93" fmla="*/ 163 h 246"/>
                <a:gd name="T94" fmla="*/ 230 w 233"/>
                <a:gd name="T95" fmla="*/ 153 h 246"/>
                <a:gd name="T96" fmla="*/ 229 w 233"/>
                <a:gd name="T97" fmla="*/ 146 h 246"/>
                <a:gd name="T98" fmla="*/ 229 w 233"/>
                <a:gd name="T99" fmla="*/ 140 h 246"/>
                <a:gd name="T100" fmla="*/ 226 w 233"/>
                <a:gd name="T101" fmla="*/ 136 h 246"/>
                <a:gd name="T102" fmla="*/ 224 w 233"/>
                <a:gd name="T103" fmla="*/ 134 h 246"/>
                <a:gd name="T104" fmla="*/ 207 w 233"/>
                <a:gd name="T105" fmla="*/ 134 h 246"/>
                <a:gd name="T106" fmla="*/ 198 w 233"/>
                <a:gd name="T107" fmla="*/ 112 h 246"/>
                <a:gd name="T108" fmla="*/ 198 w 233"/>
                <a:gd name="T109" fmla="*/ 94 h 246"/>
                <a:gd name="T110" fmla="*/ 194 w 233"/>
                <a:gd name="T111" fmla="*/ 91 h 246"/>
                <a:gd name="T112" fmla="*/ 172 w 233"/>
                <a:gd name="T113" fmla="*/ 85 h 246"/>
                <a:gd name="T114" fmla="*/ 140 w 233"/>
                <a:gd name="T115" fmla="*/ 81 h 246"/>
                <a:gd name="T116" fmla="*/ 142 w 233"/>
                <a:gd name="T117" fmla="*/ 62 h 246"/>
                <a:gd name="T118" fmla="*/ 141 w 233"/>
                <a:gd name="T119" fmla="*/ 47 h 246"/>
                <a:gd name="T120" fmla="*/ 137 w 233"/>
                <a:gd name="T121" fmla="*/ 37 h 246"/>
                <a:gd name="T122" fmla="*/ 135 w 233"/>
                <a:gd name="T123" fmla="*/ 36 h 246"/>
                <a:gd name="T124" fmla="*/ 133 w 233"/>
                <a:gd name="T125" fmla="*/ 27 h 2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33"/>
                <a:gd name="T190" fmla="*/ 0 h 246"/>
                <a:gd name="T191" fmla="*/ 233 w 233"/>
                <a:gd name="T192" fmla="*/ 246 h 2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33" h="246">
                  <a:moveTo>
                    <a:pt x="133" y="27"/>
                  </a:moveTo>
                  <a:lnTo>
                    <a:pt x="132" y="27"/>
                  </a:lnTo>
                  <a:lnTo>
                    <a:pt x="131" y="26"/>
                  </a:lnTo>
                  <a:lnTo>
                    <a:pt x="130" y="24"/>
                  </a:lnTo>
                  <a:lnTo>
                    <a:pt x="129" y="21"/>
                  </a:lnTo>
                  <a:lnTo>
                    <a:pt x="128" y="18"/>
                  </a:lnTo>
                  <a:lnTo>
                    <a:pt x="127" y="16"/>
                  </a:lnTo>
                  <a:lnTo>
                    <a:pt x="126" y="14"/>
                  </a:lnTo>
                  <a:lnTo>
                    <a:pt x="124" y="13"/>
                  </a:lnTo>
                  <a:lnTo>
                    <a:pt x="122" y="11"/>
                  </a:lnTo>
                  <a:lnTo>
                    <a:pt x="120" y="10"/>
                  </a:lnTo>
                  <a:lnTo>
                    <a:pt x="118" y="8"/>
                  </a:lnTo>
                  <a:lnTo>
                    <a:pt x="116" y="6"/>
                  </a:lnTo>
                  <a:lnTo>
                    <a:pt x="115" y="5"/>
                  </a:lnTo>
                  <a:lnTo>
                    <a:pt x="114" y="4"/>
                  </a:lnTo>
                  <a:lnTo>
                    <a:pt x="111" y="3"/>
                  </a:lnTo>
                  <a:lnTo>
                    <a:pt x="108" y="2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5" y="4"/>
                  </a:lnTo>
                  <a:lnTo>
                    <a:pt x="69" y="6"/>
                  </a:lnTo>
                  <a:lnTo>
                    <a:pt x="61" y="7"/>
                  </a:lnTo>
                  <a:lnTo>
                    <a:pt x="55" y="8"/>
                  </a:lnTo>
                  <a:lnTo>
                    <a:pt x="52" y="8"/>
                  </a:lnTo>
                  <a:lnTo>
                    <a:pt x="49" y="8"/>
                  </a:lnTo>
                  <a:lnTo>
                    <a:pt x="46" y="8"/>
                  </a:lnTo>
                  <a:lnTo>
                    <a:pt x="43" y="8"/>
                  </a:lnTo>
                  <a:lnTo>
                    <a:pt x="40" y="9"/>
                  </a:lnTo>
                  <a:lnTo>
                    <a:pt x="33" y="13"/>
                  </a:lnTo>
                  <a:lnTo>
                    <a:pt x="28" y="19"/>
                  </a:lnTo>
                  <a:lnTo>
                    <a:pt x="23" y="26"/>
                  </a:lnTo>
                  <a:lnTo>
                    <a:pt x="17" y="30"/>
                  </a:lnTo>
                  <a:lnTo>
                    <a:pt x="20" y="40"/>
                  </a:lnTo>
                  <a:lnTo>
                    <a:pt x="23" y="51"/>
                  </a:lnTo>
                  <a:lnTo>
                    <a:pt x="23" y="59"/>
                  </a:lnTo>
                  <a:lnTo>
                    <a:pt x="21" y="66"/>
                  </a:lnTo>
                  <a:lnTo>
                    <a:pt x="18" y="75"/>
                  </a:lnTo>
                  <a:lnTo>
                    <a:pt x="17" y="78"/>
                  </a:lnTo>
                  <a:lnTo>
                    <a:pt x="15" y="81"/>
                  </a:lnTo>
                  <a:lnTo>
                    <a:pt x="13" y="83"/>
                  </a:lnTo>
                  <a:lnTo>
                    <a:pt x="10" y="86"/>
                  </a:lnTo>
                  <a:lnTo>
                    <a:pt x="7" y="87"/>
                  </a:lnTo>
                  <a:lnTo>
                    <a:pt x="3" y="88"/>
                  </a:lnTo>
                  <a:lnTo>
                    <a:pt x="0" y="86"/>
                  </a:lnTo>
                  <a:lnTo>
                    <a:pt x="1" y="90"/>
                  </a:lnTo>
                  <a:lnTo>
                    <a:pt x="3" y="93"/>
                  </a:lnTo>
                  <a:lnTo>
                    <a:pt x="6" y="95"/>
                  </a:lnTo>
                  <a:lnTo>
                    <a:pt x="9" y="98"/>
                  </a:lnTo>
                  <a:lnTo>
                    <a:pt x="11" y="100"/>
                  </a:lnTo>
                  <a:lnTo>
                    <a:pt x="13" y="101"/>
                  </a:lnTo>
                  <a:lnTo>
                    <a:pt x="15" y="103"/>
                  </a:lnTo>
                  <a:lnTo>
                    <a:pt x="17" y="104"/>
                  </a:lnTo>
                  <a:lnTo>
                    <a:pt x="19" y="105"/>
                  </a:lnTo>
                  <a:lnTo>
                    <a:pt x="20" y="107"/>
                  </a:lnTo>
                  <a:lnTo>
                    <a:pt x="21" y="109"/>
                  </a:lnTo>
                  <a:lnTo>
                    <a:pt x="23" y="111"/>
                  </a:lnTo>
                  <a:lnTo>
                    <a:pt x="25" y="112"/>
                  </a:lnTo>
                  <a:lnTo>
                    <a:pt x="27" y="112"/>
                  </a:lnTo>
                  <a:lnTo>
                    <a:pt x="29" y="113"/>
                  </a:lnTo>
                  <a:lnTo>
                    <a:pt x="31" y="115"/>
                  </a:lnTo>
                  <a:lnTo>
                    <a:pt x="47" y="128"/>
                  </a:lnTo>
                  <a:lnTo>
                    <a:pt x="64" y="140"/>
                  </a:lnTo>
                  <a:lnTo>
                    <a:pt x="69" y="142"/>
                  </a:lnTo>
                  <a:lnTo>
                    <a:pt x="75" y="142"/>
                  </a:lnTo>
                  <a:lnTo>
                    <a:pt x="81" y="143"/>
                  </a:lnTo>
                  <a:lnTo>
                    <a:pt x="86" y="145"/>
                  </a:lnTo>
                  <a:lnTo>
                    <a:pt x="96" y="154"/>
                  </a:lnTo>
                  <a:lnTo>
                    <a:pt x="107" y="162"/>
                  </a:lnTo>
                  <a:lnTo>
                    <a:pt x="119" y="169"/>
                  </a:lnTo>
                  <a:lnTo>
                    <a:pt x="132" y="173"/>
                  </a:lnTo>
                  <a:lnTo>
                    <a:pt x="134" y="174"/>
                  </a:lnTo>
                  <a:lnTo>
                    <a:pt x="136" y="175"/>
                  </a:lnTo>
                  <a:lnTo>
                    <a:pt x="137" y="177"/>
                  </a:lnTo>
                  <a:lnTo>
                    <a:pt x="138" y="179"/>
                  </a:lnTo>
                  <a:lnTo>
                    <a:pt x="136" y="184"/>
                  </a:lnTo>
                  <a:lnTo>
                    <a:pt x="132" y="188"/>
                  </a:lnTo>
                  <a:lnTo>
                    <a:pt x="128" y="192"/>
                  </a:lnTo>
                  <a:lnTo>
                    <a:pt x="125" y="196"/>
                  </a:lnTo>
                  <a:lnTo>
                    <a:pt x="124" y="198"/>
                  </a:lnTo>
                  <a:lnTo>
                    <a:pt x="124" y="201"/>
                  </a:lnTo>
                  <a:lnTo>
                    <a:pt x="123" y="205"/>
                  </a:lnTo>
                  <a:lnTo>
                    <a:pt x="122" y="207"/>
                  </a:lnTo>
                  <a:lnTo>
                    <a:pt x="118" y="214"/>
                  </a:lnTo>
                  <a:lnTo>
                    <a:pt x="113" y="220"/>
                  </a:lnTo>
                  <a:lnTo>
                    <a:pt x="111" y="227"/>
                  </a:lnTo>
                  <a:lnTo>
                    <a:pt x="112" y="233"/>
                  </a:lnTo>
                  <a:lnTo>
                    <a:pt x="116" y="236"/>
                  </a:lnTo>
                  <a:lnTo>
                    <a:pt x="120" y="236"/>
                  </a:lnTo>
                  <a:lnTo>
                    <a:pt x="126" y="234"/>
                  </a:lnTo>
                  <a:lnTo>
                    <a:pt x="131" y="234"/>
                  </a:lnTo>
                  <a:lnTo>
                    <a:pt x="136" y="235"/>
                  </a:lnTo>
                  <a:lnTo>
                    <a:pt x="139" y="236"/>
                  </a:lnTo>
                  <a:lnTo>
                    <a:pt x="141" y="238"/>
                  </a:lnTo>
                  <a:lnTo>
                    <a:pt x="143" y="240"/>
                  </a:lnTo>
                  <a:lnTo>
                    <a:pt x="146" y="241"/>
                  </a:lnTo>
                  <a:lnTo>
                    <a:pt x="147" y="241"/>
                  </a:lnTo>
                  <a:lnTo>
                    <a:pt x="149" y="241"/>
                  </a:lnTo>
                  <a:lnTo>
                    <a:pt x="150" y="241"/>
                  </a:lnTo>
                  <a:lnTo>
                    <a:pt x="151" y="240"/>
                  </a:lnTo>
                  <a:lnTo>
                    <a:pt x="152" y="241"/>
                  </a:lnTo>
                  <a:lnTo>
                    <a:pt x="153" y="243"/>
                  </a:lnTo>
                  <a:lnTo>
                    <a:pt x="156" y="244"/>
                  </a:lnTo>
                  <a:lnTo>
                    <a:pt x="157" y="246"/>
                  </a:lnTo>
                  <a:lnTo>
                    <a:pt x="159" y="246"/>
                  </a:lnTo>
                  <a:lnTo>
                    <a:pt x="161" y="246"/>
                  </a:lnTo>
                  <a:lnTo>
                    <a:pt x="162" y="245"/>
                  </a:lnTo>
                  <a:lnTo>
                    <a:pt x="164" y="244"/>
                  </a:lnTo>
                  <a:lnTo>
                    <a:pt x="166" y="244"/>
                  </a:lnTo>
                  <a:lnTo>
                    <a:pt x="168" y="243"/>
                  </a:lnTo>
                  <a:lnTo>
                    <a:pt x="170" y="243"/>
                  </a:lnTo>
                  <a:lnTo>
                    <a:pt x="172" y="244"/>
                  </a:lnTo>
                  <a:lnTo>
                    <a:pt x="174" y="245"/>
                  </a:lnTo>
                  <a:lnTo>
                    <a:pt x="176" y="244"/>
                  </a:lnTo>
                  <a:lnTo>
                    <a:pt x="178" y="243"/>
                  </a:lnTo>
                  <a:lnTo>
                    <a:pt x="179" y="242"/>
                  </a:lnTo>
                  <a:lnTo>
                    <a:pt x="179" y="240"/>
                  </a:lnTo>
                  <a:lnTo>
                    <a:pt x="180" y="238"/>
                  </a:lnTo>
                  <a:lnTo>
                    <a:pt x="181" y="237"/>
                  </a:lnTo>
                  <a:lnTo>
                    <a:pt x="183" y="235"/>
                  </a:lnTo>
                  <a:lnTo>
                    <a:pt x="185" y="235"/>
                  </a:lnTo>
                  <a:lnTo>
                    <a:pt x="186" y="236"/>
                  </a:lnTo>
                  <a:lnTo>
                    <a:pt x="188" y="237"/>
                  </a:lnTo>
                  <a:lnTo>
                    <a:pt x="190" y="239"/>
                  </a:lnTo>
                  <a:lnTo>
                    <a:pt x="191" y="240"/>
                  </a:lnTo>
                  <a:lnTo>
                    <a:pt x="193" y="239"/>
                  </a:lnTo>
                  <a:lnTo>
                    <a:pt x="195" y="238"/>
                  </a:lnTo>
                  <a:lnTo>
                    <a:pt x="197" y="236"/>
                  </a:lnTo>
                  <a:lnTo>
                    <a:pt x="198" y="233"/>
                  </a:lnTo>
                  <a:lnTo>
                    <a:pt x="200" y="231"/>
                  </a:lnTo>
                  <a:lnTo>
                    <a:pt x="206" y="226"/>
                  </a:lnTo>
                  <a:lnTo>
                    <a:pt x="212" y="220"/>
                  </a:lnTo>
                  <a:lnTo>
                    <a:pt x="218" y="214"/>
                  </a:lnTo>
                  <a:lnTo>
                    <a:pt x="221" y="207"/>
                  </a:lnTo>
                  <a:lnTo>
                    <a:pt x="220" y="199"/>
                  </a:lnTo>
                  <a:lnTo>
                    <a:pt x="220" y="192"/>
                  </a:lnTo>
                  <a:lnTo>
                    <a:pt x="221" y="185"/>
                  </a:lnTo>
                  <a:lnTo>
                    <a:pt x="225" y="179"/>
                  </a:lnTo>
                  <a:lnTo>
                    <a:pt x="228" y="175"/>
                  </a:lnTo>
                  <a:lnTo>
                    <a:pt x="230" y="171"/>
                  </a:lnTo>
                  <a:lnTo>
                    <a:pt x="232" y="166"/>
                  </a:lnTo>
                  <a:lnTo>
                    <a:pt x="233" y="163"/>
                  </a:lnTo>
                  <a:lnTo>
                    <a:pt x="232" y="160"/>
                  </a:lnTo>
                  <a:lnTo>
                    <a:pt x="231" y="156"/>
                  </a:lnTo>
                  <a:lnTo>
                    <a:pt x="230" y="153"/>
                  </a:lnTo>
                  <a:lnTo>
                    <a:pt x="229" y="150"/>
                  </a:lnTo>
                  <a:lnTo>
                    <a:pt x="229" y="148"/>
                  </a:lnTo>
                  <a:lnTo>
                    <a:pt x="229" y="146"/>
                  </a:lnTo>
                  <a:lnTo>
                    <a:pt x="229" y="144"/>
                  </a:lnTo>
                  <a:lnTo>
                    <a:pt x="229" y="142"/>
                  </a:lnTo>
                  <a:lnTo>
                    <a:pt x="229" y="140"/>
                  </a:lnTo>
                  <a:lnTo>
                    <a:pt x="228" y="138"/>
                  </a:lnTo>
                  <a:lnTo>
                    <a:pt x="226" y="137"/>
                  </a:lnTo>
                  <a:lnTo>
                    <a:pt x="226" y="136"/>
                  </a:lnTo>
                  <a:lnTo>
                    <a:pt x="225" y="135"/>
                  </a:lnTo>
                  <a:lnTo>
                    <a:pt x="225" y="134"/>
                  </a:lnTo>
                  <a:lnTo>
                    <a:pt x="224" y="134"/>
                  </a:lnTo>
                  <a:lnTo>
                    <a:pt x="218" y="135"/>
                  </a:lnTo>
                  <a:lnTo>
                    <a:pt x="212" y="135"/>
                  </a:lnTo>
                  <a:lnTo>
                    <a:pt x="207" y="134"/>
                  </a:lnTo>
                  <a:lnTo>
                    <a:pt x="204" y="130"/>
                  </a:lnTo>
                  <a:lnTo>
                    <a:pt x="201" y="121"/>
                  </a:lnTo>
                  <a:lnTo>
                    <a:pt x="198" y="112"/>
                  </a:lnTo>
                  <a:lnTo>
                    <a:pt x="198" y="106"/>
                  </a:lnTo>
                  <a:lnTo>
                    <a:pt x="199" y="100"/>
                  </a:lnTo>
                  <a:lnTo>
                    <a:pt x="198" y="94"/>
                  </a:lnTo>
                  <a:lnTo>
                    <a:pt x="197" y="92"/>
                  </a:lnTo>
                  <a:lnTo>
                    <a:pt x="195" y="91"/>
                  </a:lnTo>
                  <a:lnTo>
                    <a:pt x="194" y="91"/>
                  </a:lnTo>
                  <a:lnTo>
                    <a:pt x="193" y="90"/>
                  </a:lnTo>
                  <a:lnTo>
                    <a:pt x="183" y="86"/>
                  </a:lnTo>
                  <a:lnTo>
                    <a:pt x="172" y="85"/>
                  </a:lnTo>
                  <a:lnTo>
                    <a:pt x="161" y="86"/>
                  </a:lnTo>
                  <a:lnTo>
                    <a:pt x="150" y="85"/>
                  </a:lnTo>
                  <a:lnTo>
                    <a:pt x="140" y="81"/>
                  </a:lnTo>
                  <a:lnTo>
                    <a:pt x="143" y="76"/>
                  </a:lnTo>
                  <a:lnTo>
                    <a:pt x="143" y="68"/>
                  </a:lnTo>
                  <a:lnTo>
                    <a:pt x="142" y="62"/>
                  </a:lnTo>
                  <a:lnTo>
                    <a:pt x="144" y="55"/>
                  </a:lnTo>
                  <a:lnTo>
                    <a:pt x="144" y="51"/>
                  </a:lnTo>
                  <a:lnTo>
                    <a:pt x="141" y="47"/>
                  </a:lnTo>
                  <a:lnTo>
                    <a:pt x="138" y="42"/>
                  </a:lnTo>
                  <a:lnTo>
                    <a:pt x="137" y="37"/>
                  </a:lnTo>
                  <a:lnTo>
                    <a:pt x="136" y="36"/>
                  </a:lnTo>
                  <a:lnTo>
                    <a:pt x="135" y="36"/>
                  </a:lnTo>
                  <a:lnTo>
                    <a:pt x="134" y="32"/>
                  </a:lnTo>
                  <a:lnTo>
                    <a:pt x="133" y="28"/>
                  </a:lnTo>
                  <a:lnTo>
                    <a:pt x="133" y="27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9" name="Freeform 71"/>
            <p:cNvSpPr>
              <a:spLocks/>
            </p:cNvSpPr>
            <p:nvPr/>
          </p:nvSpPr>
          <p:spPr bwMode="gray">
            <a:xfrm>
              <a:off x="3228" y="2081"/>
              <a:ext cx="73" cy="46"/>
            </a:xfrm>
            <a:custGeom>
              <a:avLst/>
              <a:gdLst>
                <a:gd name="T0" fmla="*/ 64 w 73"/>
                <a:gd name="T1" fmla="*/ 2 h 46"/>
                <a:gd name="T2" fmla="*/ 55 w 73"/>
                <a:gd name="T3" fmla="*/ 0 h 46"/>
                <a:gd name="T4" fmla="*/ 45 w 73"/>
                <a:gd name="T5" fmla="*/ 2 h 46"/>
                <a:gd name="T6" fmla="*/ 42 w 73"/>
                <a:gd name="T7" fmla="*/ 4 h 46"/>
                <a:gd name="T8" fmla="*/ 35 w 73"/>
                <a:gd name="T9" fmla="*/ 4 h 46"/>
                <a:gd name="T10" fmla="*/ 29 w 73"/>
                <a:gd name="T11" fmla="*/ 6 h 46"/>
                <a:gd name="T12" fmla="*/ 29 w 73"/>
                <a:gd name="T13" fmla="*/ 5 h 46"/>
                <a:gd name="T14" fmla="*/ 28 w 73"/>
                <a:gd name="T15" fmla="*/ 4 h 46"/>
                <a:gd name="T16" fmla="*/ 22 w 73"/>
                <a:gd name="T17" fmla="*/ 2 h 46"/>
                <a:gd name="T18" fmla="*/ 15 w 73"/>
                <a:gd name="T19" fmla="*/ 2 h 46"/>
                <a:gd name="T20" fmla="*/ 11 w 73"/>
                <a:gd name="T21" fmla="*/ 2 h 46"/>
                <a:gd name="T22" fmla="*/ 7 w 73"/>
                <a:gd name="T23" fmla="*/ 5 h 46"/>
                <a:gd name="T24" fmla="*/ 5 w 73"/>
                <a:gd name="T25" fmla="*/ 10 h 46"/>
                <a:gd name="T26" fmla="*/ 3 w 73"/>
                <a:gd name="T27" fmla="*/ 15 h 46"/>
                <a:gd name="T28" fmla="*/ 4 w 73"/>
                <a:gd name="T29" fmla="*/ 20 h 46"/>
                <a:gd name="T30" fmla="*/ 2 w 73"/>
                <a:gd name="T31" fmla="*/ 27 h 46"/>
                <a:gd name="T32" fmla="*/ 0 w 73"/>
                <a:gd name="T33" fmla="*/ 34 h 46"/>
                <a:gd name="T34" fmla="*/ 3 w 73"/>
                <a:gd name="T35" fmla="*/ 41 h 46"/>
                <a:gd name="T36" fmla="*/ 10 w 73"/>
                <a:gd name="T37" fmla="*/ 46 h 46"/>
                <a:gd name="T38" fmla="*/ 21 w 73"/>
                <a:gd name="T39" fmla="*/ 44 h 46"/>
                <a:gd name="T40" fmla="*/ 26 w 73"/>
                <a:gd name="T41" fmla="*/ 44 h 46"/>
                <a:gd name="T42" fmla="*/ 32 w 73"/>
                <a:gd name="T43" fmla="*/ 44 h 46"/>
                <a:gd name="T44" fmla="*/ 34 w 73"/>
                <a:gd name="T45" fmla="*/ 44 h 46"/>
                <a:gd name="T46" fmla="*/ 35 w 73"/>
                <a:gd name="T47" fmla="*/ 45 h 46"/>
                <a:gd name="T48" fmla="*/ 37 w 73"/>
                <a:gd name="T49" fmla="*/ 44 h 46"/>
                <a:gd name="T50" fmla="*/ 43 w 73"/>
                <a:gd name="T51" fmla="*/ 43 h 46"/>
                <a:gd name="T52" fmla="*/ 50 w 73"/>
                <a:gd name="T53" fmla="*/ 43 h 46"/>
                <a:gd name="T54" fmla="*/ 55 w 73"/>
                <a:gd name="T55" fmla="*/ 42 h 46"/>
                <a:gd name="T56" fmla="*/ 58 w 73"/>
                <a:gd name="T57" fmla="*/ 39 h 46"/>
                <a:gd name="T58" fmla="*/ 59 w 73"/>
                <a:gd name="T59" fmla="*/ 34 h 46"/>
                <a:gd name="T60" fmla="*/ 61 w 73"/>
                <a:gd name="T61" fmla="*/ 32 h 46"/>
                <a:gd name="T62" fmla="*/ 64 w 73"/>
                <a:gd name="T63" fmla="*/ 29 h 46"/>
                <a:gd name="T64" fmla="*/ 66 w 73"/>
                <a:gd name="T65" fmla="*/ 27 h 46"/>
                <a:gd name="T66" fmla="*/ 68 w 73"/>
                <a:gd name="T67" fmla="*/ 24 h 46"/>
                <a:gd name="T68" fmla="*/ 69 w 73"/>
                <a:gd name="T69" fmla="*/ 17 h 46"/>
                <a:gd name="T70" fmla="*/ 72 w 73"/>
                <a:gd name="T71" fmla="*/ 10 h 46"/>
                <a:gd name="T72" fmla="*/ 72 w 73"/>
                <a:gd name="T73" fmla="*/ 8 h 46"/>
                <a:gd name="T74" fmla="*/ 71 w 73"/>
                <a:gd name="T75" fmla="*/ 7 h 46"/>
                <a:gd name="T76" fmla="*/ 70 w 73"/>
                <a:gd name="T77" fmla="*/ 4 h 46"/>
                <a:gd name="T78" fmla="*/ 68 w 73"/>
                <a:gd name="T79" fmla="*/ 2 h 46"/>
                <a:gd name="T80" fmla="*/ 64 w 73"/>
                <a:gd name="T81" fmla="*/ 2 h 46"/>
                <a:gd name="T82" fmla="*/ 59 w 73"/>
                <a:gd name="T83" fmla="*/ 0 h 46"/>
                <a:gd name="T84" fmla="*/ 55 w 73"/>
                <a:gd name="T85" fmla="*/ 0 h 46"/>
                <a:gd name="T86" fmla="*/ 65 w 73"/>
                <a:gd name="T87" fmla="*/ 2 h 4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3"/>
                <a:gd name="T133" fmla="*/ 0 h 46"/>
                <a:gd name="T134" fmla="*/ 73 w 73"/>
                <a:gd name="T135" fmla="*/ 46 h 4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3" h="46">
                  <a:moveTo>
                    <a:pt x="65" y="2"/>
                  </a:moveTo>
                  <a:lnTo>
                    <a:pt x="64" y="2"/>
                  </a:lnTo>
                  <a:lnTo>
                    <a:pt x="63" y="1"/>
                  </a:lnTo>
                  <a:lnTo>
                    <a:pt x="55" y="0"/>
                  </a:lnTo>
                  <a:lnTo>
                    <a:pt x="47" y="1"/>
                  </a:lnTo>
                  <a:lnTo>
                    <a:pt x="45" y="2"/>
                  </a:lnTo>
                  <a:lnTo>
                    <a:pt x="43" y="3"/>
                  </a:lnTo>
                  <a:lnTo>
                    <a:pt x="42" y="4"/>
                  </a:lnTo>
                  <a:lnTo>
                    <a:pt x="39" y="4"/>
                  </a:lnTo>
                  <a:lnTo>
                    <a:pt x="35" y="4"/>
                  </a:lnTo>
                  <a:lnTo>
                    <a:pt x="32" y="5"/>
                  </a:lnTo>
                  <a:lnTo>
                    <a:pt x="29" y="6"/>
                  </a:lnTo>
                  <a:lnTo>
                    <a:pt x="29" y="5"/>
                  </a:lnTo>
                  <a:lnTo>
                    <a:pt x="28" y="4"/>
                  </a:lnTo>
                  <a:lnTo>
                    <a:pt x="25" y="3"/>
                  </a:lnTo>
                  <a:lnTo>
                    <a:pt x="22" y="2"/>
                  </a:lnTo>
                  <a:lnTo>
                    <a:pt x="19" y="2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9" y="3"/>
                  </a:lnTo>
                  <a:lnTo>
                    <a:pt x="7" y="5"/>
                  </a:lnTo>
                  <a:lnTo>
                    <a:pt x="6" y="7"/>
                  </a:lnTo>
                  <a:lnTo>
                    <a:pt x="5" y="10"/>
                  </a:lnTo>
                  <a:lnTo>
                    <a:pt x="3" y="13"/>
                  </a:lnTo>
                  <a:lnTo>
                    <a:pt x="3" y="15"/>
                  </a:lnTo>
                  <a:lnTo>
                    <a:pt x="3" y="18"/>
                  </a:lnTo>
                  <a:lnTo>
                    <a:pt x="4" y="20"/>
                  </a:lnTo>
                  <a:lnTo>
                    <a:pt x="3" y="23"/>
                  </a:lnTo>
                  <a:lnTo>
                    <a:pt x="2" y="27"/>
                  </a:lnTo>
                  <a:lnTo>
                    <a:pt x="1" y="31"/>
                  </a:lnTo>
                  <a:lnTo>
                    <a:pt x="0" y="34"/>
                  </a:lnTo>
                  <a:lnTo>
                    <a:pt x="1" y="38"/>
                  </a:lnTo>
                  <a:lnTo>
                    <a:pt x="3" y="41"/>
                  </a:lnTo>
                  <a:lnTo>
                    <a:pt x="5" y="44"/>
                  </a:lnTo>
                  <a:lnTo>
                    <a:pt x="10" y="46"/>
                  </a:lnTo>
                  <a:lnTo>
                    <a:pt x="16" y="45"/>
                  </a:lnTo>
                  <a:lnTo>
                    <a:pt x="21" y="44"/>
                  </a:lnTo>
                  <a:lnTo>
                    <a:pt x="24" y="44"/>
                  </a:lnTo>
                  <a:lnTo>
                    <a:pt x="26" y="44"/>
                  </a:lnTo>
                  <a:lnTo>
                    <a:pt x="29" y="44"/>
                  </a:lnTo>
                  <a:lnTo>
                    <a:pt x="32" y="44"/>
                  </a:lnTo>
                  <a:lnTo>
                    <a:pt x="34" y="43"/>
                  </a:lnTo>
                  <a:lnTo>
                    <a:pt x="34" y="44"/>
                  </a:lnTo>
                  <a:lnTo>
                    <a:pt x="34" y="45"/>
                  </a:lnTo>
                  <a:lnTo>
                    <a:pt x="35" y="45"/>
                  </a:lnTo>
                  <a:lnTo>
                    <a:pt x="36" y="45"/>
                  </a:lnTo>
                  <a:lnTo>
                    <a:pt x="37" y="44"/>
                  </a:lnTo>
                  <a:lnTo>
                    <a:pt x="39" y="44"/>
                  </a:lnTo>
                  <a:lnTo>
                    <a:pt x="43" y="43"/>
                  </a:lnTo>
                  <a:lnTo>
                    <a:pt x="46" y="43"/>
                  </a:lnTo>
                  <a:lnTo>
                    <a:pt x="50" y="43"/>
                  </a:lnTo>
                  <a:lnTo>
                    <a:pt x="53" y="43"/>
                  </a:lnTo>
                  <a:lnTo>
                    <a:pt x="55" y="42"/>
                  </a:lnTo>
                  <a:lnTo>
                    <a:pt x="57" y="40"/>
                  </a:lnTo>
                  <a:lnTo>
                    <a:pt x="58" y="39"/>
                  </a:lnTo>
                  <a:lnTo>
                    <a:pt x="58" y="36"/>
                  </a:lnTo>
                  <a:lnTo>
                    <a:pt x="59" y="34"/>
                  </a:lnTo>
                  <a:lnTo>
                    <a:pt x="59" y="33"/>
                  </a:lnTo>
                  <a:lnTo>
                    <a:pt x="61" y="32"/>
                  </a:lnTo>
                  <a:lnTo>
                    <a:pt x="62" y="31"/>
                  </a:lnTo>
                  <a:lnTo>
                    <a:pt x="64" y="29"/>
                  </a:lnTo>
                  <a:lnTo>
                    <a:pt x="65" y="28"/>
                  </a:lnTo>
                  <a:lnTo>
                    <a:pt x="66" y="27"/>
                  </a:lnTo>
                  <a:lnTo>
                    <a:pt x="67" y="26"/>
                  </a:lnTo>
                  <a:lnTo>
                    <a:pt x="68" y="24"/>
                  </a:lnTo>
                  <a:lnTo>
                    <a:pt x="68" y="20"/>
                  </a:lnTo>
                  <a:lnTo>
                    <a:pt x="69" y="17"/>
                  </a:lnTo>
                  <a:lnTo>
                    <a:pt x="70" y="14"/>
                  </a:lnTo>
                  <a:lnTo>
                    <a:pt x="72" y="10"/>
                  </a:lnTo>
                  <a:lnTo>
                    <a:pt x="73" y="9"/>
                  </a:lnTo>
                  <a:lnTo>
                    <a:pt x="72" y="8"/>
                  </a:lnTo>
                  <a:lnTo>
                    <a:pt x="71" y="7"/>
                  </a:lnTo>
                  <a:lnTo>
                    <a:pt x="70" y="6"/>
                  </a:lnTo>
                  <a:lnTo>
                    <a:pt x="70" y="4"/>
                  </a:lnTo>
                  <a:lnTo>
                    <a:pt x="69" y="3"/>
                  </a:lnTo>
                  <a:lnTo>
                    <a:pt x="68" y="2"/>
                  </a:lnTo>
                  <a:lnTo>
                    <a:pt x="67" y="2"/>
                  </a:lnTo>
                  <a:lnTo>
                    <a:pt x="64" y="2"/>
                  </a:lnTo>
                  <a:lnTo>
                    <a:pt x="62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4" y="0"/>
                  </a:lnTo>
                  <a:lnTo>
                    <a:pt x="65" y="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0" name="Freeform 72"/>
            <p:cNvSpPr>
              <a:spLocks/>
            </p:cNvSpPr>
            <p:nvPr/>
          </p:nvSpPr>
          <p:spPr bwMode="gray">
            <a:xfrm>
              <a:off x="3228" y="2081"/>
              <a:ext cx="73" cy="46"/>
            </a:xfrm>
            <a:custGeom>
              <a:avLst/>
              <a:gdLst>
                <a:gd name="T0" fmla="*/ 64 w 73"/>
                <a:gd name="T1" fmla="*/ 2 h 46"/>
                <a:gd name="T2" fmla="*/ 55 w 73"/>
                <a:gd name="T3" fmla="*/ 0 h 46"/>
                <a:gd name="T4" fmla="*/ 45 w 73"/>
                <a:gd name="T5" fmla="*/ 2 h 46"/>
                <a:gd name="T6" fmla="*/ 42 w 73"/>
                <a:gd name="T7" fmla="*/ 4 h 46"/>
                <a:gd name="T8" fmla="*/ 35 w 73"/>
                <a:gd name="T9" fmla="*/ 4 h 46"/>
                <a:gd name="T10" fmla="*/ 29 w 73"/>
                <a:gd name="T11" fmla="*/ 6 h 46"/>
                <a:gd name="T12" fmla="*/ 29 w 73"/>
                <a:gd name="T13" fmla="*/ 5 h 46"/>
                <a:gd name="T14" fmla="*/ 28 w 73"/>
                <a:gd name="T15" fmla="*/ 4 h 46"/>
                <a:gd name="T16" fmla="*/ 22 w 73"/>
                <a:gd name="T17" fmla="*/ 2 h 46"/>
                <a:gd name="T18" fmla="*/ 15 w 73"/>
                <a:gd name="T19" fmla="*/ 2 h 46"/>
                <a:gd name="T20" fmla="*/ 11 w 73"/>
                <a:gd name="T21" fmla="*/ 2 h 46"/>
                <a:gd name="T22" fmla="*/ 7 w 73"/>
                <a:gd name="T23" fmla="*/ 5 h 46"/>
                <a:gd name="T24" fmla="*/ 5 w 73"/>
                <a:gd name="T25" fmla="*/ 10 h 46"/>
                <a:gd name="T26" fmla="*/ 3 w 73"/>
                <a:gd name="T27" fmla="*/ 15 h 46"/>
                <a:gd name="T28" fmla="*/ 4 w 73"/>
                <a:gd name="T29" fmla="*/ 20 h 46"/>
                <a:gd name="T30" fmla="*/ 2 w 73"/>
                <a:gd name="T31" fmla="*/ 27 h 46"/>
                <a:gd name="T32" fmla="*/ 0 w 73"/>
                <a:gd name="T33" fmla="*/ 34 h 46"/>
                <a:gd name="T34" fmla="*/ 3 w 73"/>
                <a:gd name="T35" fmla="*/ 41 h 46"/>
                <a:gd name="T36" fmla="*/ 10 w 73"/>
                <a:gd name="T37" fmla="*/ 46 h 46"/>
                <a:gd name="T38" fmla="*/ 21 w 73"/>
                <a:gd name="T39" fmla="*/ 44 h 46"/>
                <a:gd name="T40" fmla="*/ 26 w 73"/>
                <a:gd name="T41" fmla="*/ 44 h 46"/>
                <a:gd name="T42" fmla="*/ 32 w 73"/>
                <a:gd name="T43" fmla="*/ 44 h 46"/>
                <a:gd name="T44" fmla="*/ 34 w 73"/>
                <a:gd name="T45" fmla="*/ 44 h 46"/>
                <a:gd name="T46" fmla="*/ 35 w 73"/>
                <a:gd name="T47" fmla="*/ 45 h 46"/>
                <a:gd name="T48" fmla="*/ 37 w 73"/>
                <a:gd name="T49" fmla="*/ 44 h 46"/>
                <a:gd name="T50" fmla="*/ 43 w 73"/>
                <a:gd name="T51" fmla="*/ 43 h 46"/>
                <a:gd name="T52" fmla="*/ 50 w 73"/>
                <a:gd name="T53" fmla="*/ 43 h 46"/>
                <a:gd name="T54" fmla="*/ 55 w 73"/>
                <a:gd name="T55" fmla="*/ 42 h 46"/>
                <a:gd name="T56" fmla="*/ 58 w 73"/>
                <a:gd name="T57" fmla="*/ 39 h 46"/>
                <a:gd name="T58" fmla="*/ 59 w 73"/>
                <a:gd name="T59" fmla="*/ 34 h 46"/>
                <a:gd name="T60" fmla="*/ 61 w 73"/>
                <a:gd name="T61" fmla="*/ 32 h 46"/>
                <a:gd name="T62" fmla="*/ 64 w 73"/>
                <a:gd name="T63" fmla="*/ 29 h 46"/>
                <a:gd name="T64" fmla="*/ 66 w 73"/>
                <a:gd name="T65" fmla="*/ 27 h 46"/>
                <a:gd name="T66" fmla="*/ 68 w 73"/>
                <a:gd name="T67" fmla="*/ 24 h 46"/>
                <a:gd name="T68" fmla="*/ 69 w 73"/>
                <a:gd name="T69" fmla="*/ 17 h 46"/>
                <a:gd name="T70" fmla="*/ 72 w 73"/>
                <a:gd name="T71" fmla="*/ 10 h 46"/>
                <a:gd name="T72" fmla="*/ 72 w 73"/>
                <a:gd name="T73" fmla="*/ 8 h 46"/>
                <a:gd name="T74" fmla="*/ 71 w 73"/>
                <a:gd name="T75" fmla="*/ 7 h 46"/>
                <a:gd name="T76" fmla="*/ 70 w 73"/>
                <a:gd name="T77" fmla="*/ 4 h 46"/>
                <a:gd name="T78" fmla="*/ 68 w 73"/>
                <a:gd name="T79" fmla="*/ 2 h 46"/>
                <a:gd name="T80" fmla="*/ 64 w 73"/>
                <a:gd name="T81" fmla="*/ 2 h 46"/>
                <a:gd name="T82" fmla="*/ 59 w 73"/>
                <a:gd name="T83" fmla="*/ 0 h 46"/>
                <a:gd name="T84" fmla="*/ 55 w 73"/>
                <a:gd name="T85" fmla="*/ 0 h 4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3"/>
                <a:gd name="T130" fmla="*/ 0 h 46"/>
                <a:gd name="T131" fmla="*/ 73 w 73"/>
                <a:gd name="T132" fmla="*/ 46 h 4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3" h="46">
                  <a:moveTo>
                    <a:pt x="65" y="2"/>
                  </a:moveTo>
                  <a:lnTo>
                    <a:pt x="64" y="2"/>
                  </a:lnTo>
                  <a:lnTo>
                    <a:pt x="63" y="1"/>
                  </a:lnTo>
                  <a:lnTo>
                    <a:pt x="55" y="0"/>
                  </a:lnTo>
                  <a:lnTo>
                    <a:pt x="47" y="1"/>
                  </a:lnTo>
                  <a:lnTo>
                    <a:pt x="45" y="2"/>
                  </a:lnTo>
                  <a:lnTo>
                    <a:pt x="43" y="3"/>
                  </a:lnTo>
                  <a:lnTo>
                    <a:pt x="42" y="4"/>
                  </a:lnTo>
                  <a:lnTo>
                    <a:pt x="39" y="4"/>
                  </a:lnTo>
                  <a:lnTo>
                    <a:pt x="35" y="4"/>
                  </a:lnTo>
                  <a:lnTo>
                    <a:pt x="32" y="5"/>
                  </a:lnTo>
                  <a:lnTo>
                    <a:pt x="29" y="6"/>
                  </a:lnTo>
                  <a:lnTo>
                    <a:pt x="29" y="5"/>
                  </a:lnTo>
                  <a:lnTo>
                    <a:pt x="28" y="4"/>
                  </a:lnTo>
                  <a:lnTo>
                    <a:pt x="25" y="3"/>
                  </a:lnTo>
                  <a:lnTo>
                    <a:pt x="22" y="2"/>
                  </a:lnTo>
                  <a:lnTo>
                    <a:pt x="19" y="2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9" y="3"/>
                  </a:lnTo>
                  <a:lnTo>
                    <a:pt x="7" y="5"/>
                  </a:lnTo>
                  <a:lnTo>
                    <a:pt x="6" y="7"/>
                  </a:lnTo>
                  <a:lnTo>
                    <a:pt x="5" y="10"/>
                  </a:lnTo>
                  <a:lnTo>
                    <a:pt x="3" y="13"/>
                  </a:lnTo>
                  <a:lnTo>
                    <a:pt x="3" y="15"/>
                  </a:lnTo>
                  <a:lnTo>
                    <a:pt x="3" y="18"/>
                  </a:lnTo>
                  <a:lnTo>
                    <a:pt x="4" y="20"/>
                  </a:lnTo>
                  <a:lnTo>
                    <a:pt x="3" y="23"/>
                  </a:lnTo>
                  <a:lnTo>
                    <a:pt x="2" y="27"/>
                  </a:lnTo>
                  <a:lnTo>
                    <a:pt x="1" y="31"/>
                  </a:lnTo>
                  <a:lnTo>
                    <a:pt x="0" y="34"/>
                  </a:lnTo>
                  <a:lnTo>
                    <a:pt x="1" y="38"/>
                  </a:lnTo>
                  <a:lnTo>
                    <a:pt x="3" y="41"/>
                  </a:lnTo>
                  <a:lnTo>
                    <a:pt x="5" y="44"/>
                  </a:lnTo>
                  <a:lnTo>
                    <a:pt x="10" y="46"/>
                  </a:lnTo>
                  <a:lnTo>
                    <a:pt x="16" y="45"/>
                  </a:lnTo>
                  <a:lnTo>
                    <a:pt x="21" y="44"/>
                  </a:lnTo>
                  <a:lnTo>
                    <a:pt x="24" y="44"/>
                  </a:lnTo>
                  <a:lnTo>
                    <a:pt x="26" y="44"/>
                  </a:lnTo>
                  <a:lnTo>
                    <a:pt x="29" y="44"/>
                  </a:lnTo>
                  <a:lnTo>
                    <a:pt x="32" y="44"/>
                  </a:lnTo>
                  <a:lnTo>
                    <a:pt x="34" y="43"/>
                  </a:lnTo>
                  <a:lnTo>
                    <a:pt x="34" y="44"/>
                  </a:lnTo>
                  <a:lnTo>
                    <a:pt x="34" y="45"/>
                  </a:lnTo>
                  <a:lnTo>
                    <a:pt x="35" y="45"/>
                  </a:lnTo>
                  <a:lnTo>
                    <a:pt x="36" y="45"/>
                  </a:lnTo>
                  <a:lnTo>
                    <a:pt x="37" y="44"/>
                  </a:lnTo>
                  <a:lnTo>
                    <a:pt x="39" y="44"/>
                  </a:lnTo>
                  <a:lnTo>
                    <a:pt x="43" y="43"/>
                  </a:lnTo>
                  <a:lnTo>
                    <a:pt x="46" y="43"/>
                  </a:lnTo>
                  <a:lnTo>
                    <a:pt x="50" y="43"/>
                  </a:lnTo>
                  <a:lnTo>
                    <a:pt x="53" y="43"/>
                  </a:lnTo>
                  <a:lnTo>
                    <a:pt x="55" y="42"/>
                  </a:lnTo>
                  <a:lnTo>
                    <a:pt x="57" y="40"/>
                  </a:lnTo>
                  <a:lnTo>
                    <a:pt x="58" y="39"/>
                  </a:lnTo>
                  <a:lnTo>
                    <a:pt x="58" y="36"/>
                  </a:lnTo>
                  <a:lnTo>
                    <a:pt x="59" y="34"/>
                  </a:lnTo>
                  <a:lnTo>
                    <a:pt x="59" y="33"/>
                  </a:lnTo>
                  <a:lnTo>
                    <a:pt x="61" y="32"/>
                  </a:lnTo>
                  <a:lnTo>
                    <a:pt x="62" y="31"/>
                  </a:lnTo>
                  <a:lnTo>
                    <a:pt x="64" y="29"/>
                  </a:lnTo>
                  <a:lnTo>
                    <a:pt x="65" y="28"/>
                  </a:lnTo>
                  <a:lnTo>
                    <a:pt x="66" y="27"/>
                  </a:lnTo>
                  <a:lnTo>
                    <a:pt x="67" y="26"/>
                  </a:lnTo>
                  <a:lnTo>
                    <a:pt x="68" y="24"/>
                  </a:lnTo>
                  <a:lnTo>
                    <a:pt x="68" y="20"/>
                  </a:lnTo>
                  <a:lnTo>
                    <a:pt x="69" y="17"/>
                  </a:lnTo>
                  <a:lnTo>
                    <a:pt x="70" y="14"/>
                  </a:lnTo>
                  <a:lnTo>
                    <a:pt x="72" y="10"/>
                  </a:lnTo>
                  <a:lnTo>
                    <a:pt x="73" y="9"/>
                  </a:lnTo>
                  <a:lnTo>
                    <a:pt x="72" y="8"/>
                  </a:lnTo>
                  <a:lnTo>
                    <a:pt x="71" y="7"/>
                  </a:lnTo>
                  <a:lnTo>
                    <a:pt x="70" y="6"/>
                  </a:lnTo>
                  <a:lnTo>
                    <a:pt x="70" y="4"/>
                  </a:lnTo>
                  <a:lnTo>
                    <a:pt x="69" y="3"/>
                  </a:lnTo>
                  <a:lnTo>
                    <a:pt x="68" y="2"/>
                  </a:lnTo>
                  <a:lnTo>
                    <a:pt x="67" y="2"/>
                  </a:lnTo>
                  <a:lnTo>
                    <a:pt x="64" y="2"/>
                  </a:lnTo>
                  <a:lnTo>
                    <a:pt x="62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4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1" name="Freeform 73"/>
            <p:cNvSpPr>
              <a:spLocks/>
            </p:cNvSpPr>
            <p:nvPr/>
          </p:nvSpPr>
          <p:spPr bwMode="gray">
            <a:xfrm>
              <a:off x="3191" y="2112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2 w 5"/>
                <a:gd name="T5" fmla="*/ 0 h 5"/>
                <a:gd name="T6" fmla="*/ 1 w 5"/>
                <a:gd name="T7" fmla="*/ 0 h 5"/>
                <a:gd name="T8" fmla="*/ 1 w 5"/>
                <a:gd name="T9" fmla="*/ 1 h 5"/>
                <a:gd name="T10" fmla="*/ 1 w 5"/>
                <a:gd name="T11" fmla="*/ 2 h 5"/>
                <a:gd name="T12" fmla="*/ 0 w 5"/>
                <a:gd name="T13" fmla="*/ 3 h 5"/>
                <a:gd name="T14" fmla="*/ 0 w 5"/>
                <a:gd name="T15" fmla="*/ 4 h 5"/>
                <a:gd name="T16" fmla="*/ 0 w 5"/>
                <a:gd name="T17" fmla="*/ 4 h 5"/>
                <a:gd name="T18" fmla="*/ 0 w 5"/>
                <a:gd name="T19" fmla="*/ 5 h 5"/>
                <a:gd name="T20" fmla="*/ 1 w 5"/>
                <a:gd name="T21" fmla="*/ 5 h 5"/>
                <a:gd name="T22" fmla="*/ 3 w 5"/>
                <a:gd name="T23" fmla="*/ 3 h 5"/>
                <a:gd name="T24" fmla="*/ 5 w 5"/>
                <a:gd name="T25" fmla="*/ 1 h 5"/>
                <a:gd name="T26" fmla="*/ 5 w 5"/>
                <a:gd name="T27" fmla="*/ 1 h 5"/>
                <a:gd name="T28" fmla="*/ 5 w 5"/>
                <a:gd name="T29" fmla="*/ 0 h 5"/>
                <a:gd name="T30" fmla="*/ 3 w 5"/>
                <a:gd name="T31" fmla="*/ 0 h 5"/>
                <a:gd name="T32" fmla="*/ 3 w 5"/>
                <a:gd name="T33" fmla="*/ 0 h 5"/>
                <a:gd name="T34" fmla="*/ 3 w 5"/>
                <a:gd name="T35" fmla="*/ 0 h 5"/>
                <a:gd name="T36" fmla="*/ 3 w 5"/>
                <a:gd name="T37" fmla="*/ 0 h 5"/>
                <a:gd name="T38" fmla="*/ 5 w 5"/>
                <a:gd name="T39" fmla="*/ 0 h 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"/>
                <a:gd name="T61" fmla="*/ 0 h 5"/>
                <a:gd name="T62" fmla="*/ 5 w 5"/>
                <a:gd name="T63" fmla="*/ 5 h 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2" name="Freeform 74"/>
            <p:cNvSpPr>
              <a:spLocks/>
            </p:cNvSpPr>
            <p:nvPr/>
          </p:nvSpPr>
          <p:spPr bwMode="gray">
            <a:xfrm>
              <a:off x="3191" y="2112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2 w 5"/>
                <a:gd name="T5" fmla="*/ 0 h 5"/>
                <a:gd name="T6" fmla="*/ 1 w 5"/>
                <a:gd name="T7" fmla="*/ 0 h 5"/>
                <a:gd name="T8" fmla="*/ 1 w 5"/>
                <a:gd name="T9" fmla="*/ 1 h 5"/>
                <a:gd name="T10" fmla="*/ 1 w 5"/>
                <a:gd name="T11" fmla="*/ 2 h 5"/>
                <a:gd name="T12" fmla="*/ 0 w 5"/>
                <a:gd name="T13" fmla="*/ 3 h 5"/>
                <a:gd name="T14" fmla="*/ 0 w 5"/>
                <a:gd name="T15" fmla="*/ 4 h 5"/>
                <a:gd name="T16" fmla="*/ 0 w 5"/>
                <a:gd name="T17" fmla="*/ 4 h 5"/>
                <a:gd name="T18" fmla="*/ 0 w 5"/>
                <a:gd name="T19" fmla="*/ 5 h 5"/>
                <a:gd name="T20" fmla="*/ 1 w 5"/>
                <a:gd name="T21" fmla="*/ 5 h 5"/>
                <a:gd name="T22" fmla="*/ 3 w 5"/>
                <a:gd name="T23" fmla="*/ 3 h 5"/>
                <a:gd name="T24" fmla="*/ 5 w 5"/>
                <a:gd name="T25" fmla="*/ 1 h 5"/>
                <a:gd name="T26" fmla="*/ 5 w 5"/>
                <a:gd name="T27" fmla="*/ 1 h 5"/>
                <a:gd name="T28" fmla="*/ 5 w 5"/>
                <a:gd name="T29" fmla="*/ 0 h 5"/>
                <a:gd name="T30" fmla="*/ 3 w 5"/>
                <a:gd name="T31" fmla="*/ 0 h 5"/>
                <a:gd name="T32" fmla="*/ 3 w 5"/>
                <a:gd name="T33" fmla="*/ 0 h 5"/>
                <a:gd name="T34" fmla="*/ 3 w 5"/>
                <a:gd name="T35" fmla="*/ 0 h 5"/>
                <a:gd name="T36" fmla="*/ 3 w 5"/>
                <a:gd name="T37" fmla="*/ 0 h 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"/>
                <a:gd name="T58" fmla="*/ 0 h 5"/>
                <a:gd name="T59" fmla="*/ 5 w 5"/>
                <a:gd name="T60" fmla="*/ 5 h 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3" name="Freeform 75"/>
            <p:cNvSpPr>
              <a:spLocks/>
            </p:cNvSpPr>
            <p:nvPr/>
          </p:nvSpPr>
          <p:spPr bwMode="gray">
            <a:xfrm>
              <a:off x="2555" y="1922"/>
              <a:ext cx="1129" cy="1098"/>
            </a:xfrm>
            <a:custGeom>
              <a:avLst/>
              <a:gdLst>
                <a:gd name="T0" fmla="*/ 564 w 1129"/>
                <a:gd name="T1" fmla="*/ 929 h 1098"/>
                <a:gd name="T2" fmla="*/ 553 w 1129"/>
                <a:gd name="T3" fmla="*/ 876 h 1098"/>
                <a:gd name="T4" fmla="*/ 525 w 1129"/>
                <a:gd name="T5" fmla="*/ 824 h 1098"/>
                <a:gd name="T6" fmla="*/ 465 w 1129"/>
                <a:gd name="T7" fmla="*/ 748 h 1098"/>
                <a:gd name="T8" fmla="*/ 467 w 1129"/>
                <a:gd name="T9" fmla="*/ 701 h 1098"/>
                <a:gd name="T10" fmla="*/ 456 w 1129"/>
                <a:gd name="T11" fmla="*/ 622 h 1098"/>
                <a:gd name="T12" fmla="*/ 402 w 1129"/>
                <a:gd name="T13" fmla="*/ 578 h 1098"/>
                <a:gd name="T14" fmla="*/ 298 w 1129"/>
                <a:gd name="T15" fmla="*/ 510 h 1098"/>
                <a:gd name="T16" fmla="*/ 240 w 1129"/>
                <a:gd name="T17" fmla="*/ 430 h 1098"/>
                <a:gd name="T18" fmla="*/ 187 w 1129"/>
                <a:gd name="T19" fmla="*/ 458 h 1098"/>
                <a:gd name="T20" fmla="*/ 107 w 1129"/>
                <a:gd name="T21" fmla="*/ 479 h 1098"/>
                <a:gd name="T22" fmla="*/ 94 w 1129"/>
                <a:gd name="T23" fmla="*/ 444 h 1098"/>
                <a:gd name="T24" fmla="*/ 27 w 1129"/>
                <a:gd name="T25" fmla="*/ 426 h 1098"/>
                <a:gd name="T26" fmla="*/ 6 w 1129"/>
                <a:gd name="T27" fmla="*/ 360 h 1098"/>
                <a:gd name="T28" fmla="*/ 26 w 1129"/>
                <a:gd name="T29" fmla="*/ 323 h 1098"/>
                <a:gd name="T30" fmla="*/ 116 w 1129"/>
                <a:gd name="T31" fmla="*/ 284 h 1098"/>
                <a:gd name="T32" fmla="*/ 121 w 1129"/>
                <a:gd name="T33" fmla="*/ 134 h 1098"/>
                <a:gd name="T34" fmla="*/ 114 w 1129"/>
                <a:gd name="T35" fmla="*/ 104 h 1098"/>
                <a:gd name="T36" fmla="*/ 185 w 1129"/>
                <a:gd name="T37" fmla="*/ 91 h 1098"/>
                <a:gd name="T38" fmla="*/ 233 w 1129"/>
                <a:gd name="T39" fmla="*/ 134 h 1098"/>
                <a:gd name="T40" fmla="*/ 302 w 1129"/>
                <a:gd name="T41" fmla="*/ 82 h 1098"/>
                <a:gd name="T42" fmla="*/ 270 w 1129"/>
                <a:gd name="T43" fmla="*/ 35 h 1098"/>
                <a:gd name="T44" fmla="*/ 330 w 1129"/>
                <a:gd name="T45" fmla="*/ 33 h 1098"/>
                <a:gd name="T46" fmla="*/ 407 w 1129"/>
                <a:gd name="T47" fmla="*/ 5 h 1098"/>
                <a:gd name="T48" fmla="*/ 437 w 1129"/>
                <a:gd name="T49" fmla="*/ 105 h 1098"/>
                <a:gd name="T50" fmla="*/ 494 w 1129"/>
                <a:gd name="T51" fmla="*/ 95 h 1098"/>
                <a:gd name="T52" fmla="*/ 531 w 1129"/>
                <a:gd name="T53" fmla="*/ 82 h 1098"/>
                <a:gd name="T54" fmla="*/ 595 w 1129"/>
                <a:gd name="T55" fmla="*/ 84 h 1098"/>
                <a:gd name="T56" fmla="*/ 642 w 1129"/>
                <a:gd name="T57" fmla="*/ 46 h 1098"/>
                <a:gd name="T58" fmla="*/ 672 w 1129"/>
                <a:gd name="T59" fmla="*/ 70 h 1098"/>
                <a:gd name="T60" fmla="*/ 676 w 1129"/>
                <a:gd name="T61" fmla="*/ 147 h 1098"/>
                <a:gd name="T62" fmla="*/ 623 w 1129"/>
                <a:gd name="T63" fmla="*/ 191 h 1098"/>
                <a:gd name="T64" fmla="*/ 643 w 1129"/>
                <a:gd name="T65" fmla="*/ 229 h 1098"/>
                <a:gd name="T66" fmla="*/ 668 w 1129"/>
                <a:gd name="T67" fmla="*/ 174 h 1098"/>
                <a:gd name="T68" fmla="*/ 679 w 1129"/>
                <a:gd name="T69" fmla="*/ 209 h 1098"/>
                <a:gd name="T70" fmla="*/ 710 w 1129"/>
                <a:gd name="T71" fmla="*/ 227 h 1098"/>
                <a:gd name="T72" fmla="*/ 738 w 1129"/>
                <a:gd name="T73" fmla="*/ 199 h 1098"/>
                <a:gd name="T74" fmla="*/ 782 w 1129"/>
                <a:gd name="T75" fmla="*/ 179 h 1098"/>
                <a:gd name="T76" fmla="*/ 826 w 1129"/>
                <a:gd name="T77" fmla="*/ 200 h 1098"/>
                <a:gd name="T78" fmla="*/ 856 w 1129"/>
                <a:gd name="T79" fmla="*/ 221 h 1098"/>
                <a:gd name="T80" fmla="*/ 852 w 1129"/>
                <a:gd name="T81" fmla="*/ 252 h 1098"/>
                <a:gd name="T82" fmla="*/ 884 w 1129"/>
                <a:gd name="T83" fmla="*/ 238 h 1098"/>
                <a:gd name="T84" fmla="*/ 930 w 1129"/>
                <a:gd name="T85" fmla="*/ 253 h 1098"/>
                <a:gd name="T86" fmla="*/ 967 w 1129"/>
                <a:gd name="T87" fmla="*/ 260 h 1098"/>
                <a:gd name="T88" fmla="*/ 1021 w 1129"/>
                <a:gd name="T89" fmla="*/ 289 h 1098"/>
                <a:gd name="T90" fmla="*/ 1075 w 1129"/>
                <a:gd name="T91" fmla="*/ 337 h 1098"/>
                <a:gd name="T92" fmla="*/ 1115 w 1129"/>
                <a:gd name="T93" fmla="*/ 364 h 1098"/>
                <a:gd name="T94" fmla="*/ 1122 w 1129"/>
                <a:gd name="T95" fmla="*/ 426 h 1098"/>
                <a:gd name="T96" fmla="*/ 1055 w 1129"/>
                <a:gd name="T97" fmla="*/ 502 h 1098"/>
                <a:gd name="T98" fmla="*/ 1009 w 1129"/>
                <a:gd name="T99" fmla="*/ 552 h 1098"/>
                <a:gd name="T100" fmla="*/ 997 w 1129"/>
                <a:gd name="T101" fmla="*/ 563 h 1098"/>
                <a:gd name="T102" fmla="*/ 993 w 1129"/>
                <a:gd name="T103" fmla="*/ 582 h 1098"/>
                <a:gd name="T104" fmla="*/ 942 w 1129"/>
                <a:gd name="T105" fmla="*/ 752 h 1098"/>
                <a:gd name="T106" fmla="*/ 882 w 1129"/>
                <a:gd name="T107" fmla="*/ 831 h 1098"/>
                <a:gd name="T108" fmla="*/ 843 w 1129"/>
                <a:gd name="T109" fmla="*/ 838 h 1098"/>
                <a:gd name="T110" fmla="*/ 790 w 1129"/>
                <a:gd name="T111" fmla="*/ 851 h 1098"/>
                <a:gd name="T112" fmla="*/ 710 w 1129"/>
                <a:gd name="T113" fmla="*/ 895 h 1098"/>
                <a:gd name="T114" fmla="*/ 692 w 1129"/>
                <a:gd name="T115" fmla="*/ 950 h 1098"/>
                <a:gd name="T116" fmla="*/ 611 w 1129"/>
                <a:gd name="T117" fmla="*/ 1078 h 1098"/>
                <a:gd name="T118" fmla="*/ 634 w 1129"/>
                <a:gd name="T119" fmla="*/ 1036 h 1098"/>
                <a:gd name="T120" fmla="*/ 564 w 1129"/>
                <a:gd name="T121" fmla="*/ 1083 h 1098"/>
                <a:gd name="T122" fmla="*/ 511 w 1129"/>
                <a:gd name="T123" fmla="*/ 1047 h 109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29"/>
                <a:gd name="T187" fmla="*/ 0 h 1098"/>
                <a:gd name="T188" fmla="*/ 1129 w 1129"/>
                <a:gd name="T189" fmla="*/ 1098 h 109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29" h="1098">
                  <a:moveTo>
                    <a:pt x="465" y="1024"/>
                  </a:moveTo>
                  <a:lnTo>
                    <a:pt x="473" y="1008"/>
                  </a:lnTo>
                  <a:lnTo>
                    <a:pt x="485" y="993"/>
                  </a:lnTo>
                  <a:lnTo>
                    <a:pt x="487" y="990"/>
                  </a:lnTo>
                  <a:lnTo>
                    <a:pt x="490" y="987"/>
                  </a:lnTo>
                  <a:lnTo>
                    <a:pt x="493" y="984"/>
                  </a:lnTo>
                  <a:lnTo>
                    <a:pt x="497" y="981"/>
                  </a:lnTo>
                  <a:lnTo>
                    <a:pt x="503" y="976"/>
                  </a:lnTo>
                  <a:lnTo>
                    <a:pt x="508" y="970"/>
                  </a:lnTo>
                  <a:lnTo>
                    <a:pt x="513" y="963"/>
                  </a:lnTo>
                  <a:lnTo>
                    <a:pt x="519" y="959"/>
                  </a:lnTo>
                  <a:lnTo>
                    <a:pt x="536" y="950"/>
                  </a:lnTo>
                  <a:lnTo>
                    <a:pt x="551" y="940"/>
                  </a:lnTo>
                  <a:lnTo>
                    <a:pt x="553" y="939"/>
                  </a:lnTo>
                  <a:lnTo>
                    <a:pt x="554" y="939"/>
                  </a:lnTo>
                  <a:lnTo>
                    <a:pt x="556" y="938"/>
                  </a:lnTo>
                  <a:lnTo>
                    <a:pt x="557" y="936"/>
                  </a:lnTo>
                  <a:lnTo>
                    <a:pt x="558" y="934"/>
                  </a:lnTo>
                  <a:lnTo>
                    <a:pt x="558" y="932"/>
                  </a:lnTo>
                  <a:lnTo>
                    <a:pt x="560" y="932"/>
                  </a:lnTo>
                  <a:lnTo>
                    <a:pt x="562" y="932"/>
                  </a:lnTo>
                  <a:lnTo>
                    <a:pt x="563" y="931"/>
                  </a:lnTo>
                  <a:lnTo>
                    <a:pt x="564" y="929"/>
                  </a:lnTo>
                  <a:lnTo>
                    <a:pt x="565" y="928"/>
                  </a:lnTo>
                  <a:lnTo>
                    <a:pt x="568" y="924"/>
                  </a:lnTo>
                  <a:lnTo>
                    <a:pt x="568" y="919"/>
                  </a:lnTo>
                  <a:lnTo>
                    <a:pt x="568" y="913"/>
                  </a:lnTo>
                  <a:lnTo>
                    <a:pt x="569" y="908"/>
                  </a:lnTo>
                  <a:lnTo>
                    <a:pt x="569" y="905"/>
                  </a:lnTo>
                  <a:lnTo>
                    <a:pt x="569" y="904"/>
                  </a:lnTo>
                  <a:lnTo>
                    <a:pt x="567" y="902"/>
                  </a:lnTo>
                  <a:lnTo>
                    <a:pt x="565" y="900"/>
                  </a:lnTo>
                  <a:lnTo>
                    <a:pt x="563" y="897"/>
                  </a:lnTo>
                  <a:lnTo>
                    <a:pt x="561" y="895"/>
                  </a:lnTo>
                  <a:lnTo>
                    <a:pt x="559" y="893"/>
                  </a:lnTo>
                  <a:lnTo>
                    <a:pt x="557" y="893"/>
                  </a:lnTo>
                  <a:lnTo>
                    <a:pt x="555" y="892"/>
                  </a:lnTo>
                  <a:lnTo>
                    <a:pt x="552" y="891"/>
                  </a:lnTo>
                  <a:lnTo>
                    <a:pt x="549" y="891"/>
                  </a:lnTo>
                  <a:lnTo>
                    <a:pt x="545" y="890"/>
                  </a:lnTo>
                  <a:lnTo>
                    <a:pt x="545" y="889"/>
                  </a:lnTo>
                  <a:lnTo>
                    <a:pt x="545" y="888"/>
                  </a:lnTo>
                  <a:lnTo>
                    <a:pt x="546" y="886"/>
                  </a:lnTo>
                  <a:lnTo>
                    <a:pt x="548" y="884"/>
                  </a:lnTo>
                  <a:lnTo>
                    <a:pt x="551" y="879"/>
                  </a:lnTo>
                  <a:lnTo>
                    <a:pt x="553" y="876"/>
                  </a:lnTo>
                  <a:lnTo>
                    <a:pt x="555" y="872"/>
                  </a:lnTo>
                  <a:lnTo>
                    <a:pt x="556" y="869"/>
                  </a:lnTo>
                  <a:lnTo>
                    <a:pt x="557" y="866"/>
                  </a:lnTo>
                  <a:lnTo>
                    <a:pt x="556" y="863"/>
                  </a:lnTo>
                  <a:lnTo>
                    <a:pt x="555" y="859"/>
                  </a:lnTo>
                  <a:lnTo>
                    <a:pt x="554" y="856"/>
                  </a:lnTo>
                  <a:lnTo>
                    <a:pt x="553" y="853"/>
                  </a:lnTo>
                  <a:lnTo>
                    <a:pt x="553" y="851"/>
                  </a:lnTo>
                  <a:lnTo>
                    <a:pt x="553" y="849"/>
                  </a:lnTo>
                  <a:lnTo>
                    <a:pt x="553" y="847"/>
                  </a:lnTo>
                  <a:lnTo>
                    <a:pt x="553" y="845"/>
                  </a:lnTo>
                  <a:lnTo>
                    <a:pt x="553" y="843"/>
                  </a:lnTo>
                  <a:lnTo>
                    <a:pt x="552" y="841"/>
                  </a:lnTo>
                  <a:lnTo>
                    <a:pt x="550" y="840"/>
                  </a:lnTo>
                  <a:lnTo>
                    <a:pt x="550" y="839"/>
                  </a:lnTo>
                  <a:lnTo>
                    <a:pt x="549" y="838"/>
                  </a:lnTo>
                  <a:lnTo>
                    <a:pt x="549" y="837"/>
                  </a:lnTo>
                  <a:lnTo>
                    <a:pt x="548" y="837"/>
                  </a:lnTo>
                  <a:lnTo>
                    <a:pt x="542" y="838"/>
                  </a:lnTo>
                  <a:lnTo>
                    <a:pt x="536" y="838"/>
                  </a:lnTo>
                  <a:lnTo>
                    <a:pt x="531" y="837"/>
                  </a:lnTo>
                  <a:lnTo>
                    <a:pt x="528" y="833"/>
                  </a:lnTo>
                  <a:lnTo>
                    <a:pt x="525" y="824"/>
                  </a:lnTo>
                  <a:lnTo>
                    <a:pt x="522" y="815"/>
                  </a:lnTo>
                  <a:lnTo>
                    <a:pt x="522" y="809"/>
                  </a:lnTo>
                  <a:lnTo>
                    <a:pt x="523" y="803"/>
                  </a:lnTo>
                  <a:lnTo>
                    <a:pt x="522" y="797"/>
                  </a:lnTo>
                  <a:lnTo>
                    <a:pt x="521" y="795"/>
                  </a:lnTo>
                  <a:lnTo>
                    <a:pt x="519" y="794"/>
                  </a:lnTo>
                  <a:lnTo>
                    <a:pt x="518" y="794"/>
                  </a:lnTo>
                  <a:lnTo>
                    <a:pt x="517" y="793"/>
                  </a:lnTo>
                  <a:lnTo>
                    <a:pt x="507" y="789"/>
                  </a:lnTo>
                  <a:lnTo>
                    <a:pt x="496" y="788"/>
                  </a:lnTo>
                  <a:lnTo>
                    <a:pt x="485" y="789"/>
                  </a:lnTo>
                  <a:lnTo>
                    <a:pt x="474" y="788"/>
                  </a:lnTo>
                  <a:lnTo>
                    <a:pt x="464" y="784"/>
                  </a:lnTo>
                  <a:lnTo>
                    <a:pt x="467" y="779"/>
                  </a:lnTo>
                  <a:lnTo>
                    <a:pt x="467" y="771"/>
                  </a:lnTo>
                  <a:lnTo>
                    <a:pt x="466" y="765"/>
                  </a:lnTo>
                  <a:lnTo>
                    <a:pt x="468" y="758"/>
                  </a:lnTo>
                  <a:lnTo>
                    <a:pt x="468" y="756"/>
                  </a:lnTo>
                  <a:lnTo>
                    <a:pt x="468" y="754"/>
                  </a:lnTo>
                  <a:lnTo>
                    <a:pt x="467" y="752"/>
                  </a:lnTo>
                  <a:lnTo>
                    <a:pt x="466" y="750"/>
                  </a:lnTo>
                  <a:lnTo>
                    <a:pt x="465" y="748"/>
                  </a:lnTo>
                  <a:lnTo>
                    <a:pt x="463" y="746"/>
                  </a:lnTo>
                  <a:lnTo>
                    <a:pt x="462" y="744"/>
                  </a:lnTo>
                  <a:lnTo>
                    <a:pt x="461" y="741"/>
                  </a:lnTo>
                  <a:lnTo>
                    <a:pt x="460" y="739"/>
                  </a:lnTo>
                  <a:lnTo>
                    <a:pt x="459" y="739"/>
                  </a:lnTo>
                  <a:lnTo>
                    <a:pt x="456" y="730"/>
                  </a:lnTo>
                  <a:lnTo>
                    <a:pt x="457" y="730"/>
                  </a:lnTo>
                  <a:lnTo>
                    <a:pt x="460" y="729"/>
                  </a:lnTo>
                  <a:lnTo>
                    <a:pt x="462" y="728"/>
                  </a:lnTo>
                  <a:lnTo>
                    <a:pt x="465" y="725"/>
                  </a:lnTo>
                  <a:lnTo>
                    <a:pt x="467" y="723"/>
                  </a:lnTo>
                  <a:lnTo>
                    <a:pt x="468" y="721"/>
                  </a:lnTo>
                  <a:lnTo>
                    <a:pt x="468" y="718"/>
                  </a:lnTo>
                  <a:lnTo>
                    <a:pt x="466" y="715"/>
                  </a:lnTo>
                  <a:lnTo>
                    <a:pt x="463" y="713"/>
                  </a:lnTo>
                  <a:lnTo>
                    <a:pt x="461" y="710"/>
                  </a:lnTo>
                  <a:lnTo>
                    <a:pt x="461" y="708"/>
                  </a:lnTo>
                  <a:lnTo>
                    <a:pt x="461" y="706"/>
                  </a:lnTo>
                  <a:lnTo>
                    <a:pt x="462" y="705"/>
                  </a:lnTo>
                  <a:lnTo>
                    <a:pt x="464" y="704"/>
                  </a:lnTo>
                  <a:lnTo>
                    <a:pt x="465" y="703"/>
                  </a:lnTo>
                  <a:lnTo>
                    <a:pt x="466" y="702"/>
                  </a:lnTo>
                  <a:lnTo>
                    <a:pt x="467" y="701"/>
                  </a:lnTo>
                  <a:lnTo>
                    <a:pt x="467" y="699"/>
                  </a:lnTo>
                  <a:lnTo>
                    <a:pt x="466" y="698"/>
                  </a:lnTo>
                  <a:lnTo>
                    <a:pt x="465" y="697"/>
                  </a:lnTo>
                  <a:lnTo>
                    <a:pt x="464" y="696"/>
                  </a:lnTo>
                  <a:lnTo>
                    <a:pt x="463" y="695"/>
                  </a:lnTo>
                  <a:lnTo>
                    <a:pt x="462" y="693"/>
                  </a:lnTo>
                  <a:lnTo>
                    <a:pt x="462" y="692"/>
                  </a:lnTo>
                  <a:lnTo>
                    <a:pt x="464" y="689"/>
                  </a:lnTo>
                  <a:lnTo>
                    <a:pt x="465" y="687"/>
                  </a:lnTo>
                  <a:lnTo>
                    <a:pt x="467" y="685"/>
                  </a:lnTo>
                  <a:lnTo>
                    <a:pt x="468" y="683"/>
                  </a:lnTo>
                  <a:lnTo>
                    <a:pt x="470" y="680"/>
                  </a:lnTo>
                  <a:lnTo>
                    <a:pt x="470" y="677"/>
                  </a:lnTo>
                  <a:lnTo>
                    <a:pt x="468" y="667"/>
                  </a:lnTo>
                  <a:lnTo>
                    <a:pt x="463" y="658"/>
                  </a:lnTo>
                  <a:lnTo>
                    <a:pt x="457" y="650"/>
                  </a:lnTo>
                  <a:lnTo>
                    <a:pt x="452" y="641"/>
                  </a:lnTo>
                  <a:lnTo>
                    <a:pt x="450" y="631"/>
                  </a:lnTo>
                  <a:lnTo>
                    <a:pt x="450" y="629"/>
                  </a:lnTo>
                  <a:lnTo>
                    <a:pt x="452" y="628"/>
                  </a:lnTo>
                  <a:lnTo>
                    <a:pt x="453" y="626"/>
                  </a:lnTo>
                  <a:lnTo>
                    <a:pt x="455" y="624"/>
                  </a:lnTo>
                  <a:lnTo>
                    <a:pt x="456" y="622"/>
                  </a:lnTo>
                  <a:lnTo>
                    <a:pt x="456" y="620"/>
                  </a:lnTo>
                  <a:lnTo>
                    <a:pt x="456" y="617"/>
                  </a:lnTo>
                  <a:lnTo>
                    <a:pt x="454" y="615"/>
                  </a:lnTo>
                  <a:lnTo>
                    <a:pt x="452" y="613"/>
                  </a:lnTo>
                  <a:lnTo>
                    <a:pt x="449" y="612"/>
                  </a:lnTo>
                  <a:lnTo>
                    <a:pt x="446" y="613"/>
                  </a:lnTo>
                  <a:lnTo>
                    <a:pt x="444" y="614"/>
                  </a:lnTo>
                  <a:lnTo>
                    <a:pt x="443" y="615"/>
                  </a:lnTo>
                  <a:lnTo>
                    <a:pt x="442" y="616"/>
                  </a:lnTo>
                  <a:lnTo>
                    <a:pt x="441" y="617"/>
                  </a:lnTo>
                  <a:lnTo>
                    <a:pt x="430" y="617"/>
                  </a:lnTo>
                  <a:lnTo>
                    <a:pt x="420" y="618"/>
                  </a:lnTo>
                  <a:lnTo>
                    <a:pt x="410" y="618"/>
                  </a:lnTo>
                  <a:lnTo>
                    <a:pt x="403" y="614"/>
                  </a:lnTo>
                  <a:lnTo>
                    <a:pt x="399" y="609"/>
                  </a:lnTo>
                  <a:lnTo>
                    <a:pt x="395" y="602"/>
                  </a:lnTo>
                  <a:lnTo>
                    <a:pt x="394" y="594"/>
                  </a:lnTo>
                  <a:lnTo>
                    <a:pt x="395" y="586"/>
                  </a:lnTo>
                  <a:lnTo>
                    <a:pt x="396" y="584"/>
                  </a:lnTo>
                  <a:lnTo>
                    <a:pt x="397" y="583"/>
                  </a:lnTo>
                  <a:lnTo>
                    <a:pt x="399" y="582"/>
                  </a:lnTo>
                  <a:lnTo>
                    <a:pt x="401" y="580"/>
                  </a:lnTo>
                  <a:lnTo>
                    <a:pt x="402" y="578"/>
                  </a:lnTo>
                  <a:lnTo>
                    <a:pt x="402" y="576"/>
                  </a:lnTo>
                  <a:lnTo>
                    <a:pt x="402" y="572"/>
                  </a:lnTo>
                  <a:lnTo>
                    <a:pt x="401" y="568"/>
                  </a:lnTo>
                  <a:lnTo>
                    <a:pt x="398" y="565"/>
                  </a:lnTo>
                  <a:lnTo>
                    <a:pt x="395" y="562"/>
                  </a:lnTo>
                  <a:lnTo>
                    <a:pt x="397" y="556"/>
                  </a:lnTo>
                  <a:lnTo>
                    <a:pt x="395" y="550"/>
                  </a:lnTo>
                  <a:lnTo>
                    <a:pt x="390" y="545"/>
                  </a:lnTo>
                  <a:lnTo>
                    <a:pt x="375" y="540"/>
                  </a:lnTo>
                  <a:lnTo>
                    <a:pt x="360" y="537"/>
                  </a:lnTo>
                  <a:lnTo>
                    <a:pt x="352" y="535"/>
                  </a:lnTo>
                  <a:lnTo>
                    <a:pt x="344" y="531"/>
                  </a:lnTo>
                  <a:lnTo>
                    <a:pt x="336" y="525"/>
                  </a:lnTo>
                  <a:lnTo>
                    <a:pt x="334" y="524"/>
                  </a:lnTo>
                  <a:lnTo>
                    <a:pt x="331" y="523"/>
                  </a:lnTo>
                  <a:lnTo>
                    <a:pt x="329" y="523"/>
                  </a:lnTo>
                  <a:lnTo>
                    <a:pt x="327" y="522"/>
                  </a:lnTo>
                  <a:lnTo>
                    <a:pt x="317" y="516"/>
                  </a:lnTo>
                  <a:lnTo>
                    <a:pt x="305" y="514"/>
                  </a:lnTo>
                  <a:lnTo>
                    <a:pt x="303" y="514"/>
                  </a:lnTo>
                  <a:lnTo>
                    <a:pt x="301" y="512"/>
                  </a:lnTo>
                  <a:lnTo>
                    <a:pt x="299" y="511"/>
                  </a:lnTo>
                  <a:lnTo>
                    <a:pt x="298" y="510"/>
                  </a:lnTo>
                  <a:lnTo>
                    <a:pt x="289" y="508"/>
                  </a:lnTo>
                  <a:lnTo>
                    <a:pt x="282" y="504"/>
                  </a:lnTo>
                  <a:lnTo>
                    <a:pt x="276" y="499"/>
                  </a:lnTo>
                  <a:lnTo>
                    <a:pt x="269" y="494"/>
                  </a:lnTo>
                  <a:lnTo>
                    <a:pt x="267" y="492"/>
                  </a:lnTo>
                  <a:lnTo>
                    <a:pt x="264" y="491"/>
                  </a:lnTo>
                  <a:lnTo>
                    <a:pt x="261" y="489"/>
                  </a:lnTo>
                  <a:lnTo>
                    <a:pt x="258" y="487"/>
                  </a:lnTo>
                  <a:lnTo>
                    <a:pt x="256" y="484"/>
                  </a:lnTo>
                  <a:lnTo>
                    <a:pt x="254" y="478"/>
                  </a:lnTo>
                  <a:lnTo>
                    <a:pt x="255" y="472"/>
                  </a:lnTo>
                  <a:lnTo>
                    <a:pt x="255" y="465"/>
                  </a:lnTo>
                  <a:lnTo>
                    <a:pt x="254" y="458"/>
                  </a:lnTo>
                  <a:lnTo>
                    <a:pt x="254" y="454"/>
                  </a:lnTo>
                  <a:lnTo>
                    <a:pt x="254" y="451"/>
                  </a:lnTo>
                  <a:lnTo>
                    <a:pt x="254" y="448"/>
                  </a:lnTo>
                  <a:lnTo>
                    <a:pt x="255" y="445"/>
                  </a:lnTo>
                  <a:lnTo>
                    <a:pt x="256" y="442"/>
                  </a:lnTo>
                  <a:lnTo>
                    <a:pt x="256" y="439"/>
                  </a:lnTo>
                  <a:lnTo>
                    <a:pt x="255" y="436"/>
                  </a:lnTo>
                  <a:lnTo>
                    <a:pt x="254" y="433"/>
                  </a:lnTo>
                  <a:lnTo>
                    <a:pt x="254" y="430"/>
                  </a:lnTo>
                  <a:lnTo>
                    <a:pt x="240" y="430"/>
                  </a:lnTo>
                  <a:lnTo>
                    <a:pt x="228" y="430"/>
                  </a:lnTo>
                  <a:lnTo>
                    <a:pt x="216" y="432"/>
                  </a:lnTo>
                  <a:lnTo>
                    <a:pt x="214" y="434"/>
                  </a:lnTo>
                  <a:lnTo>
                    <a:pt x="212" y="436"/>
                  </a:lnTo>
                  <a:lnTo>
                    <a:pt x="210" y="439"/>
                  </a:lnTo>
                  <a:lnTo>
                    <a:pt x="208" y="441"/>
                  </a:lnTo>
                  <a:lnTo>
                    <a:pt x="205" y="443"/>
                  </a:lnTo>
                  <a:lnTo>
                    <a:pt x="203" y="444"/>
                  </a:lnTo>
                  <a:lnTo>
                    <a:pt x="199" y="445"/>
                  </a:lnTo>
                  <a:lnTo>
                    <a:pt x="196" y="446"/>
                  </a:lnTo>
                  <a:lnTo>
                    <a:pt x="194" y="447"/>
                  </a:lnTo>
                  <a:lnTo>
                    <a:pt x="192" y="448"/>
                  </a:lnTo>
                  <a:lnTo>
                    <a:pt x="191" y="450"/>
                  </a:lnTo>
                  <a:lnTo>
                    <a:pt x="190" y="452"/>
                  </a:lnTo>
                  <a:lnTo>
                    <a:pt x="189" y="453"/>
                  </a:lnTo>
                  <a:lnTo>
                    <a:pt x="188" y="454"/>
                  </a:lnTo>
                  <a:lnTo>
                    <a:pt x="187" y="456"/>
                  </a:lnTo>
                  <a:lnTo>
                    <a:pt x="188" y="456"/>
                  </a:lnTo>
                  <a:lnTo>
                    <a:pt x="188" y="454"/>
                  </a:lnTo>
                  <a:lnTo>
                    <a:pt x="187" y="456"/>
                  </a:lnTo>
                  <a:lnTo>
                    <a:pt x="187" y="458"/>
                  </a:lnTo>
                  <a:lnTo>
                    <a:pt x="181" y="460"/>
                  </a:lnTo>
                  <a:lnTo>
                    <a:pt x="174" y="460"/>
                  </a:lnTo>
                  <a:lnTo>
                    <a:pt x="168" y="460"/>
                  </a:lnTo>
                  <a:lnTo>
                    <a:pt x="163" y="462"/>
                  </a:lnTo>
                  <a:lnTo>
                    <a:pt x="157" y="467"/>
                  </a:lnTo>
                  <a:lnTo>
                    <a:pt x="151" y="470"/>
                  </a:lnTo>
                  <a:lnTo>
                    <a:pt x="145" y="470"/>
                  </a:lnTo>
                  <a:lnTo>
                    <a:pt x="143" y="469"/>
                  </a:lnTo>
                  <a:lnTo>
                    <a:pt x="142" y="468"/>
                  </a:lnTo>
                  <a:lnTo>
                    <a:pt x="141" y="468"/>
                  </a:lnTo>
                  <a:lnTo>
                    <a:pt x="140" y="468"/>
                  </a:lnTo>
                  <a:lnTo>
                    <a:pt x="139" y="468"/>
                  </a:lnTo>
                  <a:lnTo>
                    <a:pt x="138" y="469"/>
                  </a:lnTo>
                  <a:lnTo>
                    <a:pt x="136" y="470"/>
                  </a:lnTo>
                  <a:lnTo>
                    <a:pt x="129" y="471"/>
                  </a:lnTo>
                  <a:lnTo>
                    <a:pt x="121" y="475"/>
                  </a:lnTo>
                  <a:lnTo>
                    <a:pt x="120" y="475"/>
                  </a:lnTo>
                  <a:lnTo>
                    <a:pt x="118" y="475"/>
                  </a:lnTo>
                  <a:lnTo>
                    <a:pt x="116" y="475"/>
                  </a:lnTo>
                  <a:lnTo>
                    <a:pt x="115" y="475"/>
                  </a:lnTo>
                  <a:lnTo>
                    <a:pt x="111" y="477"/>
                  </a:lnTo>
                  <a:lnTo>
                    <a:pt x="107" y="479"/>
                  </a:lnTo>
                  <a:lnTo>
                    <a:pt x="104" y="481"/>
                  </a:lnTo>
                  <a:lnTo>
                    <a:pt x="102" y="482"/>
                  </a:lnTo>
                  <a:lnTo>
                    <a:pt x="100" y="481"/>
                  </a:lnTo>
                  <a:lnTo>
                    <a:pt x="99" y="480"/>
                  </a:lnTo>
                  <a:lnTo>
                    <a:pt x="98" y="478"/>
                  </a:lnTo>
                  <a:lnTo>
                    <a:pt x="97" y="471"/>
                  </a:lnTo>
                  <a:lnTo>
                    <a:pt x="98" y="465"/>
                  </a:lnTo>
                  <a:lnTo>
                    <a:pt x="97" y="458"/>
                  </a:lnTo>
                  <a:lnTo>
                    <a:pt x="96" y="454"/>
                  </a:lnTo>
                  <a:lnTo>
                    <a:pt x="96" y="451"/>
                  </a:lnTo>
                  <a:lnTo>
                    <a:pt x="96" y="449"/>
                  </a:lnTo>
                  <a:lnTo>
                    <a:pt x="97" y="448"/>
                  </a:lnTo>
                  <a:lnTo>
                    <a:pt x="97" y="447"/>
                  </a:lnTo>
                  <a:lnTo>
                    <a:pt x="97" y="446"/>
                  </a:lnTo>
                  <a:lnTo>
                    <a:pt x="98" y="444"/>
                  </a:lnTo>
                  <a:lnTo>
                    <a:pt x="97" y="444"/>
                  </a:lnTo>
                  <a:lnTo>
                    <a:pt x="96" y="444"/>
                  </a:lnTo>
                  <a:lnTo>
                    <a:pt x="95" y="443"/>
                  </a:lnTo>
                  <a:lnTo>
                    <a:pt x="94" y="443"/>
                  </a:lnTo>
                  <a:lnTo>
                    <a:pt x="94" y="444"/>
                  </a:lnTo>
                  <a:lnTo>
                    <a:pt x="82" y="446"/>
                  </a:lnTo>
                  <a:lnTo>
                    <a:pt x="71" y="449"/>
                  </a:lnTo>
                  <a:lnTo>
                    <a:pt x="58" y="449"/>
                  </a:lnTo>
                  <a:lnTo>
                    <a:pt x="55" y="449"/>
                  </a:lnTo>
                  <a:lnTo>
                    <a:pt x="53" y="448"/>
                  </a:lnTo>
                  <a:lnTo>
                    <a:pt x="51" y="447"/>
                  </a:lnTo>
                  <a:lnTo>
                    <a:pt x="49" y="445"/>
                  </a:lnTo>
                  <a:lnTo>
                    <a:pt x="48" y="443"/>
                  </a:lnTo>
                  <a:lnTo>
                    <a:pt x="48" y="441"/>
                  </a:lnTo>
                  <a:lnTo>
                    <a:pt x="47" y="439"/>
                  </a:lnTo>
                  <a:lnTo>
                    <a:pt x="46" y="438"/>
                  </a:lnTo>
                  <a:lnTo>
                    <a:pt x="45" y="437"/>
                  </a:lnTo>
                  <a:lnTo>
                    <a:pt x="43" y="437"/>
                  </a:lnTo>
                  <a:lnTo>
                    <a:pt x="41" y="437"/>
                  </a:lnTo>
                  <a:lnTo>
                    <a:pt x="40" y="437"/>
                  </a:lnTo>
                  <a:lnTo>
                    <a:pt x="33" y="433"/>
                  </a:lnTo>
                  <a:lnTo>
                    <a:pt x="26" y="433"/>
                  </a:lnTo>
                  <a:lnTo>
                    <a:pt x="19" y="437"/>
                  </a:lnTo>
                  <a:lnTo>
                    <a:pt x="20" y="435"/>
                  </a:lnTo>
                  <a:lnTo>
                    <a:pt x="21" y="432"/>
                  </a:lnTo>
                  <a:lnTo>
                    <a:pt x="23" y="430"/>
                  </a:lnTo>
                  <a:lnTo>
                    <a:pt x="25" y="428"/>
                  </a:lnTo>
                  <a:lnTo>
                    <a:pt x="27" y="426"/>
                  </a:lnTo>
                  <a:lnTo>
                    <a:pt x="28" y="425"/>
                  </a:lnTo>
                  <a:lnTo>
                    <a:pt x="29" y="425"/>
                  </a:lnTo>
                  <a:lnTo>
                    <a:pt x="27" y="422"/>
                  </a:lnTo>
                  <a:lnTo>
                    <a:pt x="25" y="419"/>
                  </a:lnTo>
                  <a:lnTo>
                    <a:pt x="24" y="416"/>
                  </a:lnTo>
                  <a:lnTo>
                    <a:pt x="22" y="413"/>
                  </a:lnTo>
                  <a:lnTo>
                    <a:pt x="17" y="407"/>
                  </a:lnTo>
                  <a:lnTo>
                    <a:pt x="11" y="402"/>
                  </a:lnTo>
                  <a:lnTo>
                    <a:pt x="11" y="401"/>
                  </a:lnTo>
                  <a:lnTo>
                    <a:pt x="11" y="400"/>
                  </a:lnTo>
                  <a:lnTo>
                    <a:pt x="11" y="399"/>
                  </a:lnTo>
                  <a:lnTo>
                    <a:pt x="9" y="397"/>
                  </a:lnTo>
                  <a:lnTo>
                    <a:pt x="7" y="396"/>
                  </a:lnTo>
                  <a:lnTo>
                    <a:pt x="5" y="395"/>
                  </a:lnTo>
                  <a:lnTo>
                    <a:pt x="3" y="394"/>
                  </a:lnTo>
                  <a:lnTo>
                    <a:pt x="1" y="392"/>
                  </a:lnTo>
                  <a:lnTo>
                    <a:pt x="0" y="391"/>
                  </a:lnTo>
                  <a:lnTo>
                    <a:pt x="0" y="389"/>
                  </a:lnTo>
                  <a:lnTo>
                    <a:pt x="0" y="386"/>
                  </a:lnTo>
                  <a:lnTo>
                    <a:pt x="3" y="378"/>
                  </a:lnTo>
                  <a:lnTo>
                    <a:pt x="6" y="369"/>
                  </a:lnTo>
                  <a:lnTo>
                    <a:pt x="6" y="360"/>
                  </a:lnTo>
                  <a:lnTo>
                    <a:pt x="6" y="357"/>
                  </a:lnTo>
                  <a:lnTo>
                    <a:pt x="7" y="354"/>
                  </a:lnTo>
                  <a:lnTo>
                    <a:pt x="8" y="352"/>
                  </a:lnTo>
                  <a:lnTo>
                    <a:pt x="11" y="350"/>
                  </a:lnTo>
                  <a:lnTo>
                    <a:pt x="14" y="349"/>
                  </a:lnTo>
                  <a:lnTo>
                    <a:pt x="18" y="349"/>
                  </a:lnTo>
                  <a:lnTo>
                    <a:pt x="18" y="350"/>
                  </a:lnTo>
                  <a:lnTo>
                    <a:pt x="19" y="350"/>
                  </a:lnTo>
                  <a:lnTo>
                    <a:pt x="20" y="351"/>
                  </a:lnTo>
                  <a:lnTo>
                    <a:pt x="21" y="350"/>
                  </a:lnTo>
                  <a:lnTo>
                    <a:pt x="22" y="349"/>
                  </a:lnTo>
                  <a:lnTo>
                    <a:pt x="23" y="348"/>
                  </a:lnTo>
                  <a:lnTo>
                    <a:pt x="24" y="347"/>
                  </a:lnTo>
                  <a:lnTo>
                    <a:pt x="24" y="345"/>
                  </a:lnTo>
                  <a:lnTo>
                    <a:pt x="25" y="342"/>
                  </a:lnTo>
                  <a:lnTo>
                    <a:pt x="24" y="340"/>
                  </a:lnTo>
                  <a:lnTo>
                    <a:pt x="24" y="339"/>
                  </a:lnTo>
                  <a:lnTo>
                    <a:pt x="22" y="336"/>
                  </a:lnTo>
                  <a:lnTo>
                    <a:pt x="21" y="334"/>
                  </a:lnTo>
                  <a:lnTo>
                    <a:pt x="21" y="332"/>
                  </a:lnTo>
                  <a:lnTo>
                    <a:pt x="21" y="329"/>
                  </a:lnTo>
                  <a:lnTo>
                    <a:pt x="23" y="326"/>
                  </a:lnTo>
                  <a:lnTo>
                    <a:pt x="26" y="323"/>
                  </a:lnTo>
                  <a:lnTo>
                    <a:pt x="28" y="321"/>
                  </a:lnTo>
                  <a:lnTo>
                    <a:pt x="31" y="317"/>
                  </a:lnTo>
                  <a:lnTo>
                    <a:pt x="32" y="313"/>
                  </a:lnTo>
                  <a:lnTo>
                    <a:pt x="33" y="310"/>
                  </a:lnTo>
                  <a:lnTo>
                    <a:pt x="34" y="307"/>
                  </a:lnTo>
                  <a:lnTo>
                    <a:pt x="36" y="305"/>
                  </a:lnTo>
                  <a:lnTo>
                    <a:pt x="39" y="304"/>
                  </a:lnTo>
                  <a:lnTo>
                    <a:pt x="42" y="302"/>
                  </a:lnTo>
                  <a:lnTo>
                    <a:pt x="45" y="301"/>
                  </a:lnTo>
                  <a:lnTo>
                    <a:pt x="48" y="299"/>
                  </a:lnTo>
                  <a:lnTo>
                    <a:pt x="50" y="297"/>
                  </a:lnTo>
                  <a:lnTo>
                    <a:pt x="52" y="294"/>
                  </a:lnTo>
                  <a:lnTo>
                    <a:pt x="54" y="292"/>
                  </a:lnTo>
                  <a:lnTo>
                    <a:pt x="56" y="290"/>
                  </a:lnTo>
                  <a:lnTo>
                    <a:pt x="59" y="288"/>
                  </a:lnTo>
                  <a:lnTo>
                    <a:pt x="69" y="286"/>
                  </a:lnTo>
                  <a:lnTo>
                    <a:pt x="79" y="284"/>
                  </a:lnTo>
                  <a:lnTo>
                    <a:pt x="88" y="280"/>
                  </a:lnTo>
                  <a:lnTo>
                    <a:pt x="96" y="278"/>
                  </a:lnTo>
                  <a:lnTo>
                    <a:pt x="104" y="279"/>
                  </a:lnTo>
                  <a:lnTo>
                    <a:pt x="109" y="281"/>
                  </a:lnTo>
                  <a:lnTo>
                    <a:pt x="112" y="283"/>
                  </a:lnTo>
                  <a:lnTo>
                    <a:pt x="116" y="284"/>
                  </a:lnTo>
                  <a:lnTo>
                    <a:pt x="129" y="177"/>
                  </a:lnTo>
                  <a:lnTo>
                    <a:pt x="127" y="176"/>
                  </a:lnTo>
                  <a:lnTo>
                    <a:pt x="126" y="175"/>
                  </a:lnTo>
                  <a:lnTo>
                    <a:pt x="125" y="173"/>
                  </a:lnTo>
                  <a:lnTo>
                    <a:pt x="123" y="172"/>
                  </a:lnTo>
                  <a:lnTo>
                    <a:pt x="123" y="171"/>
                  </a:lnTo>
                  <a:lnTo>
                    <a:pt x="124" y="171"/>
                  </a:lnTo>
                  <a:lnTo>
                    <a:pt x="121" y="171"/>
                  </a:lnTo>
                  <a:lnTo>
                    <a:pt x="119" y="170"/>
                  </a:lnTo>
                  <a:lnTo>
                    <a:pt x="117" y="169"/>
                  </a:lnTo>
                  <a:lnTo>
                    <a:pt x="115" y="168"/>
                  </a:lnTo>
                  <a:lnTo>
                    <a:pt x="114" y="166"/>
                  </a:lnTo>
                  <a:lnTo>
                    <a:pt x="113" y="165"/>
                  </a:lnTo>
                  <a:lnTo>
                    <a:pt x="107" y="159"/>
                  </a:lnTo>
                  <a:lnTo>
                    <a:pt x="105" y="151"/>
                  </a:lnTo>
                  <a:lnTo>
                    <a:pt x="106" y="144"/>
                  </a:lnTo>
                  <a:lnTo>
                    <a:pt x="107" y="142"/>
                  </a:lnTo>
                  <a:lnTo>
                    <a:pt x="110" y="140"/>
                  </a:lnTo>
                  <a:lnTo>
                    <a:pt x="112" y="138"/>
                  </a:lnTo>
                  <a:lnTo>
                    <a:pt x="115" y="136"/>
                  </a:lnTo>
                  <a:lnTo>
                    <a:pt x="118" y="135"/>
                  </a:lnTo>
                  <a:lnTo>
                    <a:pt x="121" y="134"/>
                  </a:lnTo>
                  <a:lnTo>
                    <a:pt x="124" y="132"/>
                  </a:lnTo>
                  <a:lnTo>
                    <a:pt x="127" y="131"/>
                  </a:lnTo>
                  <a:lnTo>
                    <a:pt x="130" y="131"/>
                  </a:lnTo>
                  <a:lnTo>
                    <a:pt x="133" y="132"/>
                  </a:lnTo>
                  <a:lnTo>
                    <a:pt x="134" y="132"/>
                  </a:lnTo>
                  <a:lnTo>
                    <a:pt x="135" y="132"/>
                  </a:lnTo>
                  <a:lnTo>
                    <a:pt x="136" y="131"/>
                  </a:lnTo>
                  <a:lnTo>
                    <a:pt x="136" y="130"/>
                  </a:lnTo>
                  <a:lnTo>
                    <a:pt x="136" y="128"/>
                  </a:lnTo>
                  <a:lnTo>
                    <a:pt x="135" y="127"/>
                  </a:lnTo>
                  <a:lnTo>
                    <a:pt x="129" y="124"/>
                  </a:lnTo>
                  <a:lnTo>
                    <a:pt x="123" y="124"/>
                  </a:lnTo>
                  <a:lnTo>
                    <a:pt x="117" y="126"/>
                  </a:lnTo>
                  <a:lnTo>
                    <a:pt x="116" y="123"/>
                  </a:lnTo>
                  <a:lnTo>
                    <a:pt x="116" y="119"/>
                  </a:lnTo>
                  <a:lnTo>
                    <a:pt x="115" y="116"/>
                  </a:lnTo>
                  <a:lnTo>
                    <a:pt x="114" y="112"/>
                  </a:lnTo>
                  <a:lnTo>
                    <a:pt x="114" y="111"/>
                  </a:lnTo>
                  <a:lnTo>
                    <a:pt x="113" y="109"/>
                  </a:lnTo>
                  <a:lnTo>
                    <a:pt x="113" y="107"/>
                  </a:lnTo>
                  <a:lnTo>
                    <a:pt x="113" y="106"/>
                  </a:lnTo>
                  <a:lnTo>
                    <a:pt x="113" y="104"/>
                  </a:lnTo>
                  <a:lnTo>
                    <a:pt x="114" y="104"/>
                  </a:lnTo>
                  <a:lnTo>
                    <a:pt x="127" y="103"/>
                  </a:lnTo>
                  <a:lnTo>
                    <a:pt x="140" y="103"/>
                  </a:lnTo>
                  <a:lnTo>
                    <a:pt x="152" y="104"/>
                  </a:lnTo>
                  <a:lnTo>
                    <a:pt x="165" y="102"/>
                  </a:lnTo>
                  <a:lnTo>
                    <a:pt x="165" y="101"/>
                  </a:lnTo>
                  <a:lnTo>
                    <a:pt x="165" y="100"/>
                  </a:lnTo>
                  <a:lnTo>
                    <a:pt x="164" y="99"/>
                  </a:lnTo>
                  <a:lnTo>
                    <a:pt x="164" y="98"/>
                  </a:lnTo>
                  <a:lnTo>
                    <a:pt x="165" y="97"/>
                  </a:lnTo>
                  <a:lnTo>
                    <a:pt x="166" y="97"/>
                  </a:lnTo>
                  <a:lnTo>
                    <a:pt x="169" y="98"/>
                  </a:lnTo>
                  <a:lnTo>
                    <a:pt x="171" y="100"/>
                  </a:lnTo>
                  <a:lnTo>
                    <a:pt x="173" y="101"/>
                  </a:lnTo>
                  <a:lnTo>
                    <a:pt x="174" y="101"/>
                  </a:lnTo>
                  <a:lnTo>
                    <a:pt x="176" y="100"/>
                  </a:lnTo>
                  <a:lnTo>
                    <a:pt x="178" y="100"/>
                  </a:lnTo>
                  <a:lnTo>
                    <a:pt x="178" y="98"/>
                  </a:lnTo>
                  <a:lnTo>
                    <a:pt x="179" y="95"/>
                  </a:lnTo>
                  <a:lnTo>
                    <a:pt x="181" y="92"/>
                  </a:lnTo>
                  <a:lnTo>
                    <a:pt x="183" y="91"/>
                  </a:lnTo>
                  <a:lnTo>
                    <a:pt x="184" y="91"/>
                  </a:lnTo>
                  <a:lnTo>
                    <a:pt x="185" y="91"/>
                  </a:lnTo>
                  <a:lnTo>
                    <a:pt x="185" y="93"/>
                  </a:lnTo>
                  <a:lnTo>
                    <a:pt x="186" y="101"/>
                  </a:lnTo>
                  <a:lnTo>
                    <a:pt x="187" y="108"/>
                  </a:lnTo>
                  <a:lnTo>
                    <a:pt x="190" y="114"/>
                  </a:lnTo>
                  <a:lnTo>
                    <a:pt x="195" y="118"/>
                  </a:lnTo>
                  <a:lnTo>
                    <a:pt x="203" y="119"/>
                  </a:lnTo>
                  <a:lnTo>
                    <a:pt x="204" y="119"/>
                  </a:lnTo>
                  <a:lnTo>
                    <a:pt x="204" y="120"/>
                  </a:lnTo>
                  <a:lnTo>
                    <a:pt x="204" y="119"/>
                  </a:lnTo>
                  <a:lnTo>
                    <a:pt x="203" y="119"/>
                  </a:lnTo>
                  <a:lnTo>
                    <a:pt x="205" y="119"/>
                  </a:lnTo>
                  <a:lnTo>
                    <a:pt x="207" y="119"/>
                  </a:lnTo>
                  <a:lnTo>
                    <a:pt x="209" y="120"/>
                  </a:lnTo>
                  <a:lnTo>
                    <a:pt x="211" y="121"/>
                  </a:lnTo>
                  <a:lnTo>
                    <a:pt x="212" y="123"/>
                  </a:lnTo>
                  <a:lnTo>
                    <a:pt x="214" y="125"/>
                  </a:lnTo>
                  <a:lnTo>
                    <a:pt x="215" y="127"/>
                  </a:lnTo>
                  <a:lnTo>
                    <a:pt x="216" y="128"/>
                  </a:lnTo>
                  <a:lnTo>
                    <a:pt x="221" y="131"/>
                  </a:lnTo>
                  <a:lnTo>
                    <a:pt x="227" y="134"/>
                  </a:lnTo>
                  <a:lnTo>
                    <a:pt x="233" y="134"/>
                  </a:lnTo>
                  <a:lnTo>
                    <a:pt x="244" y="128"/>
                  </a:lnTo>
                  <a:lnTo>
                    <a:pt x="254" y="121"/>
                  </a:lnTo>
                  <a:lnTo>
                    <a:pt x="263" y="112"/>
                  </a:lnTo>
                  <a:lnTo>
                    <a:pt x="265" y="111"/>
                  </a:lnTo>
                  <a:lnTo>
                    <a:pt x="268" y="110"/>
                  </a:lnTo>
                  <a:lnTo>
                    <a:pt x="271" y="109"/>
                  </a:lnTo>
                  <a:lnTo>
                    <a:pt x="274" y="109"/>
                  </a:lnTo>
                  <a:lnTo>
                    <a:pt x="277" y="108"/>
                  </a:lnTo>
                  <a:lnTo>
                    <a:pt x="280" y="105"/>
                  </a:lnTo>
                  <a:lnTo>
                    <a:pt x="283" y="102"/>
                  </a:lnTo>
                  <a:lnTo>
                    <a:pt x="285" y="98"/>
                  </a:lnTo>
                  <a:lnTo>
                    <a:pt x="286" y="96"/>
                  </a:lnTo>
                  <a:lnTo>
                    <a:pt x="288" y="95"/>
                  </a:lnTo>
                  <a:lnTo>
                    <a:pt x="290" y="95"/>
                  </a:lnTo>
                  <a:lnTo>
                    <a:pt x="292" y="95"/>
                  </a:lnTo>
                  <a:lnTo>
                    <a:pt x="296" y="95"/>
                  </a:lnTo>
                  <a:lnTo>
                    <a:pt x="298" y="93"/>
                  </a:lnTo>
                  <a:lnTo>
                    <a:pt x="300" y="92"/>
                  </a:lnTo>
                  <a:lnTo>
                    <a:pt x="302" y="91"/>
                  </a:lnTo>
                  <a:lnTo>
                    <a:pt x="303" y="88"/>
                  </a:lnTo>
                  <a:lnTo>
                    <a:pt x="303" y="86"/>
                  </a:lnTo>
                  <a:lnTo>
                    <a:pt x="303" y="84"/>
                  </a:lnTo>
                  <a:lnTo>
                    <a:pt x="302" y="82"/>
                  </a:lnTo>
                  <a:lnTo>
                    <a:pt x="300" y="80"/>
                  </a:lnTo>
                  <a:lnTo>
                    <a:pt x="298" y="79"/>
                  </a:lnTo>
                  <a:lnTo>
                    <a:pt x="296" y="78"/>
                  </a:lnTo>
                  <a:lnTo>
                    <a:pt x="292" y="78"/>
                  </a:lnTo>
                  <a:lnTo>
                    <a:pt x="290" y="78"/>
                  </a:lnTo>
                  <a:lnTo>
                    <a:pt x="287" y="79"/>
                  </a:lnTo>
                  <a:lnTo>
                    <a:pt x="286" y="78"/>
                  </a:lnTo>
                  <a:lnTo>
                    <a:pt x="284" y="78"/>
                  </a:lnTo>
                  <a:lnTo>
                    <a:pt x="283" y="77"/>
                  </a:lnTo>
                  <a:lnTo>
                    <a:pt x="282" y="76"/>
                  </a:lnTo>
                  <a:lnTo>
                    <a:pt x="282" y="74"/>
                  </a:lnTo>
                  <a:lnTo>
                    <a:pt x="282" y="73"/>
                  </a:lnTo>
                  <a:lnTo>
                    <a:pt x="282" y="71"/>
                  </a:lnTo>
                  <a:lnTo>
                    <a:pt x="278" y="63"/>
                  </a:lnTo>
                  <a:lnTo>
                    <a:pt x="276" y="54"/>
                  </a:lnTo>
                  <a:lnTo>
                    <a:pt x="275" y="50"/>
                  </a:lnTo>
                  <a:lnTo>
                    <a:pt x="276" y="45"/>
                  </a:lnTo>
                  <a:lnTo>
                    <a:pt x="275" y="41"/>
                  </a:lnTo>
                  <a:lnTo>
                    <a:pt x="275" y="39"/>
                  </a:lnTo>
                  <a:lnTo>
                    <a:pt x="274" y="38"/>
                  </a:lnTo>
                  <a:lnTo>
                    <a:pt x="274" y="37"/>
                  </a:lnTo>
                  <a:lnTo>
                    <a:pt x="272" y="36"/>
                  </a:lnTo>
                  <a:lnTo>
                    <a:pt x="270" y="35"/>
                  </a:lnTo>
                  <a:lnTo>
                    <a:pt x="267" y="34"/>
                  </a:lnTo>
                  <a:lnTo>
                    <a:pt x="266" y="33"/>
                  </a:lnTo>
                  <a:lnTo>
                    <a:pt x="264" y="31"/>
                  </a:lnTo>
                  <a:lnTo>
                    <a:pt x="264" y="29"/>
                  </a:lnTo>
                  <a:lnTo>
                    <a:pt x="264" y="27"/>
                  </a:lnTo>
                  <a:lnTo>
                    <a:pt x="265" y="27"/>
                  </a:lnTo>
                  <a:lnTo>
                    <a:pt x="266" y="27"/>
                  </a:lnTo>
                  <a:lnTo>
                    <a:pt x="267" y="27"/>
                  </a:lnTo>
                  <a:lnTo>
                    <a:pt x="269" y="28"/>
                  </a:lnTo>
                  <a:lnTo>
                    <a:pt x="271" y="30"/>
                  </a:lnTo>
                  <a:lnTo>
                    <a:pt x="274" y="31"/>
                  </a:lnTo>
                  <a:lnTo>
                    <a:pt x="277" y="31"/>
                  </a:lnTo>
                  <a:lnTo>
                    <a:pt x="280" y="31"/>
                  </a:lnTo>
                  <a:lnTo>
                    <a:pt x="283" y="30"/>
                  </a:lnTo>
                  <a:lnTo>
                    <a:pt x="286" y="31"/>
                  </a:lnTo>
                  <a:lnTo>
                    <a:pt x="297" y="35"/>
                  </a:lnTo>
                  <a:lnTo>
                    <a:pt x="308" y="39"/>
                  </a:lnTo>
                  <a:lnTo>
                    <a:pt x="312" y="41"/>
                  </a:lnTo>
                  <a:lnTo>
                    <a:pt x="317" y="41"/>
                  </a:lnTo>
                  <a:lnTo>
                    <a:pt x="322" y="40"/>
                  </a:lnTo>
                  <a:lnTo>
                    <a:pt x="326" y="37"/>
                  </a:lnTo>
                  <a:lnTo>
                    <a:pt x="328" y="35"/>
                  </a:lnTo>
                  <a:lnTo>
                    <a:pt x="330" y="33"/>
                  </a:lnTo>
                  <a:lnTo>
                    <a:pt x="332" y="32"/>
                  </a:lnTo>
                  <a:lnTo>
                    <a:pt x="336" y="32"/>
                  </a:lnTo>
                  <a:lnTo>
                    <a:pt x="339" y="32"/>
                  </a:lnTo>
                  <a:lnTo>
                    <a:pt x="344" y="31"/>
                  </a:lnTo>
                  <a:lnTo>
                    <a:pt x="347" y="30"/>
                  </a:lnTo>
                  <a:lnTo>
                    <a:pt x="349" y="28"/>
                  </a:lnTo>
                  <a:lnTo>
                    <a:pt x="351" y="27"/>
                  </a:lnTo>
                  <a:lnTo>
                    <a:pt x="353" y="26"/>
                  </a:lnTo>
                  <a:lnTo>
                    <a:pt x="358" y="25"/>
                  </a:lnTo>
                  <a:lnTo>
                    <a:pt x="362" y="23"/>
                  </a:lnTo>
                  <a:lnTo>
                    <a:pt x="366" y="22"/>
                  </a:lnTo>
                  <a:lnTo>
                    <a:pt x="369" y="22"/>
                  </a:lnTo>
                  <a:lnTo>
                    <a:pt x="372" y="22"/>
                  </a:lnTo>
                  <a:lnTo>
                    <a:pt x="375" y="21"/>
                  </a:lnTo>
                  <a:lnTo>
                    <a:pt x="381" y="18"/>
                  </a:lnTo>
                  <a:lnTo>
                    <a:pt x="386" y="12"/>
                  </a:lnTo>
                  <a:lnTo>
                    <a:pt x="391" y="6"/>
                  </a:lnTo>
                  <a:lnTo>
                    <a:pt x="397" y="1"/>
                  </a:lnTo>
                  <a:lnTo>
                    <a:pt x="399" y="0"/>
                  </a:lnTo>
                  <a:lnTo>
                    <a:pt x="401" y="0"/>
                  </a:lnTo>
                  <a:lnTo>
                    <a:pt x="403" y="1"/>
                  </a:lnTo>
                  <a:lnTo>
                    <a:pt x="405" y="2"/>
                  </a:lnTo>
                  <a:lnTo>
                    <a:pt x="407" y="5"/>
                  </a:lnTo>
                  <a:lnTo>
                    <a:pt x="407" y="7"/>
                  </a:lnTo>
                  <a:lnTo>
                    <a:pt x="407" y="9"/>
                  </a:lnTo>
                  <a:lnTo>
                    <a:pt x="406" y="11"/>
                  </a:lnTo>
                  <a:lnTo>
                    <a:pt x="404" y="13"/>
                  </a:lnTo>
                  <a:lnTo>
                    <a:pt x="404" y="15"/>
                  </a:lnTo>
                  <a:lnTo>
                    <a:pt x="404" y="17"/>
                  </a:lnTo>
                  <a:lnTo>
                    <a:pt x="405" y="19"/>
                  </a:lnTo>
                  <a:lnTo>
                    <a:pt x="410" y="29"/>
                  </a:lnTo>
                  <a:lnTo>
                    <a:pt x="413" y="40"/>
                  </a:lnTo>
                  <a:lnTo>
                    <a:pt x="413" y="51"/>
                  </a:lnTo>
                  <a:lnTo>
                    <a:pt x="409" y="62"/>
                  </a:lnTo>
                  <a:lnTo>
                    <a:pt x="406" y="67"/>
                  </a:lnTo>
                  <a:lnTo>
                    <a:pt x="406" y="73"/>
                  </a:lnTo>
                  <a:lnTo>
                    <a:pt x="409" y="78"/>
                  </a:lnTo>
                  <a:lnTo>
                    <a:pt x="409" y="87"/>
                  </a:lnTo>
                  <a:lnTo>
                    <a:pt x="412" y="95"/>
                  </a:lnTo>
                  <a:lnTo>
                    <a:pt x="418" y="101"/>
                  </a:lnTo>
                  <a:lnTo>
                    <a:pt x="424" y="106"/>
                  </a:lnTo>
                  <a:lnTo>
                    <a:pt x="426" y="107"/>
                  </a:lnTo>
                  <a:lnTo>
                    <a:pt x="429" y="107"/>
                  </a:lnTo>
                  <a:lnTo>
                    <a:pt x="431" y="106"/>
                  </a:lnTo>
                  <a:lnTo>
                    <a:pt x="434" y="105"/>
                  </a:lnTo>
                  <a:lnTo>
                    <a:pt x="437" y="105"/>
                  </a:lnTo>
                  <a:lnTo>
                    <a:pt x="439" y="106"/>
                  </a:lnTo>
                  <a:lnTo>
                    <a:pt x="441" y="107"/>
                  </a:lnTo>
                  <a:lnTo>
                    <a:pt x="443" y="108"/>
                  </a:lnTo>
                  <a:lnTo>
                    <a:pt x="446" y="107"/>
                  </a:lnTo>
                  <a:lnTo>
                    <a:pt x="449" y="106"/>
                  </a:lnTo>
                  <a:lnTo>
                    <a:pt x="453" y="103"/>
                  </a:lnTo>
                  <a:lnTo>
                    <a:pt x="455" y="103"/>
                  </a:lnTo>
                  <a:lnTo>
                    <a:pt x="457" y="103"/>
                  </a:lnTo>
                  <a:lnTo>
                    <a:pt x="459" y="104"/>
                  </a:lnTo>
                  <a:lnTo>
                    <a:pt x="461" y="105"/>
                  </a:lnTo>
                  <a:lnTo>
                    <a:pt x="464" y="106"/>
                  </a:lnTo>
                  <a:lnTo>
                    <a:pt x="466" y="106"/>
                  </a:lnTo>
                  <a:lnTo>
                    <a:pt x="467" y="105"/>
                  </a:lnTo>
                  <a:lnTo>
                    <a:pt x="469" y="104"/>
                  </a:lnTo>
                  <a:lnTo>
                    <a:pt x="471" y="103"/>
                  </a:lnTo>
                  <a:lnTo>
                    <a:pt x="472" y="102"/>
                  </a:lnTo>
                  <a:lnTo>
                    <a:pt x="475" y="101"/>
                  </a:lnTo>
                  <a:lnTo>
                    <a:pt x="478" y="101"/>
                  </a:lnTo>
                  <a:lnTo>
                    <a:pt x="482" y="101"/>
                  </a:lnTo>
                  <a:lnTo>
                    <a:pt x="484" y="101"/>
                  </a:lnTo>
                  <a:lnTo>
                    <a:pt x="488" y="99"/>
                  </a:lnTo>
                  <a:lnTo>
                    <a:pt x="491" y="97"/>
                  </a:lnTo>
                  <a:lnTo>
                    <a:pt x="494" y="95"/>
                  </a:lnTo>
                  <a:lnTo>
                    <a:pt x="501" y="93"/>
                  </a:lnTo>
                  <a:lnTo>
                    <a:pt x="508" y="95"/>
                  </a:lnTo>
                  <a:lnTo>
                    <a:pt x="515" y="96"/>
                  </a:lnTo>
                  <a:lnTo>
                    <a:pt x="516" y="97"/>
                  </a:lnTo>
                  <a:lnTo>
                    <a:pt x="518" y="98"/>
                  </a:lnTo>
                  <a:lnTo>
                    <a:pt x="520" y="100"/>
                  </a:lnTo>
                  <a:lnTo>
                    <a:pt x="522" y="101"/>
                  </a:lnTo>
                  <a:lnTo>
                    <a:pt x="525" y="101"/>
                  </a:lnTo>
                  <a:lnTo>
                    <a:pt x="529" y="100"/>
                  </a:lnTo>
                  <a:lnTo>
                    <a:pt x="531" y="98"/>
                  </a:lnTo>
                  <a:lnTo>
                    <a:pt x="532" y="96"/>
                  </a:lnTo>
                  <a:lnTo>
                    <a:pt x="533" y="93"/>
                  </a:lnTo>
                  <a:lnTo>
                    <a:pt x="532" y="91"/>
                  </a:lnTo>
                  <a:lnTo>
                    <a:pt x="531" y="89"/>
                  </a:lnTo>
                  <a:lnTo>
                    <a:pt x="529" y="87"/>
                  </a:lnTo>
                  <a:lnTo>
                    <a:pt x="527" y="85"/>
                  </a:lnTo>
                  <a:lnTo>
                    <a:pt x="525" y="85"/>
                  </a:lnTo>
                  <a:lnTo>
                    <a:pt x="525" y="83"/>
                  </a:lnTo>
                  <a:lnTo>
                    <a:pt x="525" y="82"/>
                  </a:lnTo>
                  <a:lnTo>
                    <a:pt x="525" y="81"/>
                  </a:lnTo>
                  <a:lnTo>
                    <a:pt x="527" y="81"/>
                  </a:lnTo>
                  <a:lnTo>
                    <a:pt x="529" y="81"/>
                  </a:lnTo>
                  <a:lnTo>
                    <a:pt x="531" y="82"/>
                  </a:lnTo>
                  <a:lnTo>
                    <a:pt x="533" y="83"/>
                  </a:lnTo>
                  <a:lnTo>
                    <a:pt x="535" y="84"/>
                  </a:lnTo>
                  <a:lnTo>
                    <a:pt x="536" y="84"/>
                  </a:lnTo>
                  <a:lnTo>
                    <a:pt x="540" y="83"/>
                  </a:lnTo>
                  <a:lnTo>
                    <a:pt x="544" y="80"/>
                  </a:lnTo>
                  <a:lnTo>
                    <a:pt x="548" y="78"/>
                  </a:lnTo>
                  <a:lnTo>
                    <a:pt x="552" y="80"/>
                  </a:lnTo>
                  <a:lnTo>
                    <a:pt x="557" y="84"/>
                  </a:lnTo>
                  <a:lnTo>
                    <a:pt x="563" y="86"/>
                  </a:lnTo>
                  <a:lnTo>
                    <a:pt x="569" y="86"/>
                  </a:lnTo>
                  <a:lnTo>
                    <a:pt x="571" y="86"/>
                  </a:lnTo>
                  <a:lnTo>
                    <a:pt x="574" y="88"/>
                  </a:lnTo>
                  <a:lnTo>
                    <a:pt x="577" y="89"/>
                  </a:lnTo>
                  <a:lnTo>
                    <a:pt x="579" y="90"/>
                  </a:lnTo>
                  <a:lnTo>
                    <a:pt x="581" y="91"/>
                  </a:lnTo>
                  <a:lnTo>
                    <a:pt x="583" y="90"/>
                  </a:lnTo>
                  <a:lnTo>
                    <a:pt x="585" y="89"/>
                  </a:lnTo>
                  <a:lnTo>
                    <a:pt x="586" y="87"/>
                  </a:lnTo>
                  <a:lnTo>
                    <a:pt x="587" y="85"/>
                  </a:lnTo>
                  <a:lnTo>
                    <a:pt x="589" y="84"/>
                  </a:lnTo>
                  <a:lnTo>
                    <a:pt x="592" y="83"/>
                  </a:lnTo>
                  <a:lnTo>
                    <a:pt x="594" y="83"/>
                  </a:lnTo>
                  <a:lnTo>
                    <a:pt x="595" y="84"/>
                  </a:lnTo>
                  <a:lnTo>
                    <a:pt x="596" y="84"/>
                  </a:lnTo>
                  <a:lnTo>
                    <a:pt x="598" y="84"/>
                  </a:lnTo>
                  <a:lnTo>
                    <a:pt x="600" y="83"/>
                  </a:lnTo>
                  <a:lnTo>
                    <a:pt x="602" y="81"/>
                  </a:lnTo>
                  <a:lnTo>
                    <a:pt x="603" y="81"/>
                  </a:lnTo>
                  <a:lnTo>
                    <a:pt x="604" y="80"/>
                  </a:lnTo>
                  <a:lnTo>
                    <a:pt x="606" y="80"/>
                  </a:lnTo>
                  <a:lnTo>
                    <a:pt x="606" y="81"/>
                  </a:lnTo>
                  <a:lnTo>
                    <a:pt x="607" y="83"/>
                  </a:lnTo>
                  <a:lnTo>
                    <a:pt x="607" y="85"/>
                  </a:lnTo>
                  <a:lnTo>
                    <a:pt x="607" y="87"/>
                  </a:lnTo>
                  <a:lnTo>
                    <a:pt x="608" y="89"/>
                  </a:lnTo>
                  <a:lnTo>
                    <a:pt x="609" y="90"/>
                  </a:lnTo>
                  <a:lnTo>
                    <a:pt x="610" y="90"/>
                  </a:lnTo>
                  <a:lnTo>
                    <a:pt x="611" y="91"/>
                  </a:lnTo>
                  <a:lnTo>
                    <a:pt x="613" y="90"/>
                  </a:lnTo>
                  <a:lnTo>
                    <a:pt x="621" y="83"/>
                  </a:lnTo>
                  <a:lnTo>
                    <a:pt x="628" y="76"/>
                  </a:lnTo>
                  <a:lnTo>
                    <a:pt x="633" y="68"/>
                  </a:lnTo>
                  <a:lnTo>
                    <a:pt x="636" y="62"/>
                  </a:lnTo>
                  <a:lnTo>
                    <a:pt x="639" y="55"/>
                  </a:lnTo>
                  <a:lnTo>
                    <a:pt x="641" y="51"/>
                  </a:lnTo>
                  <a:lnTo>
                    <a:pt x="642" y="46"/>
                  </a:lnTo>
                  <a:lnTo>
                    <a:pt x="642" y="42"/>
                  </a:lnTo>
                  <a:lnTo>
                    <a:pt x="642" y="39"/>
                  </a:lnTo>
                  <a:lnTo>
                    <a:pt x="641" y="37"/>
                  </a:lnTo>
                  <a:lnTo>
                    <a:pt x="642" y="35"/>
                  </a:lnTo>
                  <a:lnTo>
                    <a:pt x="642" y="33"/>
                  </a:lnTo>
                  <a:lnTo>
                    <a:pt x="643" y="32"/>
                  </a:lnTo>
                  <a:lnTo>
                    <a:pt x="643" y="30"/>
                  </a:lnTo>
                  <a:lnTo>
                    <a:pt x="644" y="29"/>
                  </a:lnTo>
                  <a:lnTo>
                    <a:pt x="645" y="28"/>
                  </a:lnTo>
                  <a:lnTo>
                    <a:pt x="647" y="29"/>
                  </a:lnTo>
                  <a:lnTo>
                    <a:pt x="649" y="31"/>
                  </a:lnTo>
                  <a:lnTo>
                    <a:pt x="652" y="34"/>
                  </a:lnTo>
                  <a:lnTo>
                    <a:pt x="654" y="37"/>
                  </a:lnTo>
                  <a:lnTo>
                    <a:pt x="656" y="39"/>
                  </a:lnTo>
                  <a:lnTo>
                    <a:pt x="661" y="45"/>
                  </a:lnTo>
                  <a:lnTo>
                    <a:pt x="666" y="53"/>
                  </a:lnTo>
                  <a:lnTo>
                    <a:pt x="670" y="60"/>
                  </a:lnTo>
                  <a:lnTo>
                    <a:pt x="670" y="61"/>
                  </a:lnTo>
                  <a:lnTo>
                    <a:pt x="670" y="63"/>
                  </a:lnTo>
                  <a:lnTo>
                    <a:pt x="670" y="65"/>
                  </a:lnTo>
                  <a:lnTo>
                    <a:pt x="670" y="67"/>
                  </a:lnTo>
                  <a:lnTo>
                    <a:pt x="671" y="68"/>
                  </a:lnTo>
                  <a:lnTo>
                    <a:pt x="672" y="70"/>
                  </a:lnTo>
                  <a:lnTo>
                    <a:pt x="672" y="72"/>
                  </a:lnTo>
                  <a:lnTo>
                    <a:pt x="673" y="73"/>
                  </a:lnTo>
                  <a:lnTo>
                    <a:pt x="675" y="80"/>
                  </a:lnTo>
                  <a:lnTo>
                    <a:pt x="675" y="86"/>
                  </a:lnTo>
                  <a:lnTo>
                    <a:pt x="675" y="93"/>
                  </a:lnTo>
                  <a:lnTo>
                    <a:pt x="677" y="100"/>
                  </a:lnTo>
                  <a:lnTo>
                    <a:pt x="682" y="104"/>
                  </a:lnTo>
                  <a:lnTo>
                    <a:pt x="688" y="106"/>
                  </a:lnTo>
                  <a:lnTo>
                    <a:pt x="695" y="107"/>
                  </a:lnTo>
                  <a:lnTo>
                    <a:pt x="701" y="110"/>
                  </a:lnTo>
                  <a:lnTo>
                    <a:pt x="699" y="120"/>
                  </a:lnTo>
                  <a:lnTo>
                    <a:pt x="695" y="129"/>
                  </a:lnTo>
                  <a:lnTo>
                    <a:pt x="694" y="130"/>
                  </a:lnTo>
                  <a:lnTo>
                    <a:pt x="693" y="131"/>
                  </a:lnTo>
                  <a:lnTo>
                    <a:pt x="691" y="131"/>
                  </a:lnTo>
                  <a:lnTo>
                    <a:pt x="688" y="132"/>
                  </a:lnTo>
                  <a:lnTo>
                    <a:pt x="686" y="134"/>
                  </a:lnTo>
                  <a:lnTo>
                    <a:pt x="685" y="136"/>
                  </a:lnTo>
                  <a:lnTo>
                    <a:pt x="683" y="138"/>
                  </a:lnTo>
                  <a:lnTo>
                    <a:pt x="682" y="142"/>
                  </a:lnTo>
                  <a:lnTo>
                    <a:pt x="680" y="144"/>
                  </a:lnTo>
                  <a:lnTo>
                    <a:pt x="678" y="146"/>
                  </a:lnTo>
                  <a:lnTo>
                    <a:pt x="676" y="147"/>
                  </a:lnTo>
                  <a:lnTo>
                    <a:pt x="675" y="148"/>
                  </a:lnTo>
                  <a:lnTo>
                    <a:pt x="672" y="148"/>
                  </a:lnTo>
                  <a:lnTo>
                    <a:pt x="670" y="148"/>
                  </a:lnTo>
                  <a:lnTo>
                    <a:pt x="668" y="148"/>
                  </a:lnTo>
                  <a:lnTo>
                    <a:pt x="666" y="150"/>
                  </a:lnTo>
                  <a:lnTo>
                    <a:pt x="662" y="153"/>
                  </a:lnTo>
                  <a:lnTo>
                    <a:pt x="660" y="157"/>
                  </a:lnTo>
                  <a:lnTo>
                    <a:pt x="657" y="161"/>
                  </a:lnTo>
                  <a:lnTo>
                    <a:pt x="653" y="164"/>
                  </a:lnTo>
                  <a:lnTo>
                    <a:pt x="653" y="165"/>
                  </a:lnTo>
                  <a:lnTo>
                    <a:pt x="652" y="166"/>
                  </a:lnTo>
                  <a:lnTo>
                    <a:pt x="652" y="167"/>
                  </a:lnTo>
                  <a:lnTo>
                    <a:pt x="652" y="170"/>
                  </a:lnTo>
                  <a:lnTo>
                    <a:pt x="652" y="172"/>
                  </a:lnTo>
                  <a:lnTo>
                    <a:pt x="651" y="175"/>
                  </a:lnTo>
                  <a:lnTo>
                    <a:pt x="650" y="177"/>
                  </a:lnTo>
                  <a:lnTo>
                    <a:pt x="649" y="178"/>
                  </a:lnTo>
                  <a:lnTo>
                    <a:pt x="647" y="180"/>
                  </a:lnTo>
                  <a:lnTo>
                    <a:pt x="645" y="181"/>
                  </a:lnTo>
                  <a:lnTo>
                    <a:pt x="639" y="187"/>
                  </a:lnTo>
                  <a:lnTo>
                    <a:pt x="632" y="190"/>
                  </a:lnTo>
                  <a:lnTo>
                    <a:pt x="624" y="191"/>
                  </a:lnTo>
                  <a:lnTo>
                    <a:pt x="623" y="191"/>
                  </a:lnTo>
                  <a:lnTo>
                    <a:pt x="621" y="192"/>
                  </a:lnTo>
                  <a:lnTo>
                    <a:pt x="620" y="192"/>
                  </a:lnTo>
                  <a:lnTo>
                    <a:pt x="622" y="192"/>
                  </a:lnTo>
                  <a:lnTo>
                    <a:pt x="625" y="192"/>
                  </a:lnTo>
                  <a:lnTo>
                    <a:pt x="627" y="193"/>
                  </a:lnTo>
                  <a:lnTo>
                    <a:pt x="629" y="194"/>
                  </a:lnTo>
                  <a:lnTo>
                    <a:pt x="630" y="195"/>
                  </a:lnTo>
                  <a:lnTo>
                    <a:pt x="631" y="198"/>
                  </a:lnTo>
                  <a:lnTo>
                    <a:pt x="631" y="201"/>
                  </a:lnTo>
                  <a:lnTo>
                    <a:pt x="630" y="203"/>
                  </a:lnTo>
                  <a:lnTo>
                    <a:pt x="630" y="206"/>
                  </a:lnTo>
                  <a:lnTo>
                    <a:pt x="631" y="209"/>
                  </a:lnTo>
                  <a:lnTo>
                    <a:pt x="632" y="212"/>
                  </a:lnTo>
                  <a:lnTo>
                    <a:pt x="633" y="215"/>
                  </a:lnTo>
                  <a:lnTo>
                    <a:pt x="634" y="219"/>
                  </a:lnTo>
                  <a:lnTo>
                    <a:pt x="636" y="222"/>
                  </a:lnTo>
                  <a:lnTo>
                    <a:pt x="638" y="225"/>
                  </a:lnTo>
                  <a:lnTo>
                    <a:pt x="639" y="229"/>
                  </a:lnTo>
                  <a:lnTo>
                    <a:pt x="640" y="235"/>
                  </a:lnTo>
                  <a:lnTo>
                    <a:pt x="642" y="236"/>
                  </a:lnTo>
                  <a:lnTo>
                    <a:pt x="644" y="236"/>
                  </a:lnTo>
                  <a:lnTo>
                    <a:pt x="643" y="229"/>
                  </a:lnTo>
                  <a:lnTo>
                    <a:pt x="642" y="222"/>
                  </a:lnTo>
                  <a:lnTo>
                    <a:pt x="641" y="220"/>
                  </a:lnTo>
                  <a:lnTo>
                    <a:pt x="639" y="217"/>
                  </a:lnTo>
                  <a:lnTo>
                    <a:pt x="639" y="216"/>
                  </a:lnTo>
                  <a:lnTo>
                    <a:pt x="639" y="215"/>
                  </a:lnTo>
                  <a:lnTo>
                    <a:pt x="637" y="212"/>
                  </a:lnTo>
                  <a:lnTo>
                    <a:pt x="635" y="209"/>
                  </a:lnTo>
                  <a:lnTo>
                    <a:pt x="634" y="206"/>
                  </a:lnTo>
                  <a:lnTo>
                    <a:pt x="635" y="203"/>
                  </a:lnTo>
                  <a:lnTo>
                    <a:pt x="636" y="200"/>
                  </a:lnTo>
                  <a:lnTo>
                    <a:pt x="639" y="196"/>
                  </a:lnTo>
                  <a:lnTo>
                    <a:pt x="643" y="193"/>
                  </a:lnTo>
                  <a:lnTo>
                    <a:pt x="647" y="191"/>
                  </a:lnTo>
                  <a:lnTo>
                    <a:pt x="650" y="190"/>
                  </a:lnTo>
                  <a:lnTo>
                    <a:pt x="654" y="189"/>
                  </a:lnTo>
                  <a:lnTo>
                    <a:pt x="657" y="187"/>
                  </a:lnTo>
                  <a:lnTo>
                    <a:pt x="660" y="185"/>
                  </a:lnTo>
                  <a:lnTo>
                    <a:pt x="662" y="181"/>
                  </a:lnTo>
                  <a:lnTo>
                    <a:pt x="663" y="179"/>
                  </a:lnTo>
                  <a:lnTo>
                    <a:pt x="664" y="177"/>
                  </a:lnTo>
                  <a:lnTo>
                    <a:pt x="666" y="174"/>
                  </a:lnTo>
                  <a:lnTo>
                    <a:pt x="668" y="174"/>
                  </a:lnTo>
                  <a:lnTo>
                    <a:pt x="670" y="175"/>
                  </a:lnTo>
                  <a:lnTo>
                    <a:pt x="672" y="175"/>
                  </a:lnTo>
                  <a:lnTo>
                    <a:pt x="672" y="179"/>
                  </a:lnTo>
                  <a:lnTo>
                    <a:pt x="672" y="185"/>
                  </a:lnTo>
                  <a:lnTo>
                    <a:pt x="671" y="187"/>
                  </a:lnTo>
                  <a:lnTo>
                    <a:pt x="671" y="188"/>
                  </a:lnTo>
                  <a:lnTo>
                    <a:pt x="670" y="190"/>
                  </a:lnTo>
                  <a:lnTo>
                    <a:pt x="671" y="192"/>
                  </a:lnTo>
                  <a:lnTo>
                    <a:pt x="671" y="193"/>
                  </a:lnTo>
                  <a:lnTo>
                    <a:pt x="671" y="194"/>
                  </a:lnTo>
                  <a:lnTo>
                    <a:pt x="671" y="196"/>
                  </a:lnTo>
                  <a:lnTo>
                    <a:pt x="672" y="197"/>
                  </a:lnTo>
                  <a:lnTo>
                    <a:pt x="673" y="197"/>
                  </a:lnTo>
                  <a:lnTo>
                    <a:pt x="672" y="198"/>
                  </a:lnTo>
                  <a:lnTo>
                    <a:pt x="672" y="199"/>
                  </a:lnTo>
                  <a:lnTo>
                    <a:pt x="672" y="200"/>
                  </a:lnTo>
                  <a:lnTo>
                    <a:pt x="673" y="201"/>
                  </a:lnTo>
                  <a:lnTo>
                    <a:pt x="674" y="202"/>
                  </a:lnTo>
                  <a:lnTo>
                    <a:pt x="675" y="204"/>
                  </a:lnTo>
                  <a:lnTo>
                    <a:pt x="676" y="206"/>
                  </a:lnTo>
                  <a:lnTo>
                    <a:pt x="677" y="207"/>
                  </a:lnTo>
                  <a:lnTo>
                    <a:pt x="679" y="209"/>
                  </a:lnTo>
                  <a:lnTo>
                    <a:pt x="682" y="209"/>
                  </a:lnTo>
                  <a:lnTo>
                    <a:pt x="686" y="209"/>
                  </a:lnTo>
                  <a:lnTo>
                    <a:pt x="690" y="208"/>
                  </a:lnTo>
                  <a:lnTo>
                    <a:pt x="696" y="208"/>
                  </a:lnTo>
                  <a:lnTo>
                    <a:pt x="702" y="210"/>
                  </a:lnTo>
                  <a:lnTo>
                    <a:pt x="708" y="210"/>
                  </a:lnTo>
                  <a:lnTo>
                    <a:pt x="709" y="209"/>
                  </a:lnTo>
                  <a:lnTo>
                    <a:pt x="712" y="208"/>
                  </a:lnTo>
                  <a:lnTo>
                    <a:pt x="713" y="208"/>
                  </a:lnTo>
                  <a:lnTo>
                    <a:pt x="714" y="208"/>
                  </a:lnTo>
                  <a:lnTo>
                    <a:pt x="715" y="209"/>
                  </a:lnTo>
                  <a:lnTo>
                    <a:pt x="716" y="211"/>
                  </a:lnTo>
                  <a:lnTo>
                    <a:pt x="716" y="212"/>
                  </a:lnTo>
                  <a:lnTo>
                    <a:pt x="715" y="214"/>
                  </a:lnTo>
                  <a:lnTo>
                    <a:pt x="713" y="215"/>
                  </a:lnTo>
                  <a:lnTo>
                    <a:pt x="714" y="218"/>
                  </a:lnTo>
                  <a:lnTo>
                    <a:pt x="714" y="220"/>
                  </a:lnTo>
                  <a:lnTo>
                    <a:pt x="714" y="221"/>
                  </a:lnTo>
                  <a:lnTo>
                    <a:pt x="713" y="221"/>
                  </a:lnTo>
                  <a:lnTo>
                    <a:pt x="713" y="223"/>
                  </a:lnTo>
                  <a:lnTo>
                    <a:pt x="713" y="225"/>
                  </a:lnTo>
                  <a:lnTo>
                    <a:pt x="710" y="226"/>
                  </a:lnTo>
                  <a:lnTo>
                    <a:pt x="710" y="227"/>
                  </a:lnTo>
                  <a:lnTo>
                    <a:pt x="712" y="227"/>
                  </a:lnTo>
                  <a:lnTo>
                    <a:pt x="713" y="227"/>
                  </a:lnTo>
                  <a:lnTo>
                    <a:pt x="714" y="227"/>
                  </a:lnTo>
                  <a:lnTo>
                    <a:pt x="715" y="227"/>
                  </a:lnTo>
                  <a:lnTo>
                    <a:pt x="717" y="222"/>
                  </a:lnTo>
                  <a:lnTo>
                    <a:pt x="719" y="217"/>
                  </a:lnTo>
                  <a:lnTo>
                    <a:pt x="720" y="212"/>
                  </a:lnTo>
                  <a:lnTo>
                    <a:pt x="721" y="210"/>
                  </a:lnTo>
                  <a:lnTo>
                    <a:pt x="723" y="209"/>
                  </a:lnTo>
                  <a:lnTo>
                    <a:pt x="725" y="209"/>
                  </a:lnTo>
                  <a:lnTo>
                    <a:pt x="728" y="209"/>
                  </a:lnTo>
                  <a:lnTo>
                    <a:pt x="728" y="208"/>
                  </a:lnTo>
                  <a:lnTo>
                    <a:pt x="729" y="207"/>
                  </a:lnTo>
                  <a:lnTo>
                    <a:pt x="730" y="207"/>
                  </a:lnTo>
                  <a:lnTo>
                    <a:pt x="731" y="206"/>
                  </a:lnTo>
                  <a:lnTo>
                    <a:pt x="732" y="206"/>
                  </a:lnTo>
                  <a:lnTo>
                    <a:pt x="732" y="205"/>
                  </a:lnTo>
                  <a:lnTo>
                    <a:pt x="733" y="203"/>
                  </a:lnTo>
                  <a:lnTo>
                    <a:pt x="734" y="202"/>
                  </a:lnTo>
                  <a:lnTo>
                    <a:pt x="735" y="201"/>
                  </a:lnTo>
                  <a:lnTo>
                    <a:pt x="736" y="200"/>
                  </a:lnTo>
                  <a:lnTo>
                    <a:pt x="738" y="199"/>
                  </a:lnTo>
                  <a:lnTo>
                    <a:pt x="738" y="197"/>
                  </a:lnTo>
                  <a:lnTo>
                    <a:pt x="739" y="197"/>
                  </a:lnTo>
                  <a:lnTo>
                    <a:pt x="742" y="194"/>
                  </a:lnTo>
                  <a:lnTo>
                    <a:pt x="745" y="191"/>
                  </a:lnTo>
                  <a:lnTo>
                    <a:pt x="747" y="187"/>
                  </a:lnTo>
                  <a:lnTo>
                    <a:pt x="749" y="183"/>
                  </a:lnTo>
                  <a:lnTo>
                    <a:pt x="751" y="181"/>
                  </a:lnTo>
                  <a:lnTo>
                    <a:pt x="753" y="179"/>
                  </a:lnTo>
                  <a:lnTo>
                    <a:pt x="756" y="178"/>
                  </a:lnTo>
                  <a:lnTo>
                    <a:pt x="760" y="177"/>
                  </a:lnTo>
                  <a:lnTo>
                    <a:pt x="763" y="178"/>
                  </a:lnTo>
                  <a:lnTo>
                    <a:pt x="765" y="178"/>
                  </a:lnTo>
                  <a:lnTo>
                    <a:pt x="768" y="179"/>
                  </a:lnTo>
                  <a:lnTo>
                    <a:pt x="770" y="179"/>
                  </a:lnTo>
                  <a:lnTo>
                    <a:pt x="773" y="178"/>
                  </a:lnTo>
                  <a:lnTo>
                    <a:pt x="773" y="177"/>
                  </a:lnTo>
                  <a:lnTo>
                    <a:pt x="775" y="176"/>
                  </a:lnTo>
                  <a:lnTo>
                    <a:pt x="776" y="176"/>
                  </a:lnTo>
                  <a:lnTo>
                    <a:pt x="778" y="176"/>
                  </a:lnTo>
                  <a:lnTo>
                    <a:pt x="782" y="179"/>
                  </a:lnTo>
                  <a:lnTo>
                    <a:pt x="787" y="181"/>
                  </a:lnTo>
                  <a:lnTo>
                    <a:pt x="791" y="183"/>
                  </a:lnTo>
                  <a:lnTo>
                    <a:pt x="793" y="186"/>
                  </a:lnTo>
                  <a:lnTo>
                    <a:pt x="794" y="188"/>
                  </a:lnTo>
                  <a:lnTo>
                    <a:pt x="795" y="191"/>
                  </a:lnTo>
                  <a:lnTo>
                    <a:pt x="797" y="191"/>
                  </a:lnTo>
                  <a:lnTo>
                    <a:pt x="798" y="192"/>
                  </a:lnTo>
                  <a:lnTo>
                    <a:pt x="800" y="193"/>
                  </a:lnTo>
                  <a:lnTo>
                    <a:pt x="802" y="194"/>
                  </a:lnTo>
                  <a:lnTo>
                    <a:pt x="806" y="194"/>
                  </a:lnTo>
                  <a:lnTo>
                    <a:pt x="809" y="194"/>
                  </a:lnTo>
                  <a:lnTo>
                    <a:pt x="813" y="194"/>
                  </a:lnTo>
                  <a:lnTo>
                    <a:pt x="813" y="195"/>
                  </a:lnTo>
                  <a:lnTo>
                    <a:pt x="813" y="196"/>
                  </a:lnTo>
                  <a:lnTo>
                    <a:pt x="815" y="196"/>
                  </a:lnTo>
                  <a:lnTo>
                    <a:pt x="817" y="196"/>
                  </a:lnTo>
                  <a:lnTo>
                    <a:pt x="818" y="195"/>
                  </a:lnTo>
                  <a:lnTo>
                    <a:pt x="820" y="195"/>
                  </a:lnTo>
                  <a:lnTo>
                    <a:pt x="821" y="196"/>
                  </a:lnTo>
                  <a:lnTo>
                    <a:pt x="823" y="197"/>
                  </a:lnTo>
                  <a:lnTo>
                    <a:pt x="824" y="198"/>
                  </a:lnTo>
                  <a:lnTo>
                    <a:pt x="826" y="199"/>
                  </a:lnTo>
                  <a:lnTo>
                    <a:pt x="826" y="200"/>
                  </a:lnTo>
                  <a:lnTo>
                    <a:pt x="826" y="201"/>
                  </a:lnTo>
                  <a:lnTo>
                    <a:pt x="826" y="203"/>
                  </a:lnTo>
                  <a:lnTo>
                    <a:pt x="828" y="203"/>
                  </a:lnTo>
                  <a:lnTo>
                    <a:pt x="829" y="204"/>
                  </a:lnTo>
                  <a:lnTo>
                    <a:pt x="831" y="204"/>
                  </a:lnTo>
                  <a:lnTo>
                    <a:pt x="832" y="205"/>
                  </a:lnTo>
                  <a:lnTo>
                    <a:pt x="832" y="206"/>
                  </a:lnTo>
                  <a:lnTo>
                    <a:pt x="832" y="208"/>
                  </a:lnTo>
                  <a:lnTo>
                    <a:pt x="835" y="208"/>
                  </a:lnTo>
                  <a:lnTo>
                    <a:pt x="839" y="207"/>
                  </a:lnTo>
                  <a:lnTo>
                    <a:pt x="842" y="208"/>
                  </a:lnTo>
                  <a:lnTo>
                    <a:pt x="843" y="209"/>
                  </a:lnTo>
                  <a:lnTo>
                    <a:pt x="845" y="209"/>
                  </a:lnTo>
                  <a:lnTo>
                    <a:pt x="847" y="211"/>
                  </a:lnTo>
                  <a:lnTo>
                    <a:pt x="847" y="212"/>
                  </a:lnTo>
                  <a:lnTo>
                    <a:pt x="847" y="214"/>
                  </a:lnTo>
                  <a:lnTo>
                    <a:pt x="847" y="213"/>
                  </a:lnTo>
                  <a:lnTo>
                    <a:pt x="846" y="213"/>
                  </a:lnTo>
                  <a:lnTo>
                    <a:pt x="848" y="216"/>
                  </a:lnTo>
                  <a:lnTo>
                    <a:pt x="851" y="218"/>
                  </a:lnTo>
                  <a:lnTo>
                    <a:pt x="853" y="219"/>
                  </a:lnTo>
                  <a:lnTo>
                    <a:pt x="856" y="221"/>
                  </a:lnTo>
                  <a:lnTo>
                    <a:pt x="856" y="222"/>
                  </a:lnTo>
                  <a:lnTo>
                    <a:pt x="856" y="223"/>
                  </a:lnTo>
                  <a:lnTo>
                    <a:pt x="855" y="224"/>
                  </a:lnTo>
                  <a:lnTo>
                    <a:pt x="854" y="225"/>
                  </a:lnTo>
                  <a:lnTo>
                    <a:pt x="853" y="226"/>
                  </a:lnTo>
                  <a:lnTo>
                    <a:pt x="852" y="226"/>
                  </a:lnTo>
                  <a:lnTo>
                    <a:pt x="851" y="227"/>
                  </a:lnTo>
                  <a:lnTo>
                    <a:pt x="852" y="229"/>
                  </a:lnTo>
                  <a:lnTo>
                    <a:pt x="852" y="231"/>
                  </a:lnTo>
                  <a:lnTo>
                    <a:pt x="852" y="232"/>
                  </a:lnTo>
                  <a:lnTo>
                    <a:pt x="852" y="233"/>
                  </a:lnTo>
                  <a:lnTo>
                    <a:pt x="852" y="234"/>
                  </a:lnTo>
                  <a:lnTo>
                    <a:pt x="853" y="235"/>
                  </a:lnTo>
                  <a:lnTo>
                    <a:pt x="854" y="235"/>
                  </a:lnTo>
                  <a:lnTo>
                    <a:pt x="855" y="236"/>
                  </a:lnTo>
                  <a:lnTo>
                    <a:pt x="857" y="236"/>
                  </a:lnTo>
                  <a:lnTo>
                    <a:pt x="855" y="239"/>
                  </a:lnTo>
                  <a:lnTo>
                    <a:pt x="852" y="242"/>
                  </a:lnTo>
                  <a:lnTo>
                    <a:pt x="849" y="245"/>
                  </a:lnTo>
                  <a:lnTo>
                    <a:pt x="848" y="248"/>
                  </a:lnTo>
                  <a:lnTo>
                    <a:pt x="848" y="250"/>
                  </a:lnTo>
                  <a:lnTo>
                    <a:pt x="849" y="251"/>
                  </a:lnTo>
                  <a:lnTo>
                    <a:pt x="852" y="252"/>
                  </a:lnTo>
                  <a:lnTo>
                    <a:pt x="853" y="252"/>
                  </a:lnTo>
                  <a:lnTo>
                    <a:pt x="855" y="251"/>
                  </a:lnTo>
                  <a:lnTo>
                    <a:pt x="857" y="249"/>
                  </a:lnTo>
                  <a:lnTo>
                    <a:pt x="858" y="247"/>
                  </a:lnTo>
                  <a:lnTo>
                    <a:pt x="859" y="244"/>
                  </a:lnTo>
                  <a:lnTo>
                    <a:pt x="860" y="241"/>
                  </a:lnTo>
                  <a:lnTo>
                    <a:pt x="860" y="240"/>
                  </a:lnTo>
                  <a:lnTo>
                    <a:pt x="860" y="239"/>
                  </a:lnTo>
                  <a:lnTo>
                    <a:pt x="861" y="238"/>
                  </a:lnTo>
                  <a:lnTo>
                    <a:pt x="862" y="238"/>
                  </a:lnTo>
                  <a:lnTo>
                    <a:pt x="864" y="238"/>
                  </a:lnTo>
                  <a:lnTo>
                    <a:pt x="865" y="238"/>
                  </a:lnTo>
                  <a:lnTo>
                    <a:pt x="866" y="238"/>
                  </a:lnTo>
                  <a:lnTo>
                    <a:pt x="866" y="241"/>
                  </a:lnTo>
                  <a:lnTo>
                    <a:pt x="865" y="243"/>
                  </a:lnTo>
                  <a:lnTo>
                    <a:pt x="864" y="245"/>
                  </a:lnTo>
                  <a:lnTo>
                    <a:pt x="863" y="247"/>
                  </a:lnTo>
                  <a:lnTo>
                    <a:pt x="867" y="244"/>
                  </a:lnTo>
                  <a:lnTo>
                    <a:pt x="871" y="242"/>
                  </a:lnTo>
                  <a:lnTo>
                    <a:pt x="876" y="241"/>
                  </a:lnTo>
                  <a:lnTo>
                    <a:pt x="881" y="239"/>
                  </a:lnTo>
                  <a:lnTo>
                    <a:pt x="882" y="238"/>
                  </a:lnTo>
                  <a:lnTo>
                    <a:pt x="884" y="238"/>
                  </a:lnTo>
                  <a:lnTo>
                    <a:pt x="885" y="239"/>
                  </a:lnTo>
                  <a:lnTo>
                    <a:pt x="887" y="239"/>
                  </a:lnTo>
                  <a:lnTo>
                    <a:pt x="887" y="238"/>
                  </a:lnTo>
                  <a:lnTo>
                    <a:pt x="888" y="237"/>
                  </a:lnTo>
                  <a:lnTo>
                    <a:pt x="888" y="236"/>
                  </a:lnTo>
                  <a:lnTo>
                    <a:pt x="894" y="238"/>
                  </a:lnTo>
                  <a:lnTo>
                    <a:pt x="901" y="239"/>
                  </a:lnTo>
                  <a:lnTo>
                    <a:pt x="906" y="243"/>
                  </a:lnTo>
                  <a:lnTo>
                    <a:pt x="907" y="244"/>
                  </a:lnTo>
                  <a:lnTo>
                    <a:pt x="910" y="244"/>
                  </a:lnTo>
                  <a:lnTo>
                    <a:pt x="912" y="244"/>
                  </a:lnTo>
                  <a:lnTo>
                    <a:pt x="914" y="245"/>
                  </a:lnTo>
                  <a:lnTo>
                    <a:pt x="915" y="246"/>
                  </a:lnTo>
                  <a:lnTo>
                    <a:pt x="915" y="248"/>
                  </a:lnTo>
                  <a:lnTo>
                    <a:pt x="916" y="250"/>
                  </a:lnTo>
                  <a:lnTo>
                    <a:pt x="918" y="251"/>
                  </a:lnTo>
                  <a:lnTo>
                    <a:pt x="921" y="252"/>
                  </a:lnTo>
                  <a:lnTo>
                    <a:pt x="923" y="253"/>
                  </a:lnTo>
                  <a:lnTo>
                    <a:pt x="926" y="252"/>
                  </a:lnTo>
                  <a:lnTo>
                    <a:pt x="929" y="251"/>
                  </a:lnTo>
                  <a:lnTo>
                    <a:pt x="929" y="252"/>
                  </a:lnTo>
                  <a:lnTo>
                    <a:pt x="930" y="253"/>
                  </a:lnTo>
                  <a:lnTo>
                    <a:pt x="931" y="253"/>
                  </a:lnTo>
                  <a:lnTo>
                    <a:pt x="932" y="252"/>
                  </a:lnTo>
                  <a:lnTo>
                    <a:pt x="933" y="251"/>
                  </a:lnTo>
                  <a:lnTo>
                    <a:pt x="934" y="251"/>
                  </a:lnTo>
                  <a:lnTo>
                    <a:pt x="935" y="251"/>
                  </a:lnTo>
                  <a:lnTo>
                    <a:pt x="936" y="252"/>
                  </a:lnTo>
                  <a:lnTo>
                    <a:pt x="939" y="256"/>
                  </a:lnTo>
                  <a:lnTo>
                    <a:pt x="945" y="260"/>
                  </a:lnTo>
                  <a:lnTo>
                    <a:pt x="946" y="260"/>
                  </a:lnTo>
                  <a:lnTo>
                    <a:pt x="947" y="259"/>
                  </a:lnTo>
                  <a:lnTo>
                    <a:pt x="949" y="258"/>
                  </a:lnTo>
                  <a:lnTo>
                    <a:pt x="950" y="257"/>
                  </a:lnTo>
                  <a:lnTo>
                    <a:pt x="952" y="257"/>
                  </a:lnTo>
                  <a:lnTo>
                    <a:pt x="954" y="258"/>
                  </a:lnTo>
                  <a:lnTo>
                    <a:pt x="955" y="259"/>
                  </a:lnTo>
                  <a:lnTo>
                    <a:pt x="957" y="260"/>
                  </a:lnTo>
                  <a:lnTo>
                    <a:pt x="959" y="260"/>
                  </a:lnTo>
                  <a:lnTo>
                    <a:pt x="959" y="261"/>
                  </a:lnTo>
                  <a:lnTo>
                    <a:pt x="960" y="262"/>
                  </a:lnTo>
                  <a:lnTo>
                    <a:pt x="960" y="263"/>
                  </a:lnTo>
                  <a:lnTo>
                    <a:pt x="962" y="263"/>
                  </a:lnTo>
                  <a:lnTo>
                    <a:pt x="965" y="261"/>
                  </a:lnTo>
                  <a:lnTo>
                    <a:pt x="967" y="260"/>
                  </a:lnTo>
                  <a:lnTo>
                    <a:pt x="969" y="259"/>
                  </a:lnTo>
                  <a:lnTo>
                    <a:pt x="971" y="257"/>
                  </a:lnTo>
                  <a:lnTo>
                    <a:pt x="973" y="256"/>
                  </a:lnTo>
                  <a:lnTo>
                    <a:pt x="975" y="256"/>
                  </a:lnTo>
                  <a:lnTo>
                    <a:pt x="976" y="257"/>
                  </a:lnTo>
                  <a:lnTo>
                    <a:pt x="979" y="259"/>
                  </a:lnTo>
                  <a:lnTo>
                    <a:pt x="981" y="262"/>
                  </a:lnTo>
                  <a:lnTo>
                    <a:pt x="982" y="263"/>
                  </a:lnTo>
                  <a:lnTo>
                    <a:pt x="983" y="263"/>
                  </a:lnTo>
                  <a:lnTo>
                    <a:pt x="984" y="262"/>
                  </a:lnTo>
                  <a:lnTo>
                    <a:pt x="986" y="262"/>
                  </a:lnTo>
                  <a:lnTo>
                    <a:pt x="987" y="263"/>
                  </a:lnTo>
                  <a:lnTo>
                    <a:pt x="990" y="264"/>
                  </a:lnTo>
                  <a:lnTo>
                    <a:pt x="992" y="266"/>
                  </a:lnTo>
                  <a:lnTo>
                    <a:pt x="994" y="268"/>
                  </a:lnTo>
                  <a:lnTo>
                    <a:pt x="996" y="270"/>
                  </a:lnTo>
                  <a:lnTo>
                    <a:pt x="997" y="270"/>
                  </a:lnTo>
                  <a:lnTo>
                    <a:pt x="998" y="270"/>
                  </a:lnTo>
                  <a:lnTo>
                    <a:pt x="1000" y="270"/>
                  </a:lnTo>
                  <a:lnTo>
                    <a:pt x="1001" y="270"/>
                  </a:lnTo>
                  <a:lnTo>
                    <a:pt x="1012" y="279"/>
                  </a:lnTo>
                  <a:lnTo>
                    <a:pt x="1021" y="288"/>
                  </a:lnTo>
                  <a:lnTo>
                    <a:pt x="1021" y="289"/>
                  </a:lnTo>
                  <a:lnTo>
                    <a:pt x="1021" y="290"/>
                  </a:lnTo>
                  <a:lnTo>
                    <a:pt x="1022" y="291"/>
                  </a:lnTo>
                  <a:lnTo>
                    <a:pt x="1023" y="292"/>
                  </a:lnTo>
                  <a:lnTo>
                    <a:pt x="1025" y="293"/>
                  </a:lnTo>
                  <a:lnTo>
                    <a:pt x="1026" y="294"/>
                  </a:lnTo>
                  <a:lnTo>
                    <a:pt x="1033" y="298"/>
                  </a:lnTo>
                  <a:lnTo>
                    <a:pt x="1039" y="302"/>
                  </a:lnTo>
                  <a:lnTo>
                    <a:pt x="1044" y="308"/>
                  </a:lnTo>
                  <a:lnTo>
                    <a:pt x="1045" y="311"/>
                  </a:lnTo>
                  <a:lnTo>
                    <a:pt x="1046" y="314"/>
                  </a:lnTo>
                  <a:lnTo>
                    <a:pt x="1046" y="317"/>
                  </a:lnTo>
                  <a:lnTo>
                    <a:pt x="1048" y="317"/>
                  </a:lnTo>
                  <a:lnTo>
                    <a:pt x="1049" y="316"/>
                  </a:lnTo>
                  <a:lnTo>
                    <a:pt x="1051" y="316"/>
                  </a:lnTo>
                  <a:lnTo>
                    <a:pt x="1054" y="318"/>
                  </a:lnTo>
                  <a:lnTo>
                    <a:pt x="1057" y="321"/>
                  </a:lnTo>
                  <a:lnTo>
                    <a:pt x="1060" y="322"/>
                  </a:lnTo>
                  <a:lnTo>
                    <a:pt x="1064" y="324"/>
                  </a:lnTo>
                  <a:lnTo>
                    <a:pt x="1067" y="326"/>
                  </a:lnTo>
                  <a:lnTo>
                    <a:pt x="1070" y="329"/>
                  </a:lnTo>
                  <a:lnTo>
                    <a:pt x="1072" y="333"/>
                  </a:lnTo>
                  <a:lnTo>
                    <a:pt x="1074" y="336"/>
                  </a:lnTo>
                  <a:lnTo>
                    <a:pt x="1075" y="337"/>
                  </a:lnTo>
                  <a:lnTo>
                    <a:pt x="1077" y="336"/>
                  </a:lnTo>
                  <a:lnTo>
                    <a:pt x="1078" y="336"/>
                  </a:lnTo>
                  <a:lnTo>
                    <a:pt x="1079" y="335"/>
                  </a:lnTo>
                  <a:lnTo>
                    <a:pt x="1081" y="335"/>
                  </a:lnTo>
                  <a:lnTo>
                    <a:pt x="1084" y="337"/>
                  </a:lnTo>
                  <a:lnTo>
                    <a:pt x="1086" y="338"/>
                  </a:lnTo>
                  <a:lnTo>
                    <a:pt x="1088" y="339"/>
                  </a:lnTo>
                  <a:lnTo>
                    <a:pt x="1090" y="339"/>
                  </a:lnTo>
                  <a:lnTo>
                    <a:pt x="1092" y="338"/>
                  </a:lnTo>
                  <a:lnTo>
                    <a:pt x="1094" y="338"/>
                  </a:lnTo>
                  <a:lnTo>
                    <a:pt x="1096" y="338"/>
                  </a:lnTo>
                  <a:lnTo>
                    <a:pt x="1099" y="338"/>
                  </a:lnTo>
                  <a:lnTo>
                    <a:pt x="1101" y="340"/>
                  </a:lnTo>
                  <a:lnTo>
                    <a:pt x="1103" y="341"/>
                  </a:lnTo>
                  <a:lnTo>
                    <a:pt x="1105" y="342"/>
                  </a:lnTo>
                  <a:lnTo>
                    <a:pt x="1107" y="343"/>
                  </a:lnTo>
                  <a:lnTo>
                    <a:pt x="1109" y="345"/>
                  </a:lnTo>
                  <a:lnTo>
                    <a:pt x="1110" y="347"/>
                  </a:lnTo>
                  <a:lnTo>
                    <a:pt x="1111" y="351"/>
                  </a:lnTo>
                  <a:lnTo>
                    <a:pt x="1112" y="355"/>
                  </a:lnTo>
                  <a:lnTo>
                    <a:pt x="1113" y="359"/>
                  </a:lnTo>
                  <a:lnTo>
                    <a:pt x="1115" y="362"/>
                  </a:lnTo>
                  <a:lnTo>
                    <a:pt x="1115" y="364"/>
                  </a:lnTo>
                  <a:lnTo>
                    <a:pt x="1116" y="366"/>
                  </a:lnTo>
                  <a:lnTo>
                    <a:pt x="1117" y="368"/>
                  </a:lnTo>
                  <a:lnTo>
                    <a:pt x="1118" y="370"/>
                  </a:lnTo>
                  <a:lnTo>
                    <a:pt x="1118" y="372"/>
                  </a:lnTo>
                  <a:lnTo>
                    <a:pt x="1118" y="375"/>
                  </a:lnTo>
                  <a:lnTo>
                    <a:pt x="1119" y="377"/>
                  </a:lnTo>
                  <a:lnTo>
                    <a:pt x="1119" y="379"/>
                  </a:lnTo>
                  <a:lnTo>
                    <a:pt x="1121" y="383"/>
                  </a:lnTo>
                  <a:lnTo>
                    <a:pt x="1122" y="387"/>
                  </a:lnTo>
                  <a:lnTo>
                    <a:pt x="1122" y="391"/>
                  </a:lnTo>
                  <a:lnTo>
                    <a:pt x="1123" y="391"/>
                  </a:lnTo>
                  <a:lnTo>
                    <a:pt x="1124" y="392"/>
                  </a:lnTo>
                  <a:lnTo>
                    <a:pt x="1125" y="393"/>
                  </a:lnTo>
                  <a:lnTo>
                    <a:pt x="1125" y="396"/>
                  </a:lnTo>
                  <a:lnTo>
                    <a:pt x="1126" y="399"/>
                  </a:lnTo>
                  <a:lnTo>
                    <a:pt x="1129" y="402"/>
                  </a:lnTo>
                  <a:lnTo>
                    <a:pt x="1129" y="404"/>
                  </a:lnTo>
                  <a:lnTo>
                    <a:pt x="1129" y="406"/>
                  </a:lnTo>
                  <a:lnTo>
                    <a:pt x="1126" y="409"/>
                  </a:lnTo>
                  <a:lnTo>
                    <a:pt x="1125" y="412"/>
                  </a:lnTo>
                  <a:lnTo>
                    <a:pt x="1124" y="415"/>
                  </a:lnTo>
                  <a:lnTo>
                    <a:pt x="1122" y="426"/>
                  </a:lnTo>
                  <a:lnTo>
                    <a:pt x="1118" y="437"/>
                  </a:lnTo>
                  <a:lnTo>
                    <a:pt x="1114" y="446"/>
                  </a:lnTo>
                  <a:lnTo>
                    <a:pt x="1107" y="454"/>
                  </a:lnTo>
                  <a:lnTo>
                    <a:pt x="1099" y="462"/>
                  </a:lnTo>
                  <a:lnTo>
                    <a:pt x="1092" y="469"/>
                  </a:lnTo>
                  <a:lnTo>
                    <a:pt x="1091" y="471"/>
                  </a:lnTo>
                  <a:lnTo>
                    <a:pt x="1090" y="473"/>
                  </a:lnTo>
                  <a:lnTo>
                    <a:pt x="1090" y="475"/>
                  </a:lnTo>
                  <a:lnTo>
                    <a:pt x="1090" y="477"/>
                  </a:lnTo>
                  <a:lnTo>
                    <a:pt x="1089" y="479"/>
                  </a:lnTo>
                  <a:lnTo>
                    <a:pt x="1086" y="482"/>
                  </a:lnTo>
                  <a:lnTo>
                    <a:pt x="1081" y="486"/>
                  </a:lnTo>
                  <a:lnTo>
                    <a:pt x="1077" y="488"/>
                  </a:lnTo>
                  <a:lnTo>
                    <a:pt x="1073" y="491"/>
                  </a:lnTo>
                  <a:lnTo>
                    <a:pt x="1071" y="491"/>
                  </a:lnTo>
                  <a:lnTo>
                    <a:pt x="1069" y="491"/>
                  </a:lnTo>
                  <a:lnTo>
                    <a:pt x="1066" y="491"/>
                  </a:lnTo>
                  <a:lnTo>
                    <a:pt x="1064" y="492"/>
                  </a:lnTo>
                  <a:lnTo>
                    <a:pt x="1062" y="492"/>
                  </a:lnTo>
                  <a:lnTo>
                    <a:pt x="1060" y="494"/>
                  </a:lnTo>
                  <a:lnTo>
                    <a:pt x="1058" y="496"/>
                  </a:lnTo>
                  <a:lnTo>
                    <a:pt x="1057" y="499"/>
                  </a:lnTo>
                  <a:lnTo>
                    <a:pt x="1055" y="502"/>
                  </a:lnTo>
                  <a:lnTo>
                    <a:pt x="1054" y="504"/>
                  </a:lnTo>
                  <a:lnTo>
                    <a:pt x="1052" y="506"/>
                  </a:lnTo>
                  <a:lnTo>
                    <a:pt x="1049" y="507"/>
                  </a:lnTo>
                  <a:lnTo>
                    <a:pt x="1046" y="508"/>
                  </a:lnTo>
                  <a:lnTo>
                    <a:pt x="1046" y="509"/>
                  </a:lnTo>
                  <a:lnTo>
                    <a:pt x="1045" y="510"/>
                  </a:lnTo>
                  <a:lnTo>
                    <a:pt x="1046" y="511"/>
                  </a:lnTo>
                  <a:lnTo>
                    <a:pt x="1046" y="513"/>
                  </a:lnTo>
                  <a:lnTo>
                    <a:pt x="1045" y="514"/>
                  </a:lnTo>
                  <a:lnTo>
                    <a:pt x="1044" y="516"/>
                  </a:lnTo>
                  <a:lnTo>
                    <a:pt x="1042" y="517"/>
                  </a:lnTo>
                  <a:lnTo>
                    <a:pt x="1040" y="518"/>
                  </a:lnTo>
                  <a:lnTo>
                    <a:pt x="1038" y="519"/>
                  </a:lnTo>
                  <a:lnTo>
                    <a:pt x="1037" y="521"/>
                  </a:lnTo>
                  <a:lnTo>
                    <a:pt x="1037" y="523"/>
                  </a:lnTo>
                  <a:lnTo>
                    <a:pt x="1037" y="526"/>
                  </a:lnTo>
                  <a:lnTo>
                    <a:pt x="1035" y="527"/>
                  </a:lnTo>
                  <a:lnTo>
                    <a:pt x="1026" y="537"/>
                  </a:lnTo>
                  <a:lnTo>
                    <a:pt x="1018" y="549"/>
                  </a:lnTo>
                  <a:lnTo>
                    <a:pt x="1016" y="551"/>
                  </a:lnTo>
                  <a:lnTo>
                    <a:pt x="1014" y="552"/>
                  </a:lnTo>
                  <a:lnTo>
                    <a:pt x="1012" y="552"/>
                  </a:lnTo>
                  <a:lnTo>
                    <a:pt x="1009" y="552"/>
                  </a:lnTo>
                  <a:lnTo>
                    <a:pt x="1007" y="551"/>
                  </a:lnTo>
                  <a:lnTo>
                    <a:pt x="1006" y="551"/>
                  </a:lnTo>
                  <a:lnTo>
                    <a:pt x="1006" y="550"/>
                  </a:lnTo>
                  <a:lnTo>
                    <a:pt x="1005" y="550"/>
                  </a:lnTo>
                  <a:lnTo>
                    <a:pt x="1004" y="549"/>
                  </a:lnTo>
                  <a:lnTo>
                    <a:pt x="1003" y="549"/>
                  </a:lnTo>
                  <a:lnTo>
                    <a:pt x="1003" y="548"/>
                  </a:lnTo>
                  <a:lnTo>
                    <a:pt x="1001" y="548"/>
                  </a:lnTo>
                  <a:lnTo>
                    <a:pt x="999" y="548"/>
                  </a:lnTo>
                  <a:lnTo>
                    <a:pt x="998" y="548"/>
                  </a:lnTo>
                  <a:lnTo>
                    <a:pt x="997" y="549"/>
                  </a:lnTo>
                  <a:lnTo>
                    <a:pt x="997" y="551"/>
                  </a:lnTo>
                  <a:lnTo>
                    <a:pt x="997" y="553"/>
                  </a:lnTo>
                  <a:lnTo>
                    <a:pt x="997" y="554"/>
                  </a:lnTo>
                  <a:lnTo>
                    <a:pt x="998" y="555"/>
                  </a:lnTo>
                  <a:lnTo>
                    <a:pt x="998" y="557"/>
                  </a:lnTo>
                  <a:lnTo>
                    <a:pt x="998" y="558"/>
                  </a:lnTo>
                  <a:lnTo>
                    <a:pt x="998" y="560"/>
                  </a:lnTo>
                  <a:lnTo>
                    <a:pt x="999" y="561"/>
                  </a:lnTo>
                  <a:lnTo>
                    <a:pt x="999" y="562"/>
                  </a:lnTo>
                  <a:lnTo>
                    <a:pt x="998" y="562"/>
                  </a:lnTo>
                  <a:lnTo>
                    <a:pt x="997" y="563"/>
                  </a:lnTo>
                  <a:lnTo>
                    <a:pt x="996" y="564"/>
                  </a:lnTo>
                  <a:lnTo>
                    <a:pt x="995" y="564"/>
                  </a:lnTo>
                  <a:lnTo>
                    <a:pt x="993" y="565"/>
                  </a:lnTo>
                  <a:lnTo>
                    <a:pt x="992" y="566"/>
                  </a:lnTo>
                  <a:lnTo>
                    <a:pt x="992" y="568"/>
                  </a:lnTo>
                  <a:lnTo>
                    <a:pt x="992" y="570"/>
                  </a:lnTo>
                  <a:lnTo>
                    <a:pt x="992" y="572"/>
                  </a:lnTo>
                  <a:lnTo>
                    <a:pt x="991" y="574"/>
                  </a:lnTo>
                  <a:lnTo>
                    <a:pt x="990" y="575"/>
                  </a:lnTo>
                  <a:lnTo>
                    <a:pt x="988" y="576"/>
                  </a:lnTo>
                  <a:lnTo>
                    <a:pt x="986" y="577"/>
                  </a:lnTo>
                  <a:lnTo>
                    <a:pt x="985" y="578"/>
                  </a:lnTo>
                  <a:lnTo>
                    <a:pt x="984" y="580"/>
                  </a:lnTo>
                  <a:lnTo>
                    <a:pt x="984" y="582"/>
                  </a:lnTo>
                  <a:lnTo>
                    <a:pt x="984" y="584"/>
                  </a:lnTo>
                  <a:lnTo>
                    <a:pt x="985" y="584"/>
                  </a:lnTo>
                  <a:lnTo>
                    <a:pt x="986" y="584"/>
                  </a:lnTo>
                  <a:lnTo>
                    <a:pt x="987" y="582"/>
                  </a:lnTo>
                  <a:lnTo>
                    <a:pt x="987" y="581"/>
                  </a:lnTo>
                  <a:lnTo>
                    <a:pt x="988" y="580"/>
                  </a:lnTo>
                  <a:lnTo>
                    <a:pt x="991" y="580"/>
                  </a:lnTo>
                  <a:lnTo>
                    <a:pt x="992" y="581"/>
                  </a:lnTo>
                  <a:lnTo>
                    <a:pt x="993" y="582"/>
                  </a:lnTo>
                  <a:lnTo>
                    <a:pt x="993" y="584"/>
                  </a:lnTo>
                  <a:lnTo>
                    <a:pt x="993" y="586"/>
                  </a:lnTo>
                  <a:lnTo>
                    <a:pt x="993" y="588"/>
                  </a:lnTo>
                  <a:lnTo>
                    <a:pt x="992" y="590"/>
                  </a:lnTo>
                  <a:lnTo>
                    <a:pt x="987" y="607"/>
                  </a:lnTo>
                  <a:lnTo>
                    <a:pt x="987" y="624"/>
                  </a:lnTo>
                  <a:lnTo>
                    <a:pt x="987" y="641"/>
                  </a:lnTo>
                  <a:lnTo>
                    <a:pt x="984" y="651"/>
                  </a:lnTo>
                  <a:lnTo>
                    <a:pt x="978" y="660"/>
                  </a:lnTo>
                  <a:lnTo>
                    <a:pt x="970" y="677"/>
                  </a:lnTo>
                  <a:lnTo>
                    <a:pt x="970" y="679"/>
                  </a:lnTo>
                  <a:lnTo>
                    <a:pt x="971" y="685"/>
                  </a:lnTo>
                  <a:lnTo>
                    <a:pt x="970" y="692"/>
                  </a:lnTo>
                  <a:lnTo>
                    <a:pt x="966" y="699"/>
                  </a:lnTo>
                  <a:lnTo>
                    <a:pt x="964" y="702"/>
                  </a:lnTo>
                  <a:lnTo>
                    <a:pt x="961" y="704"/>
                  </a:lnTo>
                  <a:lnTo>
                    <a:pt x="959" y="706"/>
                  </a:lnTo>
                  <a:lnTo>
                    <a:pt x="957" y="709"/>
                  </a:lnTo>
                  <a:lnTo>
                    <a:pt x="955" y="720"/>
                  </a:lnTo>
                  <a:lnTo>
                    <a:pt x="954" y="733"/>
                  </a:lnTo>
                  <a:lnTo>
                    <a:pt x="951" y="744"/>
                  </a:lnTo>
                  <a:lnTo>
                    <a:pt x="947" y="748"/>
                  </a:lnTo>
                  <a:lnTo>
                    <a:pt x="942" y="752"/>
                  </a:lnTo>
                  <a:lnTo>
                    <a:pt x="937" y="756"/>
                  </a:lnTo>
                  <a:lnTo>
                    <a:pt x="933" y="761"/>
                  </a:lnTo>
                  <a:lnTo>
                    <a:pt x="933" y="763"/>
                  </a:lnTo>
                  <a:lnTo>
                    <a:pt x="932" y="766"/>
                  </a:lnTo>
                  <a:lnTo>
                    <a:pt x="931" y="767"/>
                  </a:lnTo>
                  <a:lnTo>
                    <a:pt x="922" y="779"/>
                  </a:lnTo>
                  <a:lnTo>
                    <a:pt x="913" y="789"/>
                  </a:lnTo>
                  <a:lnTo>
                    <a:pt x="906" y="800"/>
                  </a:lnTo>
                  <a:lnTo>
                    <a:pt x="905" y="804"/>
                  </a:lnTo>
                  <a:lnTo>
                    <a:pt x="907" y="809"/>
                  </a:lnTo>
                  <a:lnTo>
                    <a:pt x="908" y="813"/>
                  </a:lnTo>
                  <a:lnTo>
                    <a:pt x="906" y="819"/>
                  </a:lnTo>
                  <a:lnTo>
                    <a:pt x="904" y="821"/>
                  </a:lnTo>
                  <a:lnTo>
                    <a:pt x="902" y="822"/>
                  </a:lnTo>
                  <a:lnTo>
                    <a:pt x="899" y="823"/>
                  </a:lnTo>
                  <a:lnTo>
                    <a:pt x="896" y="823"/>
                  </a:lnTo>
                  <a:lnTo>
                    <a:pt x="893" y="824"/>
                  </a:lnTo>
                  <a:lnTo>
                    <a:pt x="890" y="825"/>
                  </a:lnTo>
                  <a:lnTo>
                    <a:pt x="889" y="825"/>
                  </a:lnTo>
                  <a:lnTo>
                    <a:pt x="887" y="826"/>
                  </a:lnTo>
                  <a:lnTo>
                    <a:pt x="885" y="827"/>
                  </a:lnTo>
                  <a:lnTo>
                    <a:pt x="883" y="829"/>
                  </a:lnTo>
                  <a:lnTo>
                    <a:pt x="882" y="831"/>
                  </a:lnTo>
                  <a:lnTo>
                    <a:pt x="881" y="833"/>
                  </a:lnTo>
                  <a:lnTo>
                    <a:pt x="877" y="839"/>
                  </a:lnTo>
                  <a:lnTo>
                    <a:pt x="872" y="839"/>
                  </a:lnTo>
                  <a:lnTo>
                    <a:pt x="869" y="839"/>
                  </a:lnTo>
                  <a:lnTo>
                    <a:pt x="866" y="839"/>
                  </a:lnTo>
                  <a:lnTo>
                    <a:pt x="864" y="839"/>
                  </a:lnTo>
                  <a:lnTo>
                    <a:pt x="863" y="838"/>
                  </a:lnTo>
                  <a:lnTo>
                    <a:pt x="862" y="838"/>
                  </a:lnTo>
                  <a:lnTo>
                    <a:pt x="862" y="837"/>
                  </a:lnTo>
                  <a:lnTo>
                    <a:pt x="849" y="835"/>
                  </a:lnTo>
                  <a:lnTo>
                    <a:pt x="847" y="832"/>
                  </a:lnTo>
                  <a:lnTo>
                    <a:pt x="846" y="831"/>
                  </a:lnTo>
                  <a:lnTo>
                    <a:pt x="845" y="830"/>
                  </a:lnTo>
                  <a:lnTo>
                    <a:pt x="845" y="831"/>
                  </a:lnTo>
                  <a:lnTo>
                    <a:pt x="844" y="831"/>
                  </a:lnTo>
                  <a:lnTo>
                    <a:pt x="844" y="833"/>
                  </a:lnTo>
                  <a:lnTo>
                    <a:pt x="844" y="834"/>
                  </a:lnTo>
                  <a:lnTo>
                    <a:pt x="844" y="835"/>
                  </a:lnTo>
                  <a:lnTo>
                    <a:pt x="844" y="836"/>
                  </a:lnTo>
                  <a:lnTo>
                    <a:pt x="844" y="837"/>
                  </a:lnTo>
                  <a:lnTo>
                    <a:pt x="843" y="838"/>
                  </a:lnTo>
                  <a:lnTo>
                    <a:pt x="842" y="839"/>
                  </a:lnTo>
                  <a:lnTo>
                    <a:pt x="841" y="840"/>
                  </a:lnTo>
                  <a:lnTo>
                    <a:pt x="839" y="840"/>
                  </a:lnTo>
                  <a:lnTo>
                    <a:pt x="838" y="840"/>
                  </a:lnTo>
                  <a:lnTo>
                    <a:pt x="837" y="840"/>
                  </a:lnTo>
                  <a:lnTo>
                    <a:pt x="836" y="840"/>
                  </a:lnTo>
                  <a:lnTo>
                    <a:pt x="829" y="841"/>
                  </a:lnTo>
                  <a:lnTo>
                    <a:pt x="828" y="842"/>
                  </a:lnTo>
                  <a:lnTo>
                    <a:pt x="827" y="842"/>
                  </a:lnTo>
                  <a:lnTo>
                    <a:pt x="827" y="840"/>
                  </a:lnTo>
                  <a:lnTo>
                    <a:pt x="826" y="838"/>
                  </a:lnTo>
                  <a:lnTo>
                    <a:pt x="824" y="838"/>
                  </a:lnTo>
                  <a:lnTo>
                    <a:pt x="823" y="837"/>
                  </a:lnTo>
                  <a:lnTo>
                    <a:pt x="821" y="837"/>
                  </a:lnTo>
                  <a:lnTo>
                    <a:pt x="818" y="837"/>
                  </a:lnTo>
                  <a:lnTo>
                    <a:pt x="816" y="837"/>
                  </a:lnTo>
                  <a:lnTo>
                    <a:pt x="814" y="836"/>
                  </a:lnTo>
                  <a:lnTo>
                    <a:pt x="812" y="841"/>
                  </a:lnTo>
                  <a:lnTo>
                    <a:pt x="808" y="843"/>
                  </a:lnTo>
                  <a:lnTo>
                    <a:pt x="802" y="844"/>
                  </a:lnTo>
                  <a:lnTo>
                    <a:pt x="797" y="845"/>
                  </a:lnTo>
                  <a:lnTo>
                    <a:pt x="793" y="848"/>
                  </a:lnTo>
                  <a:lnTo>
                    <a:pt x="790" y="851"/>
                  </a:lnTo>
                  <a:lnTo>
                    <a:pt x="788" y="853"/>
                  </a:lnTo>
                  <a:lnTo>
                    <a:pt x="785" y="854"/>
                  </a:lnTo>
                  <a:lnTo>
                    <a:pt x="783" y="855"/>
                  </a:lnTo>
                  <a:lnTo>
                    <a:pt x="781" y="855"/>
                  </a:lnTo>
                  <a:lnTo>
                    <a:pt x="780" y="855"/>
                  </a:lnTo>
                  <a:lnTo>
                    <a:pt x="772" y="855"/>
                  </a:lnTo>
                  <a:lnTo>
                    <a:pt x="765" y="858"/>
                  </a:lnTo>
                  <a:lnTo>
                    <a:pt x="756" y="859"/>
                  </a:lnTo>
                  <a:lnTo>
                    <a:pt x="754" y="860"/>
                  </a:lnTo>
                  <a:lnTo>
                    <a:pt x="751" y="861"/>
                  </a:lnTo>
                  <a:lnTo>
                    <a:pt x="747" y="863"/>
                  </a:lnTo>
                  <a:lnTo>
                    <a:pt x="744" y="865"/>
                  </a:lnTo>
                  <a:lnTo>
                    <a:pt x="741" y="866"/>
                  </a:lnTo>
                  <a:lnTo>
                    <a:pt x="740" y="867"/>
                  </a:lnTo>
                  <a:lnTo>
                    <a:pt x="739" y="869"/>
                  </a:lnTo>
                  <a:lnTo>
                    <a:pt x="739" y="870"/>
                  </a:lnTo>
                  <a:lnTo>
                    <a:pt x="739" y="871"/>
                  </a:lnTo>
                  <a:lnTo>
                    <a:pt x="739" y="872"/>
                  </a:lnTo>
                  <a:lnTo>
                    <a:pt x="728" y="879"/>
                  </a:lnTo>
                  <a:lnTo>
                    <a:pt x="719" y="889"/>
                  </a:lnTo>
                  <a:lnTo>
                    <a:pt x="716" y="891"/>
                  </a:lnTo>
                  <a:lnTo>
                    <a:pt x="714" y="893"/>
                  </a:lnTo>
                  <a:lnTo>
                    <a:pt x="710" y="895"/>
                  </a:lnTo>
                  <a:lnTo>
                    <a:pt x="708" y="897"/>
                  </a:lnTo>
                  <a:lnTo>
                    <a:pt x="707" y="897"/>
                  </a:lnTo>
                  <a:lnTo>
                    <a:pt x="706" y="897"/>
                  </a:lnTo>
                  <a:lnTo>
                    <a:pt x="705" y="896"/>
                  </a:lnTo>
                  <a:lnTo>
                    <a:pt x="700" y="899"/>
                  </a:lnTo>
                  <a:lnTo>
                    <a:pt x="698" y="903"/>
                  </a:lnTo>
                  <a:lnTo>
                    <a:pt x="698" y="910"/>
                  </a:lnTo>
                  <a:lnTo>
                    <a:pt x="696" y="915"/>
                  </a:lnTo>
                  <a:lnTo>
                    <a:pt x="695" y="915"/>
                  </a:lnTo>
                  <a:lnTo>
                    <a:pt x="694" y="915"/>
                  </a:lnTo>
                  <a:lnTo>
                    <a:pt x="693" y="916"/>
                  </a:lnTo>
                  <a:lnTo>
                    <a:pt x="692" y="917"/>
                  </a:lnTo>
                  <a:lnTo>
                    <a:pt x="693" y="921"/>
                  </a:lnTo>
                  <a:lnTo>
                    <a:pt x="696" y="925"/>
                  </a:lnTo>
                  <a:lnTo>
                    <a:pt x="698" y="929"/>
                  </a:lnTo>
                  <a:lnTo>
                    <a:pt x="698" y="933"/>
                  </a:lnTo>
                  <a:lnTo>
                    <a:pt x="697" y="936"/>
                  </a:lnTo>
                  <a:lnTo>
                    <a:pt x="695" y="938"/>
                  </a:lnTo>
                  <a:lnTo>
                    <a:pt x="695" y="941"/>
                  </a:lnTo>
                  <a:lnTo>
                    <a:pt x="694" y="943"/>
                  </a:lnTo>
                  <a:lnTo>
                    <a:pt x="692" y="950"/>
                  </a:lnTo>
                  <a:lnTo>
                    <a:pt x="691" y="960"/>
                  </a:lnTo>
                  <a:lnTo>
                    <a:pt x="692" y="973"/>
                  </a:lnTo>
                  <a:lnTo>
                    <a:pt x="692" y="976"/>
                  </a:lnTo>
                  <a:lnTo>
                    <a:pt x="691" y="980"/>
                  </a:lnTo>
                  <a:lnTo>
                    <a:pt x="690" y="982"/>
                  </a:lnTo>
                  <a:lnTo>
                    <a:pt x="688" y="985"/>
                  </a:lnTo>
                  <a:lnTo>
                    <a:pt x="685" y="986"/>
                  </a:lnTo>
                  <a:lnTo>
                    <a:pt x="676" y="990"/>
                  </a:lnTo>
                  <a:lnTo>
                    <a:pt x="669" y="995"/>
                  </a:lnTo>
                  <a:lnTo>
                    <a:pt x="662" y="1002"/>
                  </a:lnTo>
                  <a:lnTo>
                    <a:pt x="656" y="1008"/>
                  </a:lnTo>
                  <a:lnTo>
                    <a:pt x="650" y="1017"/>
                  </a:lnTo>
                  <a:lnTo>
                    <a:pt x="646" y="1027"/>
                  </a:lnTo>
                  <a:lnTo>
                    <a:pt x="641" y="1037"/>
                  </a:lnTo>
                  <a:lnTo>
                    <a:pt x="636" y="1049"/>
                  </a:lnTo>
                  <a:lnTo>
                    <a:pt x="632" y="1054"/>
                  </a:lnTo>
                  <a:lnTo>
                    <a:pt x="625" y="1058"/>
                  </a:lnTo>
                  <a:lnTo>
                    <a:pt x="619" y="1062"/>
                  </a:lnTo>
                  <a:lnTo>
                    <a:pt x="613" y="1066"/>
                  </a:lnTo>
                  <a:lnTo>
                    <a:pt x="612" y="1072"/>
                  </a:lnTo>
                  <a:lnTo>
                    <a:pt x="612" y="1074"/>
                  </a:lnTo>
                  <a:lnTo>
                    <a:pt x="612" y="1076"/>
                  </a:lnTo>
                  <a:lnTo>
                    <a:pt x="611" y="1078"/>
                  </a:lnTo>
                  <a:lnTo>
                    <a:pt x="611" y="1080"/>
                  </a:lnTo>
                  <a:lnTo>
                    <a:pt x="610" y="1081"/>
                  </a:lnTo>
                  <a:lnTo>
                    <a:pt x="608" y="1081"/>
                  </a:lnTo>
                  <a:lnTo>
                    <a:pt x="605" y="1080"/>
                  </a:lnTo>
                  <a:lnTo>
                    <a:pt x="603" y="1079"/>
                  </a:lnTo>
                  <a:lnTo>
                    <a:pt x="601" y="1078"/>
                  </a:lnTo>
                  <a:lnTo>
                    <a:pt x="600" y="1076"/>
                  </a:lnTo>
                  <a:lnTo>
                    <a:pt x="599" y="1074"/>
                  </a:lnTo>
                  <a:lnTo>
                    <a:pt x="600" y="1071"/>
                  </a:lnTo>
                  <a:lnTo>
                    <a:pt x="601" y="1070"/>
                  </a:lnTo>
                  <a:lnTo>
                    <a:pt x="603" y="1069"/>
                  </a:lnTo>
                  <a:lnTo>
                    <a:pt x="605" y="1068"/>
                  </a:lnTo>
                  <a:lnTo>
                    <a:pt x="606" y="1067"/>
                  </a:lnTo>
                  <a:lnTo>
                    <a:pt x="615" y="1061"/>
                  </a:lnTo>
                  <a:lnTo>
                    <a:pt x="624" y="1054"/>
                  </a:lnTo>
                  <a:lnTo>
                    <a:pt x="629" y="1046"/>
                  </a:lnTo>
                  <a:lnTo>
                    <a:pt x="629" y="1044"/>
                  </a:lnTo>
                  <a:lnTo>
                    <a:pt x="631" y="1042"/>
                  </a:lnTo>
                  <a:lnTo>
                    <a:pt x="632" y="1041"/>
                  </a:lnTo>
                  <a:lnTo>
                    <a:pt x="633" y="1040"/>
                  </a:lnTo>
                  <a:lnTo>
                    <a:pt x="634" y="1039"/>
                  </a:lnTo>
                  <a:lnTo>
                    <a:pt x="635" y="1038"/>
                  </a:lnTo>
                  <a:lnTo>
                    <a:pt x="634" y="1036"/>
                  </a:lnTo>
                  <a:lnTo>
                    <a:pt x="633" y="1035"/>
                  </a:lnTo>
                  <a:lnTo>
                    <a:pt x="633" y="1034"/>
                  </a:lnTo>
                  <a:lnTo>
                    <a:pt x="633" y="1033"/>
                  </a:lnTo>
                  <a:lnTo>
                    <a:pt x="632" y="1033"/>
                  </a:lnTo>
                  <a:lnTo>
                    <a:pt x="631" y="1033"/>
                  </a:lnTo>
                  <a:lnTo>
                    <a:pt x="629" y="1033"/>
                  </a:lnTo>
                  <a:lnTo>
                    <a:pt x="617" y="1041"/>
                  </a:lnTo>
                  <a:lnTo>
                    <a:pt x="609" y="1052"/>
                  </a:lnTo>
                  <a:lnTo>
                    <a:pt x="608" y="1055"/>
                  </a:lnTo>
                  <a:lnTo>
                    <a:pt x="608" y="1057"/>
                  </a:lnTo>
                  <a:lnTo>
                    <a:pt x="606" y="1060"/>
                  </a:lnTo>
                  <a:lnTo>
                    <a:pt x="598" y="1069"/>
                  </a:lnTo>
                  <a:lnTo>
                    <a:pt x="589" y="1076"/>
                  </a:lnTo>
                  <a:lnTo>
                    <a:pt x="580" y="1084"/>
                  </a:lnTo>
                  <a:lnTo>
                    <a:pt x="573" y="1095"/>
                  </a:lnTo>
                  <a:lnTo>
                    <a:pt x="571" y="1098"/>
                  </a:lnTo>
                  <a:lnTo>
                    <a:pt x="570" y="1096"/>
                  </a:lnTo>
                  <a:lnTo>
                    <a:pt x="569" y="1093"/>
                  </a:lnTo>
                  <a:lnTo>
                    <a:pt x="567" y="1091"/>
                  </a:lnTo>
                  <a:lnTo>
                    <a:pt x="566" y="1089"/>
                  </a:lnTo>
                  <a:lnTo>
                    <a:pt x="565" y="1085"/>
                  </a:lnTo>
                  <a:lnTo>
                    <a:pt x="564" y="1083"/>
                  </a:lnTo>
                  <a:lnTo>
                    <a:pt x="563" y="1080"/>
                  </a:lnTo>
                  <a:lnTo>
                    <a:pt x="562" y="1078"/>
                  </a:lnTo>
                  <a:lnTo>
                    <a:pt x="559" y="1076"/>
                  </a:lnTo>
                  <a:lnTo>
                    <a:pt x="556" y="1074"/>
                  </a:lnTo>
                  <a:lnTo>
                    <a:pt x="554" y="1072"/>
                  </a:lnTo>
                  <a:lnTo>
                    <a:pt x="551" y="1070"/>
                  </a:lnTo>
                  <a:lnTo>
                    <a:pt x="549" y="1068"/>
                  </a:lnTo>
                  <a:lnTo>
                    <a:pt x="548" y="1065"/>
                  </a:lnTo>
                  <a:lnTo>
                    <a:pt x="546" y="1062"/>
                  </a:lnTo>
                  <a:lnTo>
                    <a:pt x="544" y="1059"/>
                  </a:lnTo>
                  <a:lnTo>
                    <a:pt x="542" y="1058"/>
                  </a:lnTo>
                  <a:lnTo>
                    <a:pt x="539" y="1057"/>
                  </a:lnTo>
                  <a:lnTo>
                    <a:pt x="536" y="1056"/>
                  </a:lnTo>
                  <a:lnTo>
                    <a:pt x="533" y="1056"/>
                  </a:lnTo>
                  <a:lnTo>
                    <a:pt x="530" y="1055"/>
                  </a:lnTo>
                  <a:lnTo>
                    <a:pt x="528" y="1053"/>
                  </a:lnTo>
                  <a:lnTo>
                    <a:pt x="524" y="1050"/>
                  </a:lnTo>
                  <a:lnTo>
                    <a:pt x="521" y="1047"/>
                  </a:lnTo>
                  <a:lnTo>
                    <a:pt x="518" y="1045"/>
                  </a:lnTo>
                  <a:lnTo>
                    <a:pt x="516" y="1045"/>
                  </a:lnTo>
                  <a:lnTo>
                    <a:pt x="514" y="1045"/>
                  </a:lnTo>
                  <a:lnTo>
                    <a:pt x="512" y="1046"/>
                  </a:lnTo>
                  <a:lnTo>
                    <a:pt x="511" y="1047"/>
                  </a:lnTo>
                  <a:lnTo>
                    <a:pt x="509" y="1047"/>
                  </a:lnTo>
                  <a:lnTo>
                    <a:pt x="503" y="1036"/>
                  </a:lnTo>
                  <a:lnTo>
                    <a:pt x="495" y="1027"/>
                  </a:lnTo>
                  <a:lnTo>
                    <a:pt x="494" y="1026"/>
                  </a:lnTo>
                  <a:lnTo>
                    <a:pt x="493" y="1024"/>
                  </a:lnTo>
                  <a:lnTo>
                    <a:pt x="491" y="1022"/>
                  </a:lnTo>
                  <a:lnTo>
                    <a:pt x="490" y="1020"/>
                  </a:lnTo>
                  <a:lnTo>
                    <a:pt x="484" y="1018"/>
                  </a:lnTo>
                  <a:lnTo>
                    <a:pt x="476" y="1018"/>
                  </a:lnTo>
                  <a:lnTo>
                    <a:pt x="470" y="1020"/>
                  </a:lnTo>
                  <a:lnTo>
                    <a:pt x="465" y="102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4" name="Freeform 76"/>
            <p:cNvSpPr>
              <a:spLocks/>
            </p:cNvSpPr>
            <p:nvPr/>
          </p:nvSpPr>
          <p:spPr bwMode="gray">
            <a:xfrm>
              <a:off x="2555" y="1922"/>
              <a:ext cx="1129" cy="1098"/>
            </a:xfrm>
            <a:custGeom>
              <a:avLst/>
              <a:gdLst>
                <a:gd name="T0" fmla="*/ 564 w 1129"/>
                <a:gd name="T1" fmla="*/ 929 h 1098"/>
                <a:gd name="T2" fmla="*/ 553 w 1129"/>
                <a:gd name="T3" fmla="*/ 876 h 1098"/>
                <a:gd name="T4" fmla="*/ 525 w 1129"/>
                <a:gd name="T5" fmla="*/ 824 h 1098"/>
                <a:gd name="T6" fmla="*/ 465 w 1129"/>
                <a:gd name="T7" fmla="*/ 748 h 1098"/>
                <a:gd name="T8" fmla="*/ 467 w 1129"/>
                <a:gd name="T9" fmla="*/ 701 h 1098"/>
                <a:gd name="T10" fmla="*/ 456 w 1129"/>
                <a:gd name="T11" fmla="*/ 622 h 1098"/>
                <a:gd name="T12" fmla="*/ 402 w 1129"/>
                <a:gd name="T13" fmla="*/ 578 h 1098"/>
                <a:gd name="T14" fmla="*/ 298 w 1129"/>
                <a:gd name="T15" fmla="*/ 510 h 1098"/>
                <a:gd name="T16" fmla="*/ 240 w 1129"/>
                <a:gd name="T17" fmla="*/ 430 h 1098"/>
                <a:gd name="T18" fmla="*/ 187 w 1129"/>
                <a:gd name="T19" fmla="*/ 458 h 1098"/>
                <a:gd name="T20" fmla="*/ 107 w 1129"/>
                <a:gd name="T21" fmla="*/ 479 h 1098"/>
                <a:gd name="T22" fmla="*/ 94 w 1129"/>
                <a:gd name="T23" fmla="*/ 444 h 1098"/>
                <a:gd name="T24" fmla="*/ 27 w 1129"/>
                <a:gd name="T25" fmla="*/ 426 h 1098"/>
                <a:gd name="T26" fmla="*/ 6 w 1129"/>
                <a:gd name="T27" fmla="*/ 360 h 1098"/>
                <a:gd name="T28" fmla="*/ 26 w 1129"/>
                <a:gd name="T29" fmla="*/ 323 h 1098"/>
                <a:gd name="T30" fmla="*/ 116 w 1129"/>
                <a:gd name="T31" fmla="*/ 284 h 1098"/>
                <a:gd name="T32" fmla="*/ 121 w 1129"/>
                <a:gd name="T33" fmla="*/ 134 h 1098"/>
                <a:gd name="T34" fmla="*/ 114 w 1129"/>
                <a:gd name="T35" fmla="*/ 104 h 1098"/>
                <a:gd name="T36" fmla="*/ 185 w 1129"/>
                <a:gd name="T37" fmla="*/ 91 h 1098"/>
                <a:gd name="T38" fmla="*/ 233 w 1129"/>
                <a:gd name="T39" fmla="*/ 134 h 1098"/>
                <a:gd name="T40" fmla="*/ 302 w 1129"/>
                <a:gd name="T41" fmla="*/ 82 h 1098"/>
                <a:gd name="T42" fmla="*/ 270 w 1129"/>
                <a:gd name="T43" fmla="*/ 35 h 1098"/>
                <a:gd name="T44" fmla="*/ 330 w 1129"/>
                <a:gd name="T45" fmla="*/ 33 h 1098"/>
                <a:gd name="T46" fmla="*/ 407 w 1129"/>
                <a:gd name="T47" fmla="*/ 5 h 1098"/>
                <a:gd name="T48" fmla="*/ 437 w 1129"/>
                <a:gd name="T49" fmla="*/ 105 h 1098"/>
                <a:gd name="T50" fmla="*/ 494 w 1129"/>
                <a:gd name="T51" fmla="*/ 95 h 1098"/>
                <a:gd name="T52" fmla="*/ 531 w 1129"/>
                <a:gd name="T53" fmla="*/ 82 h 1098"/>
                <a:gd name="T54" fmla="*/ 595 w 1129"/>
                <a:gd name="T55" fmla="*/ 84 h 1098"/>
                <a:gd name="T56" fmla="*/ 642 w 1129"/>
                <a:gd name="T57" fmla="*/ 46 h 1098"/>
                <a:gd name="T58" fmla="*/ 672 w 1129"/>
                <a:gd name="T59" fmla="*/ 70 h 1098"/>
                <a:gd name="T60" fmla="*/ 676 w 1129"/>
                <a:gd name="T61" fmla="*/ 147 h 1098"/>
                <a:gd name="T62" fmla="*/ 623 w 1129"/>
                <a:gd name="T63" fmla="*/ 191 h 1098"/>
                <a:gd name="T64" fmla="*/ 643 w 1129"/>
                <a:gd name="T65" fmla="*/ 229 h 1098"/>
                <a:gd name="T66" fmla="*/ 668 w 1129"/>
                <a:gd name="T67" fmla="*/ 174 h 1098"/>
                <a:gd name="T68" fmla="*/ 679 w 1129"/>
                <a:gd name="T69" fmla="*/ 209 h 1098"/>
                <a:gd name="T70" fmla="*/ 710 w 1129"/>
                <a:gd name="T71" fmla="*/ 227 h 1098"/>
                <a:gd name="T72" fmla="*/ 738 w 1129"/>
                <a:gd name="T73" fmla="*/ 199 h 1098"/>
                <a:gd name="T74" fmla="*/ 782 w 1129"/>
                <a:gd name="T75" fmla="*/ 179 h 1098"/>
                <a:gd name="T76" fmla="*/ 826 w 1129"/>
                <a:gd name="T77" fmla="*/ 200 h 1098"/>
                <a:gd name="T78" fmla="*/ 856 w 1129"/>
                <a:gd name="T79" fmla="*/ 221 h 1098"/>
                <a:gd name="T80" fmla="*/ 852 w 1129"/>
                <a:gd name="T81" fmla="*/ 252 h 1098"/>
                <a:gd name="T82" fmla="*/ 884 w 1129"/>
                <a:gd name="T83" fmla="*/ 238 h 1098"/>
                <a:gd name="T84" fmla="*/ 930 w 1129"/>
                <a:gd name="T85" fmla="*/ 253 h 1098"/>
                <a:gd name="T86" fmla="*/ 967 w 1129"/>
                <a:gd name="T87" fmla="*/ 260 h 1098"/>
                <a:gd name="T88" fmla="*/ 1021 w 1129"/>
                <a:gd name="T89" fmla="*/ 289 h 1098"/>
                <a:gd name="T90" fmla="*/ 1075 w 1129"/>
                <a:gd name="T91" fmla="*/ 337 h 1098"/>
                <a:gd name="T92" fmla="*/ 1115 w 1129"/>
                <a:gd name="T93" fmla="*/ 364 h 1098"/>
                <a:gd name="T94" fmla="*/ 1122 w 1129"/>
                <a:gd name="T95" fmla="*/ 426 h 1098"/>
                <a:gd name="T96" fmla="*/ 1055 w 1129"/>
                <a:gd name="T97" fmla="*/ 502 h 1098"/>
                <a:gd name="T98" fmla="*/ 1009 w 1129"/>
                <a:gd name="T99" fmla="*/ 552 h 1098"/>
                <a:gd name="T100" fmla="*/ 997 w 1129"/>
                <a:gd name="T101" fmla="*/ 563 h 1098"/>
                <a:gd name="T102" fmla="*/ 993 w 1129"/>
                <a:gd name="T103" fmla="*/ 582 h 1098"/>
                <a:gd name="T104" fmla="*/ 942 w 1129"/>
                <a:gd name="T105" fmla="*/ 752 h 1098"/>
                <a:gd name="T106" fmla="*/ 882 w 1129"/>
                <a:gd name="T107" fmla="*/ 831 h 1098"/>
                <a:gd name="T108" fmla="*/ 843 w 1129"/>
                <a:gd name="T109" fmla="*/ 838 h 1098"/>
                <a:gd name="T110" fmla="*/ 790 w 1129"/>
                <a:gd name="T111" fmla="*/ 851 h 1098"/>
                <a:gd name="T112" fmla="*/ 710 w 1129"/>
                <a:gd name="T113" fmla="*/ 895 h 1098"/>
                <a:gd name="T114" fmla="*/ 692 w 1129"/>
                <a:gd name="T115" fmla="*/ 950 h 1098"/>
                <a:gd name="T116" fmla="*/ 611 w 1129"/>
                <a:gd name="T117" fmla="*/ 1078 h 1098"/>
                <a:gd name="T118" fmla="*/ 634 w 1129"/>
                <a:gd name="T119" fmla="*/ 1036 h 1098"/>
                <a:gd name="T120" fmla="*/ 564 w 1129"/>
                <a:gd name="T121" fmla="*/ 1083 h 1098"/>
                <a:gd name="T122" fmla="*/ 511 w 1129"/>
                <a:gd name="T123" fmla="*/ 1047 h 109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29"/>
                <a:gd name="T187" fmla="*/ 0 h 1098"/>
                <a:gd name="T188" fmla="*/ 1129 w 1129"/>
                <a:gd name="T189" fmla="*/ 1098 h 109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29" h="1098">
                  <a:moveTo>
                    <a:pt x="465" y="1024"/>
                  </a:moveTo>
                  <a:lnTo>
                    <a:pt x="473" y="1008"/>
                  </a:lnTo>
                  <a:lnTo>
                    <a:pt x="485" y="993"/>
                  </a:lnTo>
                  <a:lnTo>
                    <a:pt x="487" y="990"/>
                  </a:lnTo>
                  <a:lnTo>
                    <a:pt x="490" y="987"/>
                  </a:lnTo>
                  <a:lnTo>
                    <a:pt x="493" y="984"/>
                  </a:lnTo>
                  <a:lnTo>
                    <a:pt x="497" y="981"/>
                  </a:lnTo>
                  <a:lnTo>
                    <a:pt x="503" y="976"/>
                  </a:lnTo>
                  <a:lnTo>
                    <a:pt x="508" y="970"/>
                  </a:lnTo>
                  <a:lnTo>
                    <a:pt x="513" y="963"/>
                  </a:lnTo>
                  <a:lnTo>
                    <a:pt x="519" y="959"/>
                  </a:lnTo>
                  <a:lnTo>
                    <a:pt x="536" y="950"/>
                  </a:lnTo>
                  <a:lnTo>
                    <a:pt x="551" y="940"/>
                  </a:lnTo>
                  <a:lnTo>
                    <a:pt x="553" y="939"/>
                  </a:lnTo>
                  <a:lnTo>
                    <a:pt x="554" y="939"/>
                  </a:lnTo>
                  <a:lnTo>
                    <a:pt x="556" y="938"/>
                  </a:lnTo>
                  <a:lnTo>
                    <a:pt x="557" y="936"/>
                  </a:lnTo>
                  <a:lnTo>
                    <a:pt x="558" y="934"/>
                  </a:lnTo>
                  <a:lnTo>
                    <a:pt x="558" y="932"/>
                  </a:lnTo>
                  <a:lnTo>
                    <a:pt x="560" y="932"/>
                  </a:lnTo>
                  <a:lnTo>
                    <a:pt x="562" y="932"/>
                  </a:lnTo>
                  <a:lnTo>
                    <a:pt x="563" y="931"/>
                  </a:lnTo>
                  <a:lnTo>
                    <a:pt x="564" y="929"/>
                  </a:lnTo>
                  <a:lnTo>
                    <a:pt x="565" y="928"/>
                  </a:lnTo>
                  <a:lnTo>
                    <a:pt x="568" y="924"/>
                  </a:lnTo>
                  <a:lnTo>
                    <a:pt x="568" y="919"/>
                  </a:lnTo>
                  <a:lnTo>
                    <a:pt x="568" y="913"/>
                  </a:lnTo>
                  <a:lnTo>
                    <a:pt x="569" y="908"/>
                  </a:lnTo>
                  <a:lnTo>
                    <a:pt x="569" y="905"/>
                  </a:lnTo>
                  <a:lnTo>
                    <a:pt x="569" y="904"/>
                  </a:lnTo>
                  <a:lnTo>
                    <a:pt x="567" y="902"/>
                  </a:lnTo>
                  <a:lnTo>
                    <a:pt x="565" y="900"/>
                  </a:lnTo>
                  <a:lnTo>
                    <a:pt x="563" y="897"/>
                  </a:lnTo>
                  <a:lnTo>
                    <a:pt x="561" y="895"/>
                  </a:lnTo>
                  <a:lnTo>
                    <a:pt x="559" y="893"/>
                  </a:lnTo>
                  <a:lnTo>
                    <a:pt x="557" y="893"/>
                  </a:lnTo>
                  <a:lnTo>
                    <a:pt x="555" y="892"/>
                  </a:lnTo>
                  <a:lnTo>
                    <a:pt x="552" y="891"/>
                  </a:lnTo>
                  <a:lnTo>
                    <a:pt x="549" y="891"/>
                  </a:lnTo>
                  <a:lnTo>
                    <a:pt x="545" y="890"/>
                  </a:lnTo>
                  <a:lnTo>
                    <a:pt x="545" y="889"/>
                  </a:lnTo>
                  <a:lnTo>
                    <a:pt x="545" y="888"/>
                  </a:lnTo>
                  <a:lnTo>
                    <a:pt x="546" y="886"/>
                  </a:lnTo>
                  <a:lnTo>
                    <a:pt x="548" y="884"/>
                  </a:lnTo>
                  <a:lnTo>
                    <a:pt x="551" y="879"/>
                  </a:lnTo>
                  <a:lnTo>
                    <a:pt x="553" y="876"/>
                  </a:lnTo>
                  <a:lnTo>
                    <a:pt x="555" y="872"/>
                  </a:lnTo>
                  <a:lnTo>
                    <a:pt x="556" y="869"/>
                  </a:lnTo>
                  <a:lnTo>
                    <a:pt x="557" y="866"/>
                  </a:lnTo>
                  <a:lnTo>
                    <a:pt x="556" y="863"/>
                  </a:lnTo>
                  <a:lnTo>
                    <a:pt x="555" y="859"/>
                  </a:lnTo>
                  <a:lnTo>
                    <a:pt x="554" y="856"/>
                  </a:lnTo>
                  <a:lnTo>
                    <a:pt x="553" y="853"/>
                  </a:lnTo>
                  <a:lnTo>
                    <a:pt x="553" y="851"/>
                  </a:lnTo>
                  <a:lnTo>
                    <a:pt x="553" y="849"/>
                  </a:lnTo>
                  <a:lnTo>
                    <a:pt x="553" y="847"/>
                  </a:lnTo>
                  <a:lnTo>
                    <a:pt x="553" y="845"/>
                  </a:lnTo>
                  <a:lnTo>
                    <a:pt x="553" y="843"/>
                  </a:lnTo>
                  <a:lnTo>
                    <a:pt x="552" y="841"/>
                  </a:lnTo>
                  <a:lnTo>
                    <a:pt x="550" y="840"/>
                  </a:lnTo>
                  <a:lnTo>
                    <a:pt x="550" y="839"/>
                  </a:lnTo>
                  <a:lnTo>
                    <a:pt x="549" y="838"/>
                  </a:lnTo>
                  <a:lnTo>
                    <a:pt x="549" y="837"/>
                  </a:lnTo>
                  <a:lnTo>
                    <a:pt x="548" y="837"/>
                  </a:lnTo>
                  <a:lnTo>
                    <a:pt x="542" y="838"/>
                  </a:lnTo>
                  <a:lnTo>
                    <a:pt x="536" y="838"/>
                  </a:lnTo>
                  <a:lnTo>
                    <a:pt x="531" y="837"/>
                  </a:lnTo>
                  <a:lnTo>
                    <a:pt x="528" y="833"/>
                  </a:lnTo>
                  <a:lnTo>
                    <a:pt x="525" y="824"/>
                  </a:lnTo>
                  <a:lnTo>
                    <a:pt x="522" y="815"/>
                  </a:lnTo>
                  <a:lnTo>
                    <a:pt x="522" y="809"/>
                  </a:lnTo>
                  <a:lnTo>
                    <a:pt x="523" y="803"/>
                  </a:lnTo>
                  <a:lnTo>
                    <a:pt x="522" y="797"/>
                  </a:lnTo>
                  <a:lnTo>
                    <a:pt x="521" y="795"/>
                  </a:lnTo>
                  <a:lnTo>
                    <a:pt x="519" y="794"/>
                  </a:lnTo>
                  <a:lnTo>
                    <a:pt x="518" y="794"/>
                  </a:lnTo>
                  <a:lnTo>
                    <a:pt x="517" y="793"/>
                  </a:lnTo>
                  <a:lnTo>
                    <a:pt x="507" y="789"/>
                  </a:lnTo>
                  <a:lnTo>
                    <a:pt x="496" y="788"/>
                  </a:lnTo>
                  <a:lnTo>
                    <a:pt x="485" y="789"/>
                  </a:lnTo>
                  <a:lnTo>
                    <a:pt x="474" y="788"/>
                  </a:lnTo>
                  <a:lnTo>
                    <a:pt x="464" y="784"/>
                  </a:lnTo>
                  <a:lnTo>
                    <a:pt x="467" y="779"/>
                  </a:lnTo>
                  <a:lnTo>
                    <a:pt x="467" y="771"/>
                  </a:lnTo>
                  <a:lnTo>
                    <a:pt x="466" y="765"/>
                  </a:lnTo>
                  <a:lnTo>
                    <a:pt x="468" y="758"/>
                  </a:lnTo>
                  <a:lnTo>
                    <a:pt x="468" y="756"/>
                  </a:lnTo>
                  <a:lnTo>
                    <a:pt x="468" y="754"/>
                  </a:lnTo>
                  <a:lnTo>
                    <a:pt x="467" y="752"/>
                  </a:lnTo>
                  <a:lnTo>
                    <a:pt x="466" y="750"/>
                  </a:lnTo>
                  <a:lnTo>
                    <a:pt x="465" y="748"/>
                  </a:lnTo>
                  <a:lnTo>
                    <a:pt x="463" y="746"/>
                  </a:lnTo>
                  <a:lnTo>
                    <a:pt x="462" y="744"/>
                  </a:lnTo>
                  <a:lnTo>
                    <a:pt x="461" y="741"/>
                  </a:lnTo>
                  <a:lnTo>
                    <a:pt x="460" y="739"/>
                  </a:lnTo>
                  <a:lnTo>
                    <a:pt x="459" y="739"/>
                  </a:lnTo>
                  <a:lnTo>
                    <a:pt x="456" y="730"/>
                  </a:lnTo>
                  <a:lnTo>
                    <a:pt x="457" y="730"/>
                  </a:lnTo>
                  <a:lnTo>
                    <a:pt x="460" y="729"/>
                  </a:lnTo>
                  <a:lnTo>
                    <a:pt x="462" y="728"/>
                  </a:lnTo>
                  <a:lnTo>
                    <a:pt x="465" y="725"/>
                  </a:lnTo>
                  <a:lnTo>
                    <a:pt x="467" y="723"/>
                  </a:lnTo>
                  <a:lnTo>
                    <a:pt x="468" y="721"/>
                  </a:lnTo>
                  <a:lnTo>
                    <a:pt x="468" y="718"/>
                  </a:lnTo>
                  <a:lnTo>
                    <a:pt x="466" y="715"/>
                  </a:lnTo>
                  <a:lnTo>
                    <a:pt x="463" y="713"/>
                  </a:lnTo>
                  <a:lnTo>
                    <a:pt x="461" y="710"/>
                  </a:lnTo>
                  <a:lnTo>
                    <a:pt x="461" y="708"/>
                  </a:lnTo>
                  <a:lnTo>
                    <a:pt x="461" y="706"/>
                  </a:lnTo>
                  <a:lnTo>
                    <a:pt x="462" y="705"/>
                  </a:lnTo>
                  <a:lnTo>
                    <a:pt x="464" y="704"/>
                  </a:lnTo>
                  <a:lnTo>
                    <a:pt x="465" y="703"/>
                  </a:lnTo>
                  <a:lnTo>
                    <a:pt x="466" y="702"/>
                  </a:lnTo>
                  <a:lnTo>
                    <a:pt x="467" y="701"/>
                  </a:lnTo>
                  <a:lnTo>
                    <a:pt x="467" y="699"/>
                  </a:lnTo>
                  <a:lnTo>
                    <a:pt x="466" y="698"/>
                  </a:lnTo>
                  <a:lnTo>
                    <a:pt x="465" y="697"/>
                  </a:lnTo>
                  <a:lnTo>
                    <a:pt x="464" y="696"/>
                  </a:lnTo>
                  <a:lnTo>
                    <a:pt x="463" y="695"/>
                  </a:lnTo>
                  <a:lnTo>
                    <a:pt x="462" y="693"/>
                  </a:lnTo>
                  <a:lnTo>
                    <a:pt x="462" y="692"/>
                  </a:lnTo>
                  <a:lnTo>
                    <a:pt x="464" y="689"/>
                  </a:lnTo>
                  <a:lnTo>
                    <a:pt x="465" y="687"/>
                  </a:lnTo>
                  <a:lnTo>
                    <a:pt x="467" y="685"/>
                  </a:lnTo>
                  <a:lnTo>
                    <a:pt x="468" y="683"/>
                  </a:lnTo>
                  <a:lnTo>
                    <a:pt x="470" y="680"/>
                  </a:lnTo>
                  <a:lnTo>
                    <a:pt x="470" y="677"/>
                  </a:lnTo>
                  <a:lnTo>
                    <a:pt x="468" y="667"/>
                  </a:lnTo>
                  <a:lnTo>
                    <a:pt x="463" y="658"/>
                  </a:lnTo>
                  <a:lnTo>
                    <a:pt x="457" y="650"/>
                  </a:lnTo>
                  <a:lnTo>
                    <a:pt x="452" y="641"/>
                  </a:lnTo>
                  <a:lnTo>
                    <a:pt x="450" y="631"/>
                  </a:lnTo>
                  <a:lnTo>
                    <a:pt x="450" y="629"/>
                  </a:lnTo>
                  <a:lnTo>
                    <a:pt x="452" y="628"/>
                  </a:lnTo>
                  <a:lnTo>
                    <a:pt x="453" y="626"/>
                  </a:lnTo>
                  <a:lnTo>
                    <a:pt x="455" y="624"/>
                  </a:lnTo>
                  <a:lnTo>
                    <a:pt x="456" y="622"/>
                  </a:lnTo>
                  <a:lnTo>
                    <a:pt x="456" y="620"/>
                  </a:lnTo>
                  <a:lnTo>
                    <a:pt x="456" y="617"/>
                  </a:lnTo>
                  <a:lnTo>
                    <a:pt x="454" y="615"/>
                  </a:lnTo>
                  <a:lnTo>
                    <a:pt x="452" y="613"/>
                  </a:lnTo>
                  <a:lnTo>
                    <a:pt x="449" y="612"/>
                  </a:lnTo>
                  <a:lnTo>
                    <a:pt x="446" y="613"/>
                  </a:lnTo>
                  <a:lnTo>
                    <a:pt x="444" y="614"/>
                  </a:lnTo>
                  <a:lnTo>
                    <a:pt x="443" y="615"/>
                  </a:lnTo>
                  <a:lnTo>
                    <a:pt x="442" y="616"/>
                  </a:lnTo>
                  <a:lnTo>
                    <a:pt x="441" y="617"/>
                  </a:lnTo>
                  <a:lnTo>
                    <a:pt x="430" y="617"/>
                  </a:lnTo>
                  <a:lnTo>
                    <a:pt x="420" y="618"/>
                  </a:lnTo>
                  <a:lnTo>
                    <a:pt x="410" y="618"/>
                  </a:lnTo>
                  <a:lnTo>
                    <a:pt x="403" y="614"/>
                  </a:lnTo>
                  <a:lnTo>
                    <a:pt x="399" y="609"/>
                  </a:lnTo>
                  <a:lnTo>
                    <a:pt x="395" y="602"/>
                  </a:lnTo>
                  <a:lnTo>
                    <a:pt x="394" y="594"/>
                  </a:lnTo>
                  <a:lnTo>
                    <a:pt x="395" y="586"/>
                  </a:lnTo>
                  <a:lnTo>
                    <a:pt x="396" y="584"/>
                  </a:lnTo>
                  <a:lnTo>
                    <a:pt x="397" y="583"/>
                  </a:lnTo>
                  <a:lnTo>
                    <a:pt x="399" y="582"/>
                  </a:lnTo>
                  <a:lnTo>
                    <a:pt x="401" y="580"/>
                  </a:lnTo>
                  <a:lnTo>
                    <a:pt x="402" y="578"/>
                  </a:lnTo>
                  <a:lnTo>
                    <a:pt x="402" y="576"/>
                  </a:lnTo>
                  <a:lnTo>
                    <a:pt x="402" y="572"/>
                  </a:lnTo>
                  <a:lnTo>
                    <a:pt x="401" y="568"/>
                  </a:lnTo>
                  <a:lnTo>
                    <a:pt x="398" y="565"/>
                  </a:lnTo>
                  <a:lnTo>
                    <a:pt x="395" y="562"/>
                  </a:lnTo>
                  <a:lnTo>
                    <a:pt x="397" y="556"/>
                  </a:lnTo>
                  <a:lnTo>
                    <a:pt x="395" y="550"/>
                  </a:lnTo>
                  <a:lnTo>
                    <a:pt x="390" y="545"/>
                  </a:lnTo>
                  <a:lnTo>
                    <a:pt x="375" y="540"/>
                  </a:lnTo>
                  <a:lnTo>
                    <a:pt x="360" y="537"/>
                  </a:lnTo>
                  <a:lnTo>
                    <a:pt x="352" y="535"/>
                  </a:lnTo>
                  <a:lnTo>
                    <a:pt x="344" y="531"/>
                  </a:lnTo>
                  <a:lnTo>
                    <a:pt x="336" y="525"/>
                  </a:lnTo>
                  <a:lnTo>
                    <a:pt x="334" y="524"/>
                  </a:lnTo>
                  <a:lnTo>
                    <a:pt x="331" y="523"/>
                  </a:lnTo>
                  <a:lnTo>
                    <a:pt x="329" y="523"/>
                  </a:lnTo>
                  <a:lnTo>
                    <a:pt x="327" y="522"/>
                  </a:lnTo>
                  <a:lnTo>
                    <a:pt x="317" y="516"/>
                  </a:lnTo>
                  <a:lnTo>
                    <a:pt x="305" y="514"/>
                  </a:lnTo>
                  <a:lnTo>
                    <a:pt x="303" y="514"/>
                  </a:lnTo>
                  <a:lnTo>
                    <a:pt x="301" y="512"/>
                  </a:lnTo>
                  <a:lnTo>
                    <a:pt x="299" y="511"/>
                  </a:lnTo>
                  <a:lnTo>
                    <a:pt x="298" y="510"/>
                  </a:lnTo>
                  <a:lnTo>
                    <a:pt x="289" y="508"/>
                  </a:lnTo>
                  <a:lnTo>
                    <a:pt x="282" y="504"/>
                  </a:lnTo>
                  <a:lnTo>
                    <a:pt x="276" y="499"/>
                  </a:lnTo>
                  <a:lnTo>
                    <a:pt x="269" y="494"/>
                  </a:lnTo>
                  <a:lnTo>
                    <a:pt x="267" y="492"/>
                  </a:lnTo>
                  <a:lnTo>
                    <a:pt x="264" y="491"/>
                  </a:lnTo>
                  <a:lnTo>
                    <a:pt x="261" y="489"/>
                  </a:lnTo>
                  <a:lnTo>
                    <a:pt x="258" y="487"/>
                  </a:lnTo>
                  <a:lnTo>
                    <a:pt x="256" y="484"/>
                  </a:lnTo>
                  <a:lnTo>
                    <a:pt x="254" y="478"/>
                  </a:lnTo>
                  <a:lnTo>
                    <a:pt x="255" y="472"/>
                  </a:lnTo>
                  <a:lnTo>
                    <a:pt x="255" y="465"/>
                  </a:lnTo>
                  <a:lnTo>
                    <a:pt x="254" y="458"/>
                  </a:lnTo>
                  <a:lnTo>
                    <a:pt x="254" y="454"/>
                  </a:lnTo>
                  <a:lnTo>
                    <a:pt x="254" y="451"/>
                  </a:lnTo>
                  <a:lnTo>
                    <a:pt x="254" y="448"/>
                  </a:lnTo>
                  <a:lnTo>
                    <a:pt x="255" y="445"/>
                  </a:lnTo>
                  <a:lnTo>
                    <a:pt x="256" y="442"/>
                  </a:lnTo>
                  <a:lnTo>
                    <a:pt x="256" y="439"/>
                  </a:lnTo>
                  <a:lnTo>
                    <a:pt x="255" y="436"/>
                  </a:lnTo>
                  <a:lnTo>
                    <a:pt x="254" y="433"/>
                  </a:lnTo>
                  <a:lnTo>
                    <a:pt x="254" y="430"/>
                  </a:lnTo>
                  <a:lnTo>
                    <a:pt x="240" y="430"/>
                  </a:lnTo>
                  <a:lnTo>
                    <a:pt x="228" y="430"/>
                  </a:lnTo>
                  <a:lnTo>
                    <a:pt x="216" y="432"/>
                  </a:lnTo>
                  <a:lnTo>
                    <a:pt x="214" y="434"/>
                  </a:lnTo>
                  <a:lnTo>
                    <a:pt x="212" y="436"/>
                  </a:lnTo>
                  <a:lnTo>
                    <a:pt x="210" y="439"/>
                  </a:lnTo>
                  <a:lnTo>
                    <a:pt x="208" y="441"/>
                  </a:lnTo>
                  <a:lnTo>
                    <a:pt x="205" y="443"/>
                  </a:lnTo>
                  <a:lnTo>
                    <a:pt x="203" y="444"/>
                  </a:lnTo>
                  <a:lnTo>
                    <a:pt x="199" y="445"/>
                  </a:lnTo>
                  <a:lnTo>
                    <a:pt x="196" y="446"/>
                  </a:lnTo>
                  <a:lnTo>
                    <a:pt x="194" y="447"/>
                  </a:lnTo>
                  <a:lnTo>
                    <a:pt x="192" y="448"/>
                  </a:lnTo>
                  <a:lnTo>
                    <a:pt x="191" y="450"/>
                  </a:lnTo>
                  <a:lnTo>
                    <a:pt x="190" y="452"/>
                  </a:lnTo>
                  <a:lnTo>
                    <a:pt x="189" y="453"/>
                  </a:lnTo>
                  <a:lnTo>
                    <a:pt x="188" y="454"/>
                  </a:lnTo>
                  <a:lnTo>
                    <a:pt x="187" y="456"/>
                  </a:lnTo>
                  <a:lnTo>
                    <a:pt x="188" y="456"/>
                  </a:lnTo>
                  <a:lnTo>
                    <a:pt x="188" y="454"/>
                  </a:lnTo>
                  <a:lnTo>
                    <a:pt x="187" y="456"/>
                  </a:lnTo>
                  <a:lnTo>
                    <a:pt x="187" y="458"/>
                  </a:lnTo>
                  <a:lnTo>
                    <a:pt x="181" y="460"/>
                  </a:lnTo>
                  <a:lnTo>
                    <a:pt x="174" y="460"/>
                  </a:lnTo>
                  <a:lnTo>
                    <a:pt x="168" y="460"/>
                  </a:lnTo>
                  <a:lnTo>
                    <a:pt x="163" y="462"/>
                  </a:lnTo>
                  <a:lnTo>
                    <a:pt x="157" y="467"/>
                  </a:lnTo>
                  <a:lnTo>
                    <a:pt x="151" y="470"/>
                  </a:lnTo>
                  <a:lnTo>
                    <a:pt x="145" y="470"/>
                  </a:lnTo>
                  <a:lnTo>
                    <a:pt x="143" y="469"/>
                  </a:lnTo>
                  <a:lnTo>
                    <a:pt x="142" y="468"/>
                  </a:lnTo>
                  <a:lnTo>
                    <a:pt x="141" y="468"/>
                  </a:lnTo>
                  <a:lnTo>
                    <a:pt x="140" y="468"/>
                  </a:lnTo>
                  <a:lnTo>
                    <a:pt x="139" y="468"/>
                  </a:lnTo>
                  <a:lnTo>
                    <a:pt x="138" y="469"/>
                  </a:lnTo>
                  <a:lnTo>
                    <a:pt x="136" y="470"/>
                  </a:lnTo>
                  <a:lnTo>
                    <a:pt x="129" y="471"/>
                  </a:lnTo>
                  <a:lnTo>
                    <a:pt x="121" y="475"/>
                  </a:lnTo>
                  <a:lnTo>
                    <a:pt x="120" y="475"/>
                  </a:lnTo>
                  <a:lnTo>
                    <a:pt x="118" y="475"/>
                  </a:lnTo>
                  <a:lnTo>
                    <a:pt x="116" y="475"/>
                  </a:lnTo>
                  <a:lnTo>
                    <a:pt x="115" y="475"/>
                  </a:lnTo>
                  <a:lnTo>
                    <a:pt x="111" y="477"/>
                  </a:lnTo>
                  <a:lnTo>
                    <a:pt x="107" y="479"/>
                  </a:lnTo>
                  <a:lnTo>
                    <a:pt x="104" y="481"/>
                  </a:lnTo>
                  <a:lnTo>
                    <a:pt x="102" y="482"/>
                  </a:lnTo>
                  <a:lnTo>
                    <a:pt x="100" y="481"/>
                  </a:lnTo>
                  <a:lnTo>
                    <a:pt x="99" y="480"/>
                  </a:lnTo>
                  <a:lnTo>
                    <a:pt x="98" y="478"/>
                  </a:lnTo>
                  <a:lnTo>
                    <a:pt x="97" y="471"/>
                  </a:lnTo>
                  <a:lnTo>
                    <a:pt x="98" y="465"/>
                  </a:lnTo>
                  <a:lnTo>
                    <a:pt x="97" y="458"/>
                  </a:lnTo>
                  <a:lnTo>
                    <a:pt x="96" y="454"/>
                  </a:lnTo>
                  <a:lnTo>
                    <a:pt x="96" y="451"/>
                  </a:lnTo>
                  <a:lnTo>
                    <a:pt x="96" y="449"/>
                  </a:lnTo>
                  <a:lnTo>
                    <a:pt x="97" y="448"/>
                  </a:lnTo>
                  <a:lnTo>
                    <a:pt x="97" y="447"/>
                  </a:lnTo>
                  <a:lnTo>
                    <a:pt x="97" y="446"/>
                  </a:lnTo>
                  <a:lnTo>
                    <a:pt x="98" y="444"/>
                  </a:lnTo>
                  <a:lnTo>
                    <a:pt x="97" y="444"/>
                  </a:lnTo>
                  <a:lnTo>
                    <a:pt x="96" y="444"/>
                  </a:lnTo>
                  <a:lnTo>
                    <a:pt x="95" y="443"/>
                  </a:lnTo>
                  <a:lnTo>
                    <a:pt x="94" y="443"/>
                  </a:lnTo>
                  <a:lnTo>
                    <a:pt x="94" y="444"/>
                  </a:lnTo>
                  <a:lnTo>
                    <a:pt x="82" y="446"/>
                  </a:lnTo>
                  <a:lnTo>
                    <a:pt x="71" y="449"/>
                  </a:lnTo>
                  <a:lnTo>
                    <a:pt x="58" y="449"/>
                  </a:lnTo>
                  <a:lnTo>
                    <a:pt x="55" y="449"/>
                  </a:lnTo>
                  <a:lnTo>
                    <a:pt x="53" y="448"/>
                  </a:lnTo>
                  <a:lnTo>
                    <a:pt x="51" y="447"/>
                  </a:lnTo>
                  <a:lnTo>
                    <a:pt x="49" y="445"/>
                  </a:lnTo>
                  <a:lnTo>
                    <a:pt x="48" y="443"/>
                  </a:lnTo>
                  <a:lnTo>
                    <a:pt x="48" y="441"/>
                  </a:lnTo>
                  <a:lnTo>
                    <a:pt x="47" y="439"/>
                  </a:lnTo>
                  <a:lnTo>
                    <a:pt x="46" y="438"/>
                  </a:lnTo>
                  <a:lnTo>
                    <a:pt x="45" y="437"/>
                  </a:lnTo>
                  <a:lnTo>
                    <a:pt x="43" y="437"/>
                  </a:lnTo>
                  <a:lnTo>
                    <a:pt x="41" y="437"/>
                  </a:lnTo>
                  <a:lnTo>
                    <a:pt x="40" y="437"/>
                  </a:lnTo>
                  <a:lnTo>
                    <a:pt x="33" y="433"/>
                  </a:lnTo>
                  <a:lnTo>
                    <a:pt x="26" y="433"/>
                  </a:lnTo>
                  <a:lnTo>
                    <a:pt x="19" y="437"/>
                  </a:lnTo>
                  <a:lnTo>
                    <a:pt x="20" y="435"/>
                  </a:lnTo>
                  <a:lnTo>
                    <a:pt x="21" y="432"/>
                  </a:lnTo>
                  <a:lnTo>
                    <a:pt x="23" y="430"/>
                  </a:lnTo>
                  <a:lnTo>
                    <a:pt x="25" y="428"/>
                  </a:lnTo>
                  <a:lnTo>
                    <a:pt x="27" y="426"/>
                  </a:lnTo>
                  <a:lnTo>
                    <a:pt x="28" y="425"/>
                  </a:lnTo>
                  <a:lnTo>
                    <a:pt x="29" y="425"/>
                  </a:lnTo>
                  <a:lnTo>
                    <a:pt x="27" y="422"/>
                  </a:lnTo>
                  <a:lnTo>
                    <a:pt x="25" y="419"/>
                  </a:lnTo>
                  <a:lnTo>
                    <a:pt x="24" y="416"/>
                  </a:lnTo>
                  <a:lnTo>
                    <a:pt x="22" y="413"/>
                  </a:lnTo>
                  <a:lnTo>
                    <a:pt x="17" y="407"/>
                  </a:lnTo>
                  <a:lnTo>
                    <a:pt x="11" y="402"/>
                  </a:lnTo>
                  <a:lnTo>
                    <a:pt x="11" y="401"/>
                  </a:lnTo>
                  <a:lnTo>
                    <a:pt x="11" y="400"/>
                  </a:lnTo>
                  <a:lnTo>
                    <a:pt x="11" y="399"/>
                  </a:lnTo>
                  <a:lnTo>
                    <a:pt x="9" y="397"/>
                  </a:lnTo>
                  <a:lnTo>
                    <a:pt x="7" y="396"/>
                  </a:lnTo>
                  <a:lnTo>
                    <a:pt x="5" y="395"/>
                  </a:lnTo>
                  <a:lnTo>
                    <a:pt x="3" y="394"/>
                  </a:lnTo>
                  <a:lnTo>
                    <a:pt x="1" y="392"/>
                  </a:lnTo>
                  <a:lnTo>
                    <a:pt x="0" y="391"/>
                  </a:lnTo>
                  <a:lnTo>
                    <a:pt x="0" y="389"/>
                  </a:lnTo>
                  <a:lnTo>
                    <a:pt x="0" y="386"/>
                  </a:lnTo>
                  <a:lnTo>
                    <a:pt x="3" y="378"/>
                  </a:lnTo>
                  <a:lnTo>
                    <a:pt x="6" y="369"/>
                  </a:lnTo>
                  <a:lnTo>
                    <a:pt x="6" y="360"/>
                  </a:lnTo>
                  <a:lnTo>
                    <a:pt x="6" y="357"/>
                  </a:lnTo>
                  <a:lnTo>
                    <a:pt x="7" y="354"/>
                  </a:lnTo>
                  <a:lnTo>
                    <a:pt x="8" y="352"/>
                  </a:lnTo>
                  <a:lnTo>
                    <a:pt x="11" y="350"/>
                  </a:lnTo>
                  <a:lnTo>
                    <a:pt x="14" y="349"/>
                  </a:lnTo>
                  <a:lnTo>
                    <a:pt x="18" y="349"/>
                  </a:lnTo>
                  <a:lnTo>
                    <a:pt x="18" y="350"/>
                  </a:lnTo>
                  <a:lnTo>
                    <a:pt x="19" y="350"/>
                  </a:lnTo>
                  <a:lnTo>
                    <a:pt x="20" y="351"/>
                  </a:lnTo>
                  <a:lnTo>
                    <a:pt x="21" y="350"/>
                  </a:lnTo>
                  <a:lnTo>
                    <a:pt x="22" y="349"/>
                  </a:lnTo>
                  <a:lnTo>
                    <a:pt x="23" y="348"/>
                  </a:lnTo>
                  <a:lnTo>
                    <a:pt x="24" y="347"/>
                  </a:lnTo>
                  <a:lnTo>
                    <a:pt x="24" y="345"/>
                  </a:lnTo>
                  <a:lnTo>
                    <a:pt x="25" y="342"/>
                  </a:lnTo>
                  <a:lnTo>
                    <a:pt x="24" y="340"/>
                  </a:lnTo>
                  <a:lnTo>
                    <a:pt x="24" y="339"/>
                  </a:lnTo>
                  <a:lnTo>
                    <a:pt x="22" y="336"/>
                  </a:lnTo>
                  <a:lnTo>
                    <a:pt x="21" y="334"/>
                  </a:lnTo>
                  <a:lnTo>
                    <a:pt x="21" y="332"/>
                  </a:lnTo>
                  <a:lnTo>
                    <a:pt x="21" y="329"/>
                  </a:lnTo>
                  <a:lnTo>
                    <a:pt x="23" y="326"/>
                  </a:lnTo>
                  <a:lnTo>
                    <a:pt x="26" y="323"/>
                  </a:lnTo>
                  <a:lnTo>
                    <a:pt x="28" y="321"/>
                  </a:lnTo>
                  <a:lnTo>
                    <a:pt x="31" y="317"/>
                  </a:lnTo>
                  <a:lnTo>
                    <a:pt x="32" y="313"/>
                  </a:lnTo>
                  <a:lnTo>
                    <a:pt x="33" y="310"/>
                  </a:lnTo>
                  <a:lnTo>
                    <a:pt x="34" y="307"/>
                  </a:lnTo>
                  <a:lnTo>
                    <a:pt x="36" y="305"/>
                  </a:lnTo>
                  <a:lnTo>
                    <a:pt x="39" y="304"/>
                  </a:lnTo>
                  <a:lnTo>
                    <a:pt x="42" y="302"/>
                  </a:lnTo>
                  <a:lnTo>
                    <a:pt x="45" y="301"/>
                  </a:lnTo>
                  <a:lnTo>
                    <a:pt x="48" y="299"/>
                  </a:lnTo>
                  <a:lnTo>
                    <a:pt x="50" y="297"/>
                  </a:lnTo>
                  <a:lnTo>
                    <a:pt x="52" y="294"/>
                  </a:lnTo>
                  <a:lnTo>
                    <a:pt x="54" y="292"/>
                  </a:lnTo>
                  <a:lnTo>
                    <a:pt x="56" y="290"/>
                  </a:lnTo>
                  <a:lnTo>
                    <a:pt x="59" y="288"/>
                  </a:lnTo>
                  <a:lnTo>
                    <a:pt x="69" y="286"/>
                  </a:lnTo>
                  <a:lnTo>
                    <a:pt x="79" y="284"/>
                  </a:lnTo>
                  <a:lnTo>
                    <a:pt x="88" y="280"/>
                  </a:lnTo>
                  <a:lnTo>
                    <a:pt x="96" y="278"/>
                  </a:lnTo>
                  <a:lnTo>
                    <a:pt x="104" y="279"/>
                  </a:lnTo>
                  <a:lnTo>
                    <a:pt x="109" y="281"/>
                  </a:lnTo>
                  <a:lnTo>
                    <a:pt x="112" y="283"/>
                  </a:lnTo>
                  <a:lnTo>
                    <a:pt x="116" y="284"/>
                  </a:lnTo>
                  <a:lnTo>
                    <a:pt x="129" y="177"/>
                  </a:lnTo>
                  <a:lnTo>
                    <a:pt x="127" y="176"/>
                  </a:lnTo>
                  <a:lnTo>
                    <a:pt x="126" y="175"/>
                  </a:lnTo>
                  <a:lnTo>
                    <a:pt x="125" y="173"/>
                  </a:lnTo>
                  <a:lnTo>
                    <a:pt x="123" y="172"/>
                  </a:lnTo>
                  <a:lnTo>
                    <a:pt x="123" y="171"/>
                  </a:lnTo>
                  <a:lnTo>
                    <a:pt x="124" y="171"/>
                  </a:lnTo>
                  <a:lnTo>
                    <a:pt x="121" y="171"/>
                  </a:lnTo>
                  <a:lnTo>
                    <a:pt x="119" y="170"/>
                  </a:lnTo>
                  <a:lnTo>
                    <a:pt x="117" y="169"/>
                  </a:lnTo>
                  <a:lnTo>
                    <a:pt x="115" y="168"/>
                  </a:lnTo>
                  <a:lnTo>
                    <a:pt x="114" y="166"/>
                  </a:lnTo>
                  <a:lnTo>
                    <a:pt x="113" y="165"/>
                  </a:lnTo>
                  <a:lnTo>
                    <a:pt x="107" y="159"/>
                  </a:lnTo>
                  <a:lnTo>
                    <a:pt x="105" y="151"/>
                  </a:lnTo>
                  <a:lnTo>
                    <a:pt x="106" y="144"/>
                  </a:lnTo>
                  <a:lnTo>
                    <a:pt x="107" y="142"/>
                  </a:lnTo>
                  <a:lnTo>
                    <a:pt x="110" y="140"/>
                  </a:lnTo>
                  <a:lnTo>
                    <a:pt x="112" y="138"/>
                  </a:lnTo>
                  <a:lnTo>
                    <a:pt x="115" y="136"/>
                  </a:lnTo>
                  <a:lnTo>
                    <a:pt x="118" y="135"/>
                  </a:lnTo>
                  <a:lnTo>
                    <a:pt x="121" y="134"/>
                  </a:lnTo>
                  <a:lnTo>
                    <a:pt x="124" y="132"/>
                  </a:lnTo>
                  <a:lnTo>
                    <a:pt x="127" y="131"/>
                  </a:lnTo>
                  <a:lnTo>
                    <a:pt x="130" y="131"/>
                  </a:lnTo>
                  <a:lnTo>
                    <a:pt x="133" y="132"/>
                  </a:lnTo>
                  <a:lnTo>
                    <a:pt x="134" y="132"/>
                  </a:lnTo>
                  <a:lnTo>
                    <a:pt x="135" y="132"/>
                  </a:lnTo>
                  <a:lnTo>
                    <a:pt x="136" y="131"/>
                  </a:lnTo>
                  <a:lnTo>
                    <a:pt x="136" y="130"/>
                  </a:lnTo>
                  <a:lnTo>
                    <a:pt x="136" y="128"/>
                  </a:lnTo>
                  <a:lnTo>
                    <a:pt x="135" y="127"/>
                  </a:lnTo>
                  <a:lnTo>
                    <a:pt x="129" y="124"/>
                  </a:lnTo>
                  <a:lnTo>
                    <a:pt x="123" y="124"/>
                  </a:lnTo>
                  <a:lnTo>
                    <a:pt x="117" y="126"/>
                  </a:lnTo>
                  <a:lnTo>
                    <a:pt x="116" y="123"/>
                  </a:lnTo>
                  <a:lnTo>
                    <a:pt x="116" y="119"/>
                  </a:lnTo>
                  <a:lnTo>
                    <a:pt x="115" y="116"/>
                  </a:lnTo>
                  <a:lnTo>
                    <a:pt x="114" y="112"/>
                  </a:lnTo>
                  <a:lnTo>
                    <a:pt x="114" y="111"/>
                  </a:lnTo>
                  <a:lnTo>
                    <a:pt x="113" y="109"/>
                  </a:lnTo>
                  <a:lnTo>
                    <a:pt x="113" y="107"/>
                  </a:lnTo>
                  <a:lnTo>
                    <a:pt x="113" y="106"/>
                  </a:lnTo>
                  <a:lnTo>
                    <a:pt x="113" y="104"/>
                  </a:lnTo>
                  <a:lnTo>
                    <a:pt x="114" y="104"/>
                  </a:lnTo>
                  <a:lnTo>
                    <a:pt x="127" y="103"/>
                  </a:lnTo>
                  <a:lnTo>
                    <a:pt x="140" y="103"/>
                  </a:lnTo>
                  <a:lnTo>
                    <a:pt x="152" y="104"/>
                  </a:lnTo>
                  <a:lnTo>
                    <a:pt x="165" y="102"/>
                  </a:lnTo>
                  <a:lnTo>
                    <a:pt x="165" y="101"/>
                  </a:lnTo>
                  <a:lnTo>
                    <a:pt x="165" y="100"/>
                  </a:lnTo>
                  <a:lnTo>
                    <a:pt x="164" y="99"/>
                  </a:lnTo>
                  <a:lnTo>
                    <a:pt x="164" y="98"/>
                  </a:lnTo>
                  <a:lnTo>
                    <a:pt x="165" y="97"/>
                  </a:lnTo>
                  <a:lnTo>
                    <a:pt x="166" y="97"/>
                  </a:lnTo>
                  <a:lnTo>
                    <a:pt x="169" y="98"/>
                  </a:lnTo>
                  <a:lnTo>
                    <a:pt x="171" y="100"/>
                  </a:lnTo>
                  <a:lnTo>
                    <a:pt x="173" y="101"/>
                  </a:lnTo>
                  <a:lnTo>
                    <a:pt x="174" y="101"/>
                  </a:lnTo>
                  <a:lnTo>
                    <a:pt x="176" y="100"/>
                  </a:lnTo>
                  <a:lnTo>
                    <a:pt x="178" y="100"/>
                  </a:lnTo>
                  <a:lnTo>
                    <a:pt x="178" y="98"/>
                  </a:lnTo>
                  <a:lnTo>
                    <a:pt x="179" y="95"/>
                  </a:lnTo>
                  <a:lnTo>
                    <a:pt x="181" y="92"/>
                  </a:lnTo>
                  <a:lnTo>
                    <a:pt x="183" y="91"/>
                  </a:lnTo>
                  <a:lnTo>
                    <a:pt x="184" y="91"/>
                  </a:lnTo>
                  <a:lnTo>
                    <a:pt x="185" y="91"/>
                  </a:lnTo>
                  <a:lnTo>
                    <a:pt x="185" y="93"/>
                  </a:lnTo>
                  <a:lnTo>
                    <a:pt x="186" y="101"/>
                  </a:lnTo>
                  <a:lnTo>
                    <a:pt x="187" y="108"/>
                  </a:lnTo>
                  <a:lnTo>
                    <a:pt x="190" y="114"/>
                  </a:lnTo>
                  <a:lnTo>
                    <a:pt x="195" y="118"/>
                  </a:lnTo>
                  <a:lnTo>
                    <a:pt x="203" y="119"/>
                  </a:lnTo>
                  <a:lnTo>
                    <a:pt x="204" y="119"/>
                  </a:lnTo>
                  <a:lnTo>
                    <a:pt x="204" y="120"/>
                  </a:lnTo>
                  <a:lnTo>
                    <a:pt x="204" y="119"/>
                  </a:lnTo>
                  <a:lnTo>
                    <a:pt x="203" y="119"/>
                  </a:lnTo>
                  <a:lnTo>
                    <a:pt x="205" y="119"/>
                  </a:lnTo>
                  <a:lnTo>
                    <a:pt x="207" y="119"/>
                  </a:lnTo>
                  <a:lnTo>
                    <a:pt x="209" y="120"/>
                  </a:lnTo>
                  <a:lnTo>
                    <a:pt x="211" y="121"/>
                  </a:lnTo>
                  <a:lnTo>
                    <a:pt x="212" y="123"/>
                  </a:lnTo>
                  <a:lnTo>
                    <a:pt x="214" y="125"/>
                  </a:lnTo>
                  <a:lnTo>
                    <a:pt x="215" y="127"/>
                  </a:lnTo>
                  <a:lnTo>
                    <a:pt x="216" y="128"/>
                  </a:lnTo>
                  <a:lnTo>
                    <a:pt x="221" y="131"/>
                  </a:lnTo>
                  <a:lnTo>
                    <a:pt x="227" y="134"/>
                  </a:lnTo>
                  <a:lnTo>
                    <a:pt x="233" y="134"/>
                  </a:lnTo>
                  <a:lnTo>
                    <a:pt x="244" y="128"/>
                  </a:lnTo>
                  <a:lnTo>
                    <a:pt x="254" y="121"/>
                  </a:lnTo>
                  <a:lnTo>
                    <a:pt x="263" y="112"/>
                  </a:lnTo>
                  <a:lnTo>
                    <a:pt x="265" y="111"/>
                  </a:lnTo>
                  <a:lnTo>
                    <a:pt x="268" y="110"/>
                  </a:lnTo>
                  <a:lnTo>
                    <a:pt x="271" y="109"/>
                  </a:lnTo>
                  <a:lnTo>
                    <a:pt x="274" y="109"/>
                  </a:lnTo>
                  <a:lnTo>
                    <a:pt x="277" y="108"/>
                  </a:lnTo>
                  <a:lnTo>
                    <a:pt x="280" y="105"/>
                  </a:lnTo>
                  <a:lnTo>
                    <a:pt x="283" y="102"/>
                  </a:lnTo>
                  <a:lnTo>
                    <a:pt x="285" y="98"/>
                  </a:lnTo>
                  <a:lnTo>
                    <a:pt x="286" y="96"/>
                  </a:lnTo>
                  <a:lnTo>
                    <a:pt x="288" y="95"/>
                  </a:lnTo>
                  <a:lnTo>
                    <a:pt x="290" y="95"/>
                  </a:lnTo>
                  <a:lnTo>
                    <a:pt x="292" y="95"/>
                  </a:lnTo>
                  <a:lnTo>
                    <a:pt x="296" y="95"/>
                  </a:lnTo>
                  <a:lnTo>
                    <a:pt x="298" y="93"/>
                  </a:lnTo>
                  <a:lnTo>
                    <a:pt x="300" y="92"/>
                  </a:lnTo>
                  <a:lnTo>
                    <a:pt x="302" y="91"/>
                  </a:lnTo>
                  <a:lnTo>
                    <a:pt x="303" y="88"/>
                  </a:lnTo>
                  <a:lnTo>
                    <a:pt x="303" y="86"/>
                  </a:lnTo>
                  <a:lnTo>
                    <a:pt x="303" y="84"/>
                  </a:lnTo>
                  <a:lnTo>
                    <a:pt x="302" y="82"/>
                  </a:lnTo>
                  <a:lnTo>
                    <a:pt x="300" y="80"/>
                  </a:lnTo>
                  <a:lnTo>
                    <a:pt x="298" y="79"/>
                  </a:lnTo>
                  <a:lnTo>
                    <a:pt x="296" y="78"/>
                  </a:lnTo>
                  <a:lnTo>
                    <a:pt x="292" y="78"/>
                  </a:lnTo>
                  <a:lnTo>
                    <a:pt x="290" y="78"/>
                  </a:lnTo>
                  <a:lnTo>
                    <a:pt x="287" y="79"/>
                  </a:lnTo>
                  <a:lnTo>
                    <a:pt x="286" y="78"/>
                  </a:lnTo>
                  <a:lnTo>
                    <a:pt x="284" y="78"/>
                  </a:lnTo>
                  <a:lnTo>
                    <a:pt x="283" y="77"/>
                  </a:lnTo>
                  <a:lnTo>
                    <a:pt x="282" y="76"/>
                  </a:lnTo>
                  <a:lnTo>
                    <a:pt x="282" y="74"/>
                  </a:lnTo>
                  <a:lnTo>
                    <a:pt x="282" y="73"/>
                  </a:lnTo>
                  <a:lnTo>
                    <a:pt x="282" y="71"/>
                  </a:lnTo>
                  <a:lnTo>
                    <a:pt x="278" y="63"/>
                  </a:lnTo>
                  <a:lnTo>
                    <a:pt x="276" y="54"/>
                  </a:lnTo>
                  <a:lnTo>
                    <a:pt x="275" y="50"/>
                  </a:lnTo>
                  <a:lnTo>
                    <a:pt x="276" y="45"/>
                  </a:lnTo>
                  <a:lnTo>
                    <a:pt x="275" y="41"/>
                  </a:lnTo>
                  <a:lnTo>
                    <a:pt x="275" y="39"/>
                  </a:lnTo>
                  <a:lnTo>
                    <a:pt x="274" y="38"/>
                  </a:lnTo>
                  <a:lnTo>
                    <a:pt x="274" y="37"/>
                  </a:lnTo>
                  <a:lnTo>
                    <a:pt x="272" y="36"/>
                  </a:lnTo>
                  <a:lnTo>
                    <a:pt x="270" y="35"/>
                  </a:lnTo>
                  <a:lnTo>
                    <a:pt x="267" y="34"/>
                  </a:lnTo>
                  <a:lnTo>
                    <a:pt x="266" y="33"/>
                  </a:lnTo>
                  <a:lnTo>
                    <a:pt x="264" y="31"/>
                  </a:lnTo>
                  <a:lnTo>
                    <a:pt x="264" y="29"/>
                  </a:lnTo>
                  <a:lnTo>
                    <a:pt x="264" y="27"/>
                  </a:lnTo>
                  <a:lnTo>
                    <a:pt x="265" y="27"/>
                  </a:lnTo>
                  <a:lnTo>
                    <a:pt x="266" y="27"/>
                  </a:lnTo>
                  <a:lnTo>
                    <a:pt x="267" y="27"/>
                  </a:lnTo>
                  <a:lnTo>
                    <a:pt x="269" y="28"/>
                  </a:lnTo>
                  <a:lnTo>
                    <a:pt x="271" y="30"/>
                  </a:lnTo>
                  <a:lnTo>
                    <a:pt x="274" y="31"/>
                  </a:lnTo>
                  <a:lnTo>
                    <a:pt x="277" y="31"/>
                  </a:lnTo>
                  <a:lnTo>
                    <a:pt x="280" y="31"/>
                  </a:lnTo>
                  <a:lnTo>
                    <a:pt x="283" y="30"/>
                  </a:lnTo>
                  <a:lnTo>
                    <a:pt x="286" y="31"/>
                  </a:lnTo>
                  <a:lnTo>
                    <a:pt x="297" y="35"/>
                  </a:lnTo>
                  <a:lnTo>
                    <a:pt x="308" y="39"/>
                  </a:lnTo>
                  <a:lnTo>
                    <a:pt x="312" y="41"/>
                  </a:lnTo>
                  <a:lnTo>
                    <a:pt x="317" y="41"/>
                  </a:lnTo>
                  <a:lnTo>
                    <a:pt x="322" y="40"/>
                  </a:lnTo>
                  <a:lnTo>
                    <a:pt x="326" y="37"/>
                  </a:lnTo>
                  <a:lnTo>
                    <a:pt x="328" y="35"/>
                  </a:lnTo>
                  <a:lnTo>
                    <a:pt x="330" y="33"/>
                  </a:lnTo>
                  <a:lnTo>
                    <a:pt x="332" y="32"/>
                  </a:lnTo>
                  <a:lnTo>
                    <a:pt x="336" y="32"/>
                  </a:lnTo>
                  <a:lnTo>
                    <a:pt x="339" y="32"/>
                  </a:lnTo>
                  <a:lnTo>
                    <a:pt x="344" y="31"/>
                  </a:lnTo>
                  <a:lnTo>
                    <a:pt x="347" y="30"/>
                  </a:lnTo>
                  <a:lnTo>
                    <a:pt x="349" y="28"/>
                  </a:lnTo>
                  <a:lnTo>
                    <a:pt x="351" y="27"/>
                  </a:lnTo>
                  <a:lnTo>
                    <a:pt x="353" y="26"/>
                  </a:lnTo>
                  <a:lnTo>
                    <a:pt x="358" y="25"/>
                  </a:lnTo>
                  <a:lnTo>
                    <a:pt x="362" y="23"/>
                  </a:lnTo>
                  <a:lnTo>
                    <a:pt x="366" y="22"/>
                  </a:lnTo>
                  <a:lnTo>
                    <a:pt x="369" y="22"/>
                  </a:lnTo>
                  <a:lnTo>
                    <a:pt x="372" y="22"/>
                  </a:lnTo>
                  <a:lnTo>
                    <a:pt x="375" y="21"/>
                  </a:lnTo>
                  <a:lnTo>
                    <a:pt x="381" y="18"/>
                  </a:lnTo>
                  <a:lnTo>
                    <a:pt x="386" y="12"/>
                  </a:lnTo>
                  <a:lnTo>
                    <a:pt x="391" y="6"/>
                  </a:lnTo>
                  <a:lnTo>
                    <a:pt x="397" y="1"/>
                  </a:lnTo>
                  <a:lnTo>
                    <a:pt x="399" y="0"/>
                  </a:lnTo>
                  <a:lnTo>
                    <a:pt x="401" y="0"/>
                  </a:lnTo>
                  <a:lnTo>
                    <a:pt x="403" y="1"/>
                  </a:lnTo>
                  <a:lnTo>
                    <a:pt x="405" y="2"/>
                  </a:lnTo>
                  <a:lnTo>
                    <a:pt x="407" y="5"/>
                  </a:lnTo>
                  <a:lnTo>
                    <a:pt x="407" y="7"/>
                  </a:lnTo>
                  <a:lnTo>
                    <a:pt x="407" y="9"/>
                  </a:lnTo>
                  <a:lnTo>
                    <a:pt x="406" y="11"/>
                  </a:lnTo>
                  <a:lnTo>
                    <a:pt x="404" y="13"/>
                  </a:lnTo>
                  <a:lnTo>
                    <a:pt x="404" y="15"/>
                  </a:lnTo>
                  <a:lnTo>
                    <a:pt x="404" y="17"/>
                  </a:lnTo>
                  <a:lnTo>
                    <a:pt x="405" y="19"/>
                  </a:lnTo>
                  <a:lnTo>
                    <a:pt x="410" y="29"/>
                  </a:lnTo>
                  <a:lnTo>
                    <a:pt x="413" y="40"/>
                  </a:lnTo>
                  <a:lnTo>
                    <a:pt x="413" y="51"/>
                  </a:lnTo>
                  <a:lnTo>
                    <a:pt x="409" y="62"/>
                  </a:lnTo>
                  <a:lnTo>
                    <a:pt x="406" y="67"/>
                  </a:lnTo>
                  <a:lnTo>
                    <a:pt x="406" y="73"/>
                  </a:lnTo>
                  <a:lnTo>
                    <a:pt x="409" y="78"/>
                  </a:lnTo>
                  <a:lnTo>
                    <a:pt x="409" y="87"/>
                  </a:lnTo>
                  <a:lnTo>
                    <a:pt x="412" y="95"/>
                  </a:lnTo>
                  <a:lnTo>
                    <a:pt x="418" y="101"/>
                  </a:lnTo>
                  <a:lnTo>
                    <a:pt x="424" y="106"/>
                  </a:lnTo>
                  <a:lnTo>
                    <a:pt x="426" y="107"/>
                  </a:lnTo>
                  <a:lnTo>
                    <a:pt x="429" y="107"/>
                  </a:lnTo>
                  <a:lnTo>
                    <a:pt x="431" y="106"/>
                  </a:lnTo>
                  <a:lnTo>
                    <a:pt x="434" y="105"/>
                  </a:lnTo>
                  <a:lnTo>
                    <a:pt x="437" y="105"/>
                  </a:lnTo>
                  <a:lnTo>
                    <a:pt x="439" y="106"/>
                  </a:lnTo>
                  <a:lnTo>
                    <a:pt x="441" y="107"/>
                  </a:lnTo>
                  <a:lnTo>
                    <a:pt x="443" y="108"/>
                  </a:lnTo>
                  <a:lnTo>
                    <a:pt x="446" y="107"/>
                  </a:lnTo>
                  <a:lnTo>
                    <a:pt x="449" y="106"/>
                  </a:lnTo>
                  <a:lnTo>
                    <a:pt x="453" y="103"/>
                  </a:lnTo>
                  <a:lnTo>
                    <a:pt x="455" y="103"/>
                  </a:lnTo>
                  <a:lnTo>
                    <a:pt x="457" y="103"/>
                  </a:lnTo>
                  <a:lnTo>
                    <a:pt x="459" y="104"/>
                  </a:lnTo>
                  <a:lnTo>
                    <a:pt x="461" y="105"/>
                  </a:lnTo>
                  <a:lnTo>
                    <a:pt x="464" y="106"/>
                  </a:lnTo>
                  <a:lnTo>
                    <a:pt x="466" y="106"/>
                  </a:lnTo>
                  <a:lnTo>
                    <a:pt x="467" y="105"/>
                  </a:lnTo>
                  <a:lnTo>
                    <a:pt x="469" y="104"/>
                  </a:lnTo>
                  <a:lnTo>
                    <a:pt x="471" y="103"/>
                  </a:lnTo>
                  <a:lnTo>
                    <a:pt x="472" y="102"/>
                  </a:lnTo>
                  <a:lnTo>
                    <a:pt x="475" y="101"/>
                  </a:lnTo>
                  <a:lnTo>
                    <a:pt x="478" y="101"/>
                  </a:lnTo>
                  <a:lnTo>
                    <a:pt x="482" y="101"/>
                  </a:lnTo>
                  <a:lnTo>
                    <a:pt x="484" y="101"/>
                  </a:lnTo>
                  <a:lnTo>
                    <a:pt x="488" y="99"/>
                  </a:lnTo>
                  <a:lnTo>
                    <a:pt x="491" y="97"/>
                  </a:lnTo>
                  <a:lnTo>
                    <a:pt x="494" y="95"/>
                  </a:lnTo>
                  <a:lnTo>
                    <a:pt x="501" y="93"/>
                  </a:lnTo>
                  <a:lnTo>
                    <a:pt x="508" y="95"/>
                  </a:lnTo>
                  <a:lnTo>
                    <a:pt x="515" y="96"/>
                  </a:lnTo>
                  <a:lnTo>
                    <a:pt x="516" y="97"/>
                  </a:lnTo>
                  <a:lnTo>
                    <a:pt x="518" y="98"/>
                  </a:lnTo>
                  <a:lnTo>
                    <a:pt x="520" y="100"/>
                  </a:lnTo>
                  <a:lnTo>
                    <a:pt x="522" y="101"/>
                  </a:lnTo>
                  <a:lnTo>
                    <a:pt x="525" y="101"/>
                  </a:lnTo>
                  <a:lnTo>
                    <a:pt x="529" y="100"/>
                  </a:lnTo>
                  <a:lnTo>
                    <a:pt x="531" y="98"/>
                  </a:lnTo>
                  <a:lnTo>
                    <a:pt x="532" y="96"/>
                  </a:lnTo>
                  <a:lnTo>
                    <a:pt x="533" y="93"/>
                  </a:lnTo>
                  <a:lnTo>
                    <a:pt x="532" y="91"/>
                  </a:lnTo>
                  <a:lnTo>
                    <a:pt x="531" y="89"/>
                  </a:lnTo>
                  <a:lnTo>
                    <a:pt x="529" y="87"/>
                  </a:lnTo>
                  <a:lnTo>
                    <a:pt x="527" y="85"/>
                  </a:lnTo>
                  <a:lnTo>
                    <a:pt x="525" y="85"/>
                  </a:lnTo>
                  <a:lnTo>
                    <a:pt x="525" y="83"/>
                  </a:lnTo>
                  <a:lnTo>
                    <a:pt x="525" y="82"/>
                  </a:lnTo>
                  <a:lnTo>
                    <a:pt x="525" y="81"/>
                  </a:lnTo>
                  <a:lnTo>
                    <a:pt x="527" y="81"/>
                  </a:lnTo>
                  <a:lnTo>
                    <a:pt x="529" y="81"/>
                  </a:lnTo>
                  <a:lnTo>
                    <a:pt x="531" y="82"/>
                  </a:lnTo>
                  <a:lnTo>
                    <a:pt x="533" y="83"/>
                  </a:lnTo>
                  <a:lnTo>
                    <a:pt x="535" y="84"/>
                  </a:lnTo>
                  <a:lnTo>
                    <a:pt x="536" y="84"/>
                  </a:lnTo>
                  <a:lnTo>
                    <a:pt x="540" y="83"/>
                  </a:lnTo>
                  <a:lnTo>
                    <a:pt x="544" y="80"/>
                  </a:lnTo>
                  <a:lnTo>
                    <a:pt x="548" y="78"/>
                  </a:lnTo>
                  <a:lnTo>
                    <a:pt x="552" y="80"/>
                  </a:lnTo>
                  <a:lnTo>
                    <a:pt x="557" y="84"/>
                  </a:lnTo>
                  <a:lnTo>
                    <a:pt x="563" y="86"/>
                  </a:lnTo>
                  <a:lnTo>
                    <a:pt x="569" y="86"/>
                  </a:lnTo>
                  <a:lnTo>
                    <a:pt x="571" y="86"/>
                  </a:lnTo>
                  <a:lnTo>
                    <a:pt x="574" y="88"/>
                  </a:lnTo>
                  <a:lnTo>
                    <a:pt x="577" y="89"/>
                  </a:lnTo>
                  <a:lnTo>
                    <a:pt x="579" y="90"/>
                  </a:lnTo>
                  <a:lnTo>
                    <a:pt x="581" y="91"/>
                  </a:lnTo>
                  <a:lnTo>
                    <a:pt x="583" y="90"/>
                  </a:lnTo>
                  <a:lnTo>
                    <a:pt x="585" y="89"/>
                  </a:lnTo>
                  <a:lnTo>
                    <a:pt x="586" y="87"/>
                  </a:lnTo>
                  <a:lnTo>
                    <a:pt x="587" y="85"/>
                  </a:lnTo>
                  <a:lnTo>
                    <a:pt x="589" y="84"/>
                  </a:lnTo>
                  <a:lnTo>
                    <a:pt x="592" y="83"/>
                  </a:lnTo>
                  <a:lnTo>
                    <a:pt x="594" y="83"/>
                  </a:lnTo>
                  <a:lnTo>
                    <a:pt x="595" y="84"/>
                  </a:lnTo>
                  <a:lnTo>
                    <a:pt x="596" y="84"/>
                  </a:lnTo>
                  <a:lnTo>
                    <a:pt x="598" y="84"/>
                  </a:lnTo>
                  <a:lnTo>
                    <a:pt x="600" y="83"/>
                  </a:lnTo>
                  <a:lnTo>
                    <a:pt x="602" y="81"/>
                  </a:lnTo>
                  <a:lnTo>
                    <a:pt x="603" y="81"/>
                  </a:lnTo>
                  <a:lnTo>
                    <a:pt x="604" y="80"/>
                  </a:lnTo>
                  <a:lnTo>
                    <a:pt x="606" y="80"/>
                  </a:lnTo>
                  <a:lnTo>
                    <a:pt x="606" y="81"/>
                  </a:lnTo>
                  <a:lnTo>
                    <a:pt x="607" y="83"/>
                  </a:lnTo>
                  <a:lnTo>
                    <a:pt x="607" y="85"/>
                  </a:lnTo>
                  <a:lnTo>
                    <a:pt x="607" y="87"/>
                  </a:lnTo>
                  <a:lnTo>
                    <a:pt x="608" y="89"/>
                  </a:lnTo>
                  <a:lnTo>
                    <a:pt x="609" y="90"/>
                  </a:lnTo>
                  <a:lnTo>
                    <a:pt x="610" y="90"/>
                  </a:lnTo>
                  <a:lnTo>
                    <a:pt x="611" y="91"/>
                  </a:lnTo>
                  <a:lnTo>
                    <a:pt x="613" y="90"/>
                  </a:lnTo>
                  <a:lnTo>
                    <a:pt x="621" y="83"/>
                  </a:lnTo>
                  <a:lnTo>
                    <a:pt x="628" y="76"/>
                  </a:lnTo>
                  <a:lnTo>
                    <a:pt x="633" y="68"/>
                  </a:lnTo>
                  <a:lnTo>
                    <a:pt x="636" y="62"/>
                  </a:lnTo>
                  <a:lnTo>
                    <a:pt x="639" y="55"/>
                  </a:lnTo>
                  <a:lnTo>
                    <a:pt x="641" y="51"/>
                  </a:lnTo>
                  <a:lnTo>
                    <a:pt x="642" y="46"/>
                  </a:lnTo>
                  <a:lnTo>
                    <a:pt x="642" y="42"/>
                  </a:lnTo>
                  <a:lnTo>
                    <a:pt x="642" y="39"/>
                  </a:lnTo>
                  <a:lnTo>
                    <a:pt x="641" y="37"/>
                  </a:lnTo>
                  <a:lnTo>
                    <a:pt x="642" y="35"/>
                  </a:lnTo>
                  <a:lnTo>
                    <a:pt x="642" y="33"/>
                  </a:lnTo>
                  <a:lnTo>
                    <a:pt x="643" y="32"/>
                  </a:lnTo>
                  <a:lnTo>
                    <a:pt x="643" y="30"/>
                  </a:lnTo>
                  <a:lnTo>
                    <a:pt x="644" y="29"/>
                  </a:lnTo>
                  <a:lnTo>
                    <a:pt x="645" y="28"/>
                  </a:lnTo>
                  <a:lnTo>
                    <a:pt x="647" y="29"/>
                  </a:lnTo>
                  <a:lnTo>
                    <a:pt x="649" y="31"/>
                  </a:lnTo>
                  <a:lnTo>
                    <a:pt x="652" y="34"/>
                  </a:lnTo>
                  <a:lnTo>
                    <a:pt x="654" y="37"/>
                  </a:lnTo>
                  <a:lnTo>
                    <a:pt x="656" y="39"/>
                  </a:lnTo>
                  <a:lnTo>
                    <a:pt x="661" y="45"/>
                  </a:lnTo>
                  <a:lnTo>
                    <a:pt x="666" y="53"/>
                  </a:lnTo>
                  <a:lnTo>
                    <a:pt x="670" y="60"/>
                  </a:lnTo>
                  <a:lnTo>
                    <a:pt x="670" y="61"/>
                  </a:lnTo>
                  <a:lnTo>
                    <a:pt x="670" y="63"/>
                  </a:lnTo>
                  <a:lnTo>
                    <a:pt x="670" y="65"/>
                  </a:lnTo>
                  <a:lnTo>
                    <a:pt x="670" y="67"/>
                  </a:lnTo>
                  <a:lnTo>
                    <a:pt x="671" y="68"/>
                  </a:lnTo>
                  <a:lnTo>
                    <a:pt x="672" y="70"/>
                  </a:lnTo>
                  <a:lnTo>
                    <a:pt x="672" y="72"/>
                  </a:lnTo>
                  <a:lnTo>
                    <a:pt x="673" y="73"/>
                  </a:lnTo>
                  <a:lnTo>
                    <a:pt x="675" y="80"/>
                  </a:lnTo>
                  <a:lnTo>
                    <a:pt x="675" y="86"/>
                  </a:lnTo>
                  <a:lnTo>
                    <a:pt x="675" y="93"/>
                  </a:lnTo>
                  <a:lnTo>
                    <a:pt x="677" y="100"/>
                  </a:lnTo>
                  <a:lnTo>
                    <a:pt x="682" y="104"/>
                  </a:lnTo>
                  <a:lnTo>
                    <a:pt x="688" y="106"/>
                  </a:lnTo>
                  <a:lnTo>
                    <a:pt x="695" y="107"/>
                  </a:lnTo>
                  <a:lnTo>
                    <a:pt x="701" y="110"/>
                  </a:lnTo>
                  <a:lnTo>
                    <a:pt x="699" y="120"/>
                  </a:lnTo>
                  <a:lnTo>
                    <a:pt x="695" y="129"/>
                  </a:lnTo>
                  <a:lnTo>
                    <a:pt x="694" y="130"/>
                  </a:lnTo>
                  <a:lnTo>
                    <a:pt x="693" y="131"/>
                  </a:lnTo>
                  <a:lnTo>
                    <a:pt x="691" y="131"/>
                  </a:lnTo>
                  <a:lnTo>
                    <a:pt x="688" y="132"/>
                  </a:lnTo>
                  <a:lnTo>
                    <a:pt x="686" y="134"/>
                  </a:lnTo>
                  <a:lnTo>
                    <a:pt x="685" y="136"/>
                  </a:lnTo>
                  <a:lnTo>
                    <a:pt x="683" y="138"/>
                  </a:lnTo>
                  <a:lnTo>
                    <a:pt x="682" y="142"/>
                  </a:lnTo>
                  <a:lnTo>
                    <a:pt x="680" y="144"/>
                  </a:lnTo>
                  <a:lnTo>
                    <a:pt x="678" y="146"/>
                  </a:lnTo>
                  <a:lnTo>
                    <a:pt x="676" y="147"/>
                  </a:lnTo>
                  <a:lnTo>
                    <a:pt x="675" y="148"/>
                  </a:lnTo>
                  <a:lnTo>
                    <a:pt x="672" y="148"/>
                  </a:lnTo>
                  <a:lnTo>
                    <a:pt x="670" y="148"/>
                  </a:lnTo>
                  <a:lnTo>
                    <a:pt x="668" y="148"/>
                  </a:lnTo>
                  <a:lnTo>
                    <a:pt x="666" y="150"/>
                  </a:lnTo>
                  <a:lnTo>
                    <a:pt x="662" y="153"/>
                  </a:lnTo>
                  <a:lnTo>
                    <a:pt x="660" y="157"/>
                  </a:lnTo>
                  <a:lnTo>
                    <a:pt x="657" y="161"/>
                  </a:lnTo>
                  <a:lnTo>
                    <a:pt x="653" y="164"/>
                  </a:lnTo>
                  <a:lnTo>
                    <a:pt x="653" y="165"/>
                  </a:lnTo>
                  <a:lnTo>
                    <a:pt x="652" y="166"/>
                  </a:lnTo>
                  <a:lnTo>
                    <a:pt x="652" y="167"/>
                  </a:lnTo>
                  <a:lnTo>
                    <a:pt x="652" y="170"/>
                  </a:lnTo>
                  <a:lnTo>
                    <a:pt x="652" y="172"/>
                  </a:lnTo>
                  <a:lnTo>
                    <a:pt x="651" y="175"/>
                  </a:lnTo>
                  <a:lnTo>
                    <a:pt x="650" y="177"/>
                  </a:lnTo>
                  <a:lnTo>
                    <a:pt x="649" y="178"/>
                  </a:lnTo>
                  <a:lnTo>
                    <a:pt x="647" y="180"/>
                  </a:lnTo>
                  <a:lnTo>
                    <a:pt x="645" y="181"/>
                  </a:lnTo>
                  <a:lnTo>
                    <a:pt x="639" y="187"/>
                  </a:lnTo>
                  <a:lnTo>
                    <a:pt x="632" y="190"/>
                  </a:lnTo>
                  <a:lnTo>
                    <a:pt x="624" y="191"/>
                  </a:lnTo>
                  <a:lnTo>
                    <a:pt x="623" y="191"/>
                  </a:lnTo>
                  <a:lnTo>
                    <a:pt x="621" y="192"/>
                  </a:lnTo>
                  <a:lnTo>
                    <a:pt x="620" y="192"/>
                  </a:lnTo>
                  <a:lnTo>
                    <a:pt x="622" y="192"/>
                  </a:lnTo>
                  <a:lnTo>
                    <a:pt x="625" y="192"/>
                  </a:lnTo>
                  <a:lnTo>
                    <a:pt x="627" y="193"/>
                  </a:lnTo>
                  <a:lnTo>
                    <a:pt x="629" y="194"/>
                  </a:lnTo>
                  <a:lnTo>
                    <a:pt x="630" y="195"/>
                  </a:lnTo>
                  <a:lnTo>
                    <a:pt x="631" y="198"/>
                  </a:lnTo>
                  <a:lnTo>
                    <a:pt x="631" y="201"/>
                  </a:lnTo>
                  <a:lnTo>
                    <a:pt x="630" y="203"/>
                  </a:lnTo>
                  <a:lnTo>
                    <a:pt x="630" y="206"/>
                  </a:lnTo>
                  <a:lnTo>
                    <a:pt x="631" y="209"/>
                  </a:lnTo>
                  <a:lnTo>
                    <a:pt x="632" y="212"/>
                  </a:lnTo>
                  <a:lnTo>
                    <a:pt x="633" y="215"/>
                  </a:lnTo>
                  <a:lnTo>
                    <a:pt x="634" y="219"/>
                  </a:lnTo>
                  <a:lnTo>
                    <a:pt x="636" y="222"/>
                  </a:lnTo>
                  <a:lnTo>
                    <a:pt x="638" y="225"/>
                  </a:lnTo>
                  <a:lnTo>
                    <a:pt x="639" y="229"/>
                  </a:lnTo>
                  <a:lnTo>
                    <a:pt x="640" y="235"/>
                  </a:lnTo>
                  <a:lnTo>
                    <a:pt x="642" y="236"/>
                  </a:lnTo>
                  <a:lnTo>
                    <a:pt x="644" y="236"/>
                  </a:lnTo>
                  <a:lnTo>
                    <a:pt x="643" y="229"/>
                  </a:lnTo>
                  <a:lnTo>
                    <a:pt x="642" y="222"/>
                  </a:lnTo>
                  <a:lnTo>
                    <a:pt x="641" y="220"/>
                  </a:lnTo>
                  <a:lnTo>
                    <a:pt x="639" y="217"/>
                  </a:lnTo>
                  <a:lnTo>
                    <a:pt x="639" y="216"/>
                  </a:lnTo>
                  <a:lnTo>
                    <a:pt x="639" y="215"/>
                  </a:lnTo>
                  <a:lnTo>
                    <a:pt x="637" y="212"/>
                  </a:lnTo>
                  <a:lnTo>
                    <a:pt x="635" y="209"/>
                  </a:lnTo>
                  <a:lnTo>
                    <a:pt x="634" y="206"/>
                  </a:lnTo>
                  <a:lnTo>
                    <a:pt x="635" y="203"/>
                  </a:lnTo>
                  <a:lnTo>
                    <a:pt x="636" y="200"/>
                  </a:lnTo>
                  <a:lnTo>
                    <a:pt x="639" y="196"/>
                  </a:lnTo>
                  <a:lnTo>
                    <a:pt x="643" y="193"/>
                  </a:lnTo>
                  <a:lnTo>
                    <a:pt x="647" y="191"/>
                  </a:lnTo>
                  <a:lnTo>
                    <a:pt x="650" y="190"/>
                  </a:lnTo>
                  <a:lnTo>
                    <a:pt x="654" y="189"/>
                  </a:lnTo>
                  <a:lnTo>
                    <a:pt x="657" y="187"/>
                  </a:lnTo>
                  <a:lnTo>
                    <a:pt x="660" y="185"/>
                  </a:lnTo>
                  <a:lnTo>
                    <a:pt x="662" y="181"/>
                  </a:lnTo>
                  <a:lnTo>
                    <a:pt x="663" y="179"/>
                  </a:lnTo>
                  <a:lnTo>
                    <a:pt x="664" y="177"/>
                  </a:lnTo>
                  <a:lnTo>
                    <a:pt x="666" y="174"/>
                  </a:lnTo>
                  <a:lnTo>
                    <a:pt x="668" y="174"/>
                  </a:lnTo>
                  <a:lnTo>
                    <a:pt x="670" y="175"/>
                  </a:lnTo>
                  <a:lnTo>
                    <a:pt x="672" y="175"/>
                  </a:lnTo>
                  <a:lnTo>
                    <a:pt x="672" y="179"/>
                  </a:lnTo>
                  <a:lnTo>
                    <a:pt x="672" y="185"/>
                  </a:lnTo>
                  <a:lnTo>
                    <a:pt x="671" y="187"/>
                  </a:lnTo>
                  <a:lnTo>
                    <a:pt x="671" y="188"/>
                  </a:lnTo>
                  <a:lnTo>
                    <a:pt x="670" y="190"/>
                  </a:lnTo>
                  <a:lnTo>
                    <a:pt x="671" y="192"/>
                  </a:lnTo>
                  <a:lnTo>
                    <a:pt x="671" y="193"/>
                  </a:lnTo>
                  <a:lnTo>
                    <a:pt x="671" y="194"/>
                  </a:lnTo>
                  <a:lnTo>
                    <a:pt x="671" y="196"/>
                  </a:lnTo>
                  <a:lnTo>
                    <a:pt x="672" y="197"/>
                  </a:lnTo>
                  <a:lnTo>
                    <a:pt x="673" y="197"/>
                  </a:lnTo>
                  <a:lnTo>
                    <a:pt x="672" y="198"/>
                  </a:lnTo>
                  <a:lnTo>
                    <a:pt x="672" y="199"/>
                  </a:lnTo>
                  <a:lnTo>
                    <a:pt x="672" y="200"/>
                  </a:lnTo>
                  <a:lnTo>
                    <a:pt x="673" y="201"/>
                  </a:lnTo>
                  <a:lnTo>
                    <a:pt x="674" y="202"/>
                  </a:lnTo>
                  <a:lnTo>
                    <a:pt x="675" y="204"/>
                  </a:lnTo>
                  <a:lnTo>
                    <a:pt x="676" y="206"/>
                  </a:lnTo>
                  <a:lnTo>
                    <a:pt x="677" y="207"/>
                  </a:lnTo>
                  <a:lnTo>
                    <a:pt x="679" y="209"/>
                  </a:lnTo>
                  <a:lnTo>
                    <a:pt x="682" y="209"/>
                  </a:lnTo>
                  <a:lnTo>
                    <a:pt x="686" y="209"/>
                  </a:lnTo>
                  <a:lnTo>
                    <a:pt x="690" y="208"/>
                  </a:lnTo>
                  <a:lnTo>
                    <a:pt x="696" y="208"/>
                  </a:lnTo>
                  <a:lnTo>
                    <a:pt x="702" y="210"/>
                  </a:lnTo>
                  <a:lnTo>
                    <a:pt x="708" y="210"/>
                  </a:lnTo>
                  <a:lnTo>
                    <a:pt x="709" y="209"/>
                  </a:lnTo>
                  <a:lnTo>
                    <a:pt x="712" y="208"/>
                  </a:lnTo>
                  <a:lnTo>
                    <a:pt x="713" y="208"/>
                  </a:lnTo>
                  <a:lnTo>
                    <a:pt x="714" y="208"/>
                  </a:lnTo>
                  <a:lnTo>
                    <a:pt x="715" y="209"/>
                  </a:lnTo>
                  <a:lnTo>
                    <a:pt x="716" y="211"/>
                  </a:lnTo>
                  <a:lnTo>
                    <a:pt x="716" y="212"/>
                  </a:lnTo>
                  <a:lnTo>
                    <a:pt x="715" y="214"/>
                  </a:lnTo>
                  <a:lnTo>
                    <a:pt x="713" y="215"/>
                  </a:lnTo>
                  <a:lnTo>
                    <a:pt x="714" y="218"/>
                  </a:lnTo>
                  <a:lnTo>
                    <a:pt x="714" y="220"/>
                  </a:lnTo>
                  <a:lnTo>
                    <a:pt x="714" y="221"/>
                  </a:lnTo>
                  <a:lnTo>
                    <a:pt x="713" y="221"/>
                  </a:lnTo>
                  <a:lnTo>
                    <a:pt x="713" y="223"/>
                  </a:lnTo>
                  <a:lnTo>
                    <a:pt x="713" y="225"/>
                  </a:lnTo>
                  <a:lnTo>
                    <a:pt x="710" y="226"/>
                  </a:lnTo>
                  <a:lnTo>
                    <a:pt x="710" y="227"/>
                  </a:lnTo>
                  <a:lnTo>
                    <a:pt x="712" y="227"/>
                  </a:lnTo>
                  <a:lnTo>
                    <a:pt x="713" y="227"/>
                  </a:lnTo>
                  <a:lnTo>
                    <a:pt x="714" y="227"/>
                  </a:lnTo>
                  <a:lnTo>
                    <a:pt x="715" y="227"/>
                  </a:lnTo>
                  <a:lnTo>
                    <a:pt x="717" y="222"/>
                  </a:lnTo>
                  <a:lnTo>
                    <a:pt x="719" y="217"/>
                  </a:lnTo>
                  <a:lnTo>
                    <a:pt x="720" y="212"/>
                  </a:lnTo>
                  <a:lnTo>
                    <a:pt x="721" y="210"/>
                  </a:lnTo>
                  <a:lnTo>
                    <a:pt x="723" y="209"/>
                  </a:lnTo>
                  <a:lnTo>
                    <a:pt x="725" y="209"/>
                  </a:lnTo>
                  <a:lnTo>
                    <a:pt x="728" y="209"/>
                  </a:lnTo>
                  <a:lnTo>
                    <a:pt x="728" y="208"/>
                  </a:lnTo>
                  <a:lnTo>
                    <a:pt x="729" y="207"/>
                  </a:lnTo>
                  <a:lnTo>
                    <a:pt x="730" y="207"/>
                  </a:lnTo>
                  <a:lnTo>
                    <a:pt x="731" y="206"/>
                  </a:lnTo>
                  <a:lnTo>
                    <a:pt x="732" y="206"/>
                  </a:lnTo>
                  <a:lnTo>
                    <a:pt x="732" y="205"/>
                  </a:lnTo>
                  <a:lnTo>
                    <a:pt x="733" y="203"/>
                  </a:lnTo>
                  <a:lnTo>
                    <a:pt x="734" y="202"/>
                  </a:lnTo>
                  <a:lnTo>
                    <a:pt x="735" y="201"/>
                  </a:lnTo>
                  <a:lnTo>
                    <a:pt x="736" y="200"/>
                  </a:lnTo>
                  <a:lnTo>
                    <a:pt x="738" y="199"/>
                  </a:lnTo>
                  <a:lnTo>
                    <a:pt x="738" y="197"/>
                  </a:lnTo>
                  <a:lnTo>
                    <a:pt x="739" y="197"/>
                  </a:lnTo>
                  <a:lnTo>
                    <a:pt x="742" y="194"/>
                  </a:lnTo>
                  <a:lnTo>
                    <a:pt x="745" y="191"/>
                  </a:lnTo>
                  <a:lnTo>
                    <a:pt x="747" y="187"/>
                  </a:lnTo>
                  <a:lnTo>
                    <a:pt x="749" y="183"/>
                  </a:lnTo>
                  <a:lnTo>
                    <a:pt x="751" y="181"/>
                  </a:lnTo>
                  <a:lnTo>
                    <a:pt x="753" y="179"/>
                  </a:lnTo>
                  <a:lnTo>
                    <a:pt x="756" y="178"/>
                  </a:lnTo>
                  <a:lnTo>
                    <a:pt x="760" y="177"/>
                  </a:lnTo>
                  <a:lnTo>
                    <a:pt x="763" y="178"/>
                  </a:lnTo>
                  <a:lnTo>
                    <a:pt x="765" y="178"/>
                  </a:lnTo>
                  <a:lnTo>
                    <a:pt x="768" y="179"/>
                  </a:lnTo>
                  <a:lnTo>
                    <a:pt x="770" y="179"/>
                  </a:lnTo>
                  <a:lnTo>
                    <a:pt x="773" y="178"/>
                  </a:lnTo>
                  <a:lnTo>
                    <a:pt x="773" y="177"/>
                  </a:lnTo>
                  <a:lnTo>
                    <a:pt x="775" y="176"/>
                  </a:lnTo>
                  <a:lnTo>
                    <a:pt x="776" y="176"/>
                  </a:lnTo>
                  <a:lnTo>
                    <a:pt x="778" y="176"/>
                  </a:lnTo>
                  <a:lnTo>
                    <a:pt x="782" y="179"/>
                  </a:lnTo>
                  <a:lnTo>
                    <a:pt x="787" y="181"/>
                  </a:lnTo>
                  <a:lnTo>
                    <a:pt x="791" y="183"/>
                  </a:lnTo>
                  <a:lnTo>
                    <a:pt x="793" y="186"/>
                  </a:lnTo>
                  <a:lnTo>
                    <a:pt x="794" y="188"/>
                  </a:lnTo>
                  <a:lnTo>
                    <a:pt x="795" y="191"/>
                  </a:lnTo>
                  <a:lnTo>
                    <a:pt x="797" y="191"/>
                  </a:lnTo>
                  <a:lnTo>
                    <a:pt x="798" y="192"/>
                  </a:lnTo>
                  <a:lnTo>
                    <a:pt x="800" y="193"/>
                  </a:lnTo>
                  <a:lnTo>
                    <a:pt x="802" y="194"/>
                  </a:lnTo>
                  <a:lnTo>
                    <a:pt x="806" y="194"/>
                  </a:lnTo>
                  <a:lnTo>
                    <a:pt x="809" y="194"/>
                  </a:lnTo>
                  <a:lnTo>
                    <a:pt x="813" y="194"/>
                  </a:lnTo>
                  <a:lnTo>
                    <a:pt x="813" y="195"/>
                  </a:lnTo>
                  <a:lnTo>
                    <a:pt x="813" y="196"/>
                  </a:lnTo>
                  <a:lnTo>
                    <a:pt x="815" y="196"/>
                  </a:lnTo>
                  <a:lnTo>
                    <a:pt x="817" y="196"/>
                  </a:lnTo>
                  <a:lnTo>
                    <a:pt x="818" y="195"/>
                  </a:lnTo>
                  <a:lnTo>
                    <a:pt x="820" y="195"/>
                  </a:lnTo>
                  <a:lnTo>
                    <a:pt x="821" y="196"/>
                  </a:lnTo>
                  <a:lnTo>
                    <a:pt x="823" y="197"/>
                  </a:lnTo>
                  <a:lnTo>
                    <a:pt x="824" y="198"/>
                  </a:lnTo>
                  <a:lnTo>
                    <a:pt x="826" y="199"/>
                  </a:lnTo>
                  <a:lnTo>
                    <a:pt x="826" y="200"/>
                  </a:lnTo>
                  <a:lnTo>
                    <a:pt x="826" y="201"/>
                  </a:lnTo>
                  <a:lnTo>
                    <a:pt x="826" y="203"/>
                  </a:lnTo>
                  <a:lnTo>
                    <a:pt x="828" y="203"/>
                  </a:lnTo>
                  <a:lnTo>
                    <a:pt x="829" y="204"/>
                  </a:lnTo>
                  <a:lnTo>
                    <a:pt x="831" y="204"/>
                  </a:lnTo>
                  <a:lnTo>
                    <a:pt x="832" y="205"/>
                  </a:lnTo>
                  <a:lnTo>
                    <a:pt x="832" y="206"/>
                  </a:lnTo>
                  <a:lnTo>
                    <a:pt x="832" y="208"/>
                  </a:lnTo>
                  <a:lnTo>
                    <a:pt x="835" y="208"/>
                  </a:lnTo>
                  <a:lnTo>
                    <a:pt x="839" y="207"/>
                  </a:lnTo>
                  <a:lnTo>
                    <a:pt x="842" y="208"/>
                  </a:lnTo>
                  <a:lnTo>
                    <a:pt x="843" y="209"/>
                  </a:lnTo>
                  <a:lnTo>
                    <a:pt x="845" y="209"/>
                  </a:lnTo>
                  <a:lnTo>
                    <a:pt x="847" y="211"/>
                  </a:lnTo>
                  <a:lnTo>
                    <a:pt x="847" y="212"/>
                  </a:lnTo>
                  <a:lnTo>
                    <a:pt x="847" y="214"/>
                  </a:lnTo>
                  <a:lnTo>
                    <a:pt x="847" y="213"/>
                  </a:lnTo>
                  <a:lnTo>
                    <a:pt x="846" y="213"/>
                  </a:lnTo>
                  <a:lnTo>
                    <a:pt x="848" y="216"/>
                  </a:lnTo>
                  <a:lnTo>
                    <a:pt x="851" y="218"/>
                  </a:lnTo>
                  <a:lnTo>
                    <a:pt x="853" y="219"/>
                  </a:lnTo>
                  <a:lnTo>
                    <a:pt x="856" y="221"/>
                  </a:lnTo>
                  <a:lnTo>
                    <a:pt x="856" y="222"/>
                  </a:lnTo>
                  <a:lnTo>
                    <a:pt x="856" y="223"/>
                  </a:lnTo>
                  <a:lnTo>
                    <a:pt x="855" y="224"/>
                  </a:lnTo>
                  <a:lnTo>
                    <a:pt x="854" y="225"/>
                  </a:lnTo>
                  <a:lnTo>
                    <a:pt x="853" y="226"/>
                  </a:lnTo>
                  <a:lnTo>
                    <a:pt x="852" y="226"/>
                  </a:lnTo>
                  <a:lnTo>
                    <a:pt x="851" y="227"/>
                  </a:lnTo>
                  <a:lnTo>
                    <a:pt x="852" y="229"/>
                  </a:lnTo>
                  <a:lnTo>
                    <a:pt x="852" y="231"/>
                  </a:lnTo>
                  <a:lnTo>
                    <a:pt x="852" y="232"/>
                  </a:lnTo>
                  <a:lnTo>
                    <a:pt x="852" y="233"/>
                  </a:lnTo>
                  <a:lnTo>
                    <a:pt x="852" y="234"/>
                  </a:lnTo>
                  <a:lnTo>
                    <a:pt x="853" y="235"/>
                  </a:lnTo>
                  <a:lnTo>
                    <a:pt x="854" y="235"/>
                  </a:lnTo>
                  <a:lnTo>
                    <a:pt x="855" y="236"/>
                  </a:lnTo>
                  <a:lnTo>
                    <a:pt x="857" y="236"/>
                  </a:lnTo>
                  <a:lnTo>
                    <a:pt x="855" y="239"/>
                  </a:lnTo>
                  <a:lnTo>
                    <a:pt x="852" y="242"/>
                  </a:lnTo>
                  <a:lnTo>
                    <a:pt x="849" y="245"/>
                  </a:lnTo>
                  <a:lnTo>
                    <a:pt x="848" y="248"/>
                  </a:lnTo>
                  <a:lnTo>
                    <a:pt x="848" y="250"/>
                  </a:lnTo>
                  <a:lnTo>
                    <a:pt x="849" y="251"/>
                  </a:lnTo>
                  <a:lnTo>
                    <a:pt x="852" y="252"/>
                  </a:lnTo>
                  <a:lnTo>
                    <a:pt x="853" y="252"/>
                  </a:lnTo>
                  <a:lnTo>
                    <a:pt x="855" y="251"/>
                  </a:lnTo>
                  <a:lnTo>
                    <a:pt x="857" y="249"/>
                  </a:lnTo>
                  <a:lnTo>
                    <a:pt x="858" y="247"/>
                  </a:lnTo>
                  <a:lnTo>
                    <a:pt x="859" y="244"/>
                  </a:lnTo>
                  <a:lnTo>
                    <a:pt x="860" y="241"/>
                  </a:lnTo>
                  <a:lnTo>
                    <a:pt x="860" y="240"/>
                  </a:lnTo>
                  <a:lnTo>
                    <a:pt x="860" y="239"/>
                  </a:lnTo>
                  <a:lnTo>
                    <a:pt x="861" y="238"/>
                  </a:lnTo>
                  <a:lnTo>
                    <a:pt x="862" y="238"/>
                  </a:lnTo>
                  <a:lnTo>
                    <a:pt x="864" y="238"/>
                  </a:lnTo>
                  <a:lnTo>
                    <a:pt x="865" y="238"/>
                  </a:lnTo>
                  <a:lnTo>
                    <a:pt x="866" y="238"/>
                  </a:lnTo>
                  <a:lnTo>
                    <a:pt x="866" y="241"/>
                  </a:lnTo>
                  <a:lnTo>
                    <a:pt x="865" y="243"/>
                  </a:lnTo>
                  <a:lnTo>
                    <a:pt x="864" y="245"/>
                  </a:lnTo>
                  <a:lnTo>
                    <a:pt x="863" y="247"/>
                  </a:lnTo>
                  <a:lnTo>
                    <a:pt x="867" y="244"/>
                  </a:lnTo>
                  <a:lnTo>
                    <a:pt x="871" y="242"/>
                  </a:lnTo>
                  <a:lnTo>
                    <a:pt x="876" y="241"/>
                  </a:lnTo>
                  <a:lnTo>
                    <a:pt x="881" y="239"/>
                  </a:lnTo>
                  <a:lnTo>
                    <a:pt x="882" y="238"/>
                  </a:lnTo>
                  <a:lnTo>
                    <a:pt x="884" y="238"/>
                  </a:lnTo>
                  <a:lnTo>
                    <a:pt x="885" y="239"/>
                  </a:lnTo>
                  <a:lnTo>
                    <a:pt x="887" y="239"/>
                  </a:lnTo>
                  <a:lnTo>
                    <a:pt x="887" y="238"/>
                  </a:lnTo>
                  <a:lnTo>
                    <a:pt x="888" y="237"/>
                  </a:lnTo>
                  <a:lnTo>
                    <a:pt x="888" y="236"/>
                  </a:lnTo>
                  <a:lnTo>
                    <a:pt x="894" y="238"/>
                  </a:lnTo>
                  <a:lnTo>
                    <a:pt x="901" y="239"/>
                  </a:lnTo>
                  <a:lnTo>
                    <a:pt x="906" y="243"/>
                  </a:lnTo>
                  <a:lnTo>
                    <a:pt x="907" y="244"/>
                  </a:lnTo>
                  <a:lnTo>
                    <a:pt x="910" y="244"/>
                  </a:lnTo>
                  <a:lnTo>
                    <a:pt x="912" y="244"/>
                  </a:lnTo>
                  <a:lnTo>
                    <a:pt x="914" y="245"/>
                  </a:lnTo>
                  <a:lnTo>
                    <a:pt x="915" y="246"/>
                  </a:lnTo>
                  <a:lnTo>
                    <a:pt x="915" y="248"/>
                  </a:lnTo>
                  <a:lnTo>
                    <a:pt x="916" y="250"/>
                  </a:lnTo>
                  <a:lnTo>
                    <a:pt x="918" y="251"/>
                  </a:lnTo>
                  <a:lnTo>
                    <a:pt x="921" y="252"/>
                  </a:lnTo>
                  <a:lnTo>
                    <a:pt x="923" y="253"/>
                  </a:lnTo>
                  <a:lnTo>
                    <a:pt x="926" y="252"/>
                  </a:lnTo>
                  <a:lnTo>
                    <a:pt x="929" y="251"/>
                  </a:lnTo>
                  <a:lnTo>
                    <a:pt x="929" y="252"/>
                  </a:lnTo>
                  <a:lnTo>
                    <a:pt x="930" y="253"/>
                  </a:lnTo>
                  <a:lnTo>
                    <a:pt x="931" y="253"/>
                  </a:lnTo>
                  <a:lnTo>
                    <a:pt x="932" y="252"/>
                  </a:lnTo>
                  <a:lnTo>
                    <a:pt x="933" y="251"/>
                  </a:lnTo>
                  <a:lnTo>
                    <a:pt x="934" y="251"/>
                  </a:lnTo>
                  <a:lnTo>
                    <a:pt x="935" y="251"/>
                  </a:lnTo>
                  <a:lnTo>
                    <a:pt x="936" y="252"/>
                  </a:lnTo>
                  <a:lnTo>
                    <a:pt x="939" y="256"/>
                  </a:lnTo>
                  <a:lnTo>
                    <a:pt x="945" y="260"/>
                  </a:lnTo>
                  <a:lnTo>
                    <a:pt x="946" y="260"/>
                  </a:lnTo>
                  <a:lnTo>
                    <a:pt x="947" y="259"/>
                  </a:lnTo>
                  <a:lnTo>
                    <a:pt x="949" y="258"/>
                  </a:lnTo>
                  <a:lnTo>
                    <a:pt x="950" y="257"/>
                  </a:lnTo>
                  <a:lnTo>
                    <a:pt x="952" y="257"/>
                  </a:lnTo>
                  <a:lnTo>
                    <a:pt x="954" y="258"/>
                  </a:lnTo>
                  <a:lnTo>
                    <a:pt x="955" y="259"/>
                  </a:lnTo>
                  <a:lnTo>
                    <a:pt x="957" y="260"/>
                  </a:lnTo>
                  <a:lnTo>
                    <a:pt x="959" y="260"/>
                  </a:lnTo>
                  <a:lnTo>
                    <a:pt x="959" y="261"/>
                  </a:lnTo>
                  <a:lnTo>
                    <a:pt x="960" y="262"/>
                  </a:lnTo>
                  <a:lnTo>
                    <a:pt x="960" y="263"/>
                  </a:lnTo>
                  <a:lnTo>
                    <a:pt x="962" y="263"/>
                  </a:lnTo>
                  <a:lnTo>
                    <a:pt x="965" y="261"/>
                  </a:lnTo>
                  <a:lnTo>
                    <a:pt x="967" y="260"/>
                  </a:lnTo>
                  <a:lnTo>
                    <a:pt x="969" y="259"/>
                  </a:lnTo>
                  <a:lnTo>
                    <a:pt x="971" y="257"/>
                  </a:lnTo>
                  <a:lnTo>
                    <a:pt x="973" y="256"/>
                  </a:lnTo>
                  <a:lnTo>
                    <a:pt x="975" y="256"/>
                  </a:lnTo>
                  <a:lnTo>
                    <a:pt x="976" y="257"/>
                  </a:lnTo>
                  <a:lnTo>
                    <a:pt x="979" y="259"/>
                  </a:lnTo>
                  <a:lnTo>
                    <a:pt x="981" y="262"/>
                  </a:lnTo>
                  <a:lnTo>
                    <a:pt x="982" y="263"/>
                  </a:lnTo>
                  <a:lnTo>
                    <a:pt x="983" y="263"/>
                  </a:lnTo>
                  <a:lnTo>
                    <a:pt x="984" y="262"/>
                  </a:lnTo>
                  <a:lnTo>
                    <a:pt x="986" y="262"/>
                  </a:lnTo>
                  <a:lnTo>
                    <a:pt x="987" y="263"/>
                  </a:lnTo>
                  <a:lnTo>
                    <a:pt x="990" y="264"/>
                  </a:lnTo>
                  <a:lnTo>
                    <a:pt x="992" y="266"/>
                  </a:lnTo>
                  <a:lnTo>
                    <a:pt x="994" y="268"/>
                  </a:lnTo>
                  <a:lnTo>
                    <a:pt x="996" y="270"/>
                  </a:lnTo>
                  <a:lnTo>
                    <a:pt x="997" y="270"/>
                  </a:lnTo>
                  <a:lnTo>
                    <a:pt x="998" y="270"/>
                  </a:lnTo>
                  <a:lnTo>
                    <a:pt x="1000" y="270"/>
                  </a:lnTo>
                  <a:lnTo>
                    <a:pt x="1001" y="270"/>
                  </a:lnTo>
                  <a:lnTo>
                    <a:pt x="1012" y="279"/>
                  </a:lnTo>
                  <a:lnTo>
                    <a:pt x="1021" y="288"/>
                  </a:lnTo>
                  <a:lnTo>
                    <a:pt x="1021" y="289"/>
                  </a:lnTo>
                  <a:lnTo>
                    <a:pt x="1021" y="290"/>
                  </a:lnTo>
                  <a:lnTo>
                    <a:pt x="1022" y="291"/>
                  </a:lnTo>
                  <a:lnTo>
                    <a:pt x="1023" y="292"/>
                  </a:lnTo>
                  <a:lnTo>
                    <a:pt x="1025" y="293"/>
                  </a:lnTo>
                  <a:lnTo>
                    <a:pt x="1026" y="294"/>
                  </a:lnTo>
                  <a:lnTo>
                    <a:pt x="1033" y="298"/>
                  </a:lnTo>
                  <a:lnTo>
                    <a:pt x="1039" y="302"/>
                  </a:lnTo>
                  <a:lnTo>
                    <a:pt x="1044" y="308"/>
                  </a:lnTo>
                  <a:lnTo>
                    <a:pt x="1045" y="311"/>
                  </a:lnTo>
                  <a:lnTo>
                    <a:pt x="1046" y="314"/>
                  </a:lnTo>
                  <a:lnTo>
                    <a:pt x="1046" y="317"/>
                  </a:lnTo>
                  <a:lnTo>
                    <a:pt x="1048" y="317"/>
                  </a:lnTo>
                  <a:lnTo>
                    <a:pt x="1049" y="316"/>
                  </a:lnTo>
                  <a:lnTo>
                    <a:pt x="1051" y="316"/>
                  </a:lnTo>
                  <a:lnTo>
                    <a:pt x="1054" y="318"/>
                  </a:lnTo>
                  <a:lnTo>
                    <a:pt x="1057" y="321"/>
                  </a:lnTo>
                  <a:lnTo>
                    <a:pt x="1060" y="322"/>
                  </a:lnTo>
                  <a:lnTo>
                    <a:pt x="1064" y="324"/>
                  </a:lnTo>
                  <a:lnTo>
                    <a:pt x="1067" y="326"/>
                  </a:lnTo>
                  <a:lnTo>
                    <a:pt x="1070" y="329"/>
                  </a:lnTo>
                  <a:lnTo>
                    <a:pt x="1072" y="333"/>
                  </a:lnTo>
                  <a:lnTo>
                    <a:pt x="1074" y="336"/>
                  </a:lnTo>
                  <a:lnTo>
                    <a:pt x="1075" y="337"/>
                  </a:lnTo>
                  <a:lnTo>
                    <a:pt x="1077" y="336"/>
                  </a:lnTo>
                  <a:lnTo>
                    <a:pt x="1078" y="336"/>
                  </a:lnTo>
                  <a:lnTo>
                    <a:pt x="1079" y="335"/>
                  </a:lnTo>
                  <a:lnTo>
                    <a:pt x="1081" y="335"/>
                  </a:lnTo>
                  <a:lnTo>
                    <a:pt x="1084" y="337"/>
                  </a:lnTo>
                  <a:lnTo>
                    <a:pt x="1086" y="338"/>
                  </a:lnTo>
                  <a:lnTo>
                    <a:pt x="1088" y="339"/>
                  </a:lnTo>
                  <a:lnTo>
                    <a:pt x="1090" y="339"/>
                  </a:lnTo>
                  <a:lnTo>
                    <a:pt x="1092" y="338"/>
                  </a:lnTo>
                  <a:lnTo>
                    <a:pt x="1094" y="338"/>
                  </a:lnTo>
                  <a:lnTo>
                    <a:pt x="1096" y="338"/>
                  </a:lnTo>
                  <a:lnTo>
                    <a:pt x="1099" y="338"/>
                  </a:lnTo>
                  <a:lnTo>
                    <a:pt x="1101" y="340"/>
                  </a:lnTo>
                  <a:lnTo>
                    <a:pt x="1103" y="341"/>
                  </a:lnTo>
                  <a:lnTo>
                    <a:pt x="1105" y="342"/>
                  </a:lnTo>
                  <a:lnTo>
                    <a:pt x="1107" y="343"/>
                  </a:lnTo>
                  <a:lnTo>
                    <a:pt x="1109" y="345"/>
                  </a:lnTo>
                  <a:lnTo>
                    <a:pt x="1110" y="347"/>
                  </a:lnTo>
                  <a:lnTo>
                    <a:pt x="1111" y="351"/>
                  </a:lnTo>
                  <a:lnTo>
                    <a:pt x="1112" y="355"/>
                  </a:lnTo>
                  <a:lnTo>
                    <a:pt x="1113" y="359"/>
                  </a:lnTo>
                  <a:lnTo>
                    <a:pt x="1115" y="362"/>
                  </a:lnTo>
                  <a:lnTo>
                    <a:pt x="1115" y="364"/>
                  </a:lnTo>
                  <a:lnTo>
                    <a:pt x="1116" y="366"/>
                  </a:lnTo>
                  <a:lnTo>
                    <a:pt x="1117" y="368"/>
                  </a:lnTo>
                  <a:lnTo>
                    <a:pt x="1118" y="370"/>
                  </a:lnTo>
                  <a:lnTo>
                    <a:pt x="1118" y="372"/>
                  </a:lnTo>
                  <a:lnTo>
                    <a:pt x="1118" y="375"/>
                  </a:lnTo>
                  <a:lnTo>
                    <a:pt x="1119" y="377"/>
                  </a:lnTo>
                  <a:lnTo>
                    <a:pt x="1119" y="379"/>
                  </a:lnTo>
                  <a:lnTo>
                    <a:pt x="1121" y="383"/>
                  </a:lnTo>
                  <a:lnTo>
                    <a:pt x="1122" y="387"/>
                  </a:lnTo>
                  <a:lnTo>
                    <a:pt x="1122" y="391"/>
                  </a:lnTo>
                  <a:lnTo>
                    <a:pt x="1123" y="391"/>
                  </a:lnTo>
                  <a:lnTo>
                    <a:pt x="1124" y="392"/>
                  </a:lnTo>
                  <a:lnTo>
                    <a:pt x="1125" y="393"/>
                  </a:lnTo>
                  <a:lnTo>
                    <a:pt x="1125" y="396"/>
                  </a:lnTo>
                  <a:lnTo>
                    <a:pt x="1126" y="399"/>
                  </a:lnTo>
                  <a:lnTo>
                    <a:pt x="1129" y="402"/>
                  </a:lnTo>
                  <a:lnTo>
                    <a:pt x="1129" y="404"/>
                  </a:lnTo>
                  <a:lnTo>
                    <a:pt x="1129" y="406"/>
                  </a:lnTo>
                  <a:lnTo>
                    <a:pt x="1126" y="409"/>
                  </a:lnTo>
                  <a:lnTo>
                    <a:pt x="1125" y="412"/>
                  </a:lnTo>
                  <a:lnTo>
                    <a:pt x="1124" y="415"/>
                  </a:lnTo>
                  <a:lnTo>
                    <a:pt x="1122" y="426"/>
                  </a:lnTo>
                  <a:lnTo>
                    <a:pt x="1118" y="437"/>
                  </a:lnTo>
                  <a:lnTo>
                    <a:pt x="1114" y="446"/>
                  </a:lnTo>
                  <a:lnTo>
                    <a:pt x="1107" y="454"/>
                  </a:lnTo>
                  <a:lnTo>
                    <a:pt x="1099" y="462"/>
                  </a:lnTo>
                  <a:lnTo>
                    <a:pt x="1092" y="469"/>
                  </a:lnTo>
                  <a:lnTo>
                    <a:pt x="1091" y="471"/>
                  </a:lnTo>
                  <a:lnTo>
                    <a:pt x="1090" y="473"/>
                  </a:lnTo>
                  <a:lnTo>
                    <a:pt x="1090" y="475"/>
                  </a:lnTo>
                  <a:lnTo>
                    <a:pt x="1090" y="477"/>
                  </a:lnTo>
                  <a:lnTo>
                    <a:pt x="1089" y="479"/>
                  </a:lnTo>
                  <a:lnTo>
                    <a:pt x="1086" y="482"/>
                  </a:lnTo>
                  <a:lnTo>
                    <a:pt x="1081" y="486"/>
                  </a:lnTo>
                  <a:lnTo>
                    <a:pt x="1077" y="488"/>
                  </a:lnTo>
                  <a:lnTo>
                    <a:pt x="1073" y="491"/>
                  </a:lnTo>
                  <a:lnTo>
                    <a:pt x="1071" y="491"/>
                  </a:lnTo>
                  <a:lnTo>
                    <a:pt x="1069" y="491"/>
                  </a:lnTo>
                  <a:lnTo>
                    <a:pt x="1066" y="491"/>
                  </a:lnTo>
                  <a:lnTo>
                    <a:pt x="1064" y="492"/>
                  </a:lnTo>
                  <a:lnTo>
                    <a:pt x="1062" y="492"/>
                  </a:lnTo>
                  <a:lnTo>
                    <a:pt x="1060" y="494"/>
                  </a:lnTo>
                  <a:lnTo>
                    <a:pt x="1058" y="496"/>
                  </a:lnTo>
                  <a:lnTo>
                    <a:pt x="1057" y="499"/>
                  </a:lnTo>
                  <a:lnTo>
                    <a:pt x="1055" y="502"/>
                  </a:lnTo>
                  <a:lnTo>
                    <a:pt x="1054" y="504"/>
                  </a:lnTo>
                  <a:lnTo>
                    <a:pt x="1052" y="506"/>
                  </a:lnTo>
                  <a:lnTo>
                    <a:pt x="1049" y="507"/>
                  </a:lnTo>
                  <a:lnTo>
                    <a:pt x="1046" y="508"/>
                  </a:lnTo>
                  <a:lnTo>
                    <a:pt x="1046" y="509"/>
                  </a:lnTo>
                  <a:lnTo>
                    <a:pt x="1045" y="510"/>
                  </a:lnTo>
                  <a:lnTo>
                    <a:pt x="1046" y="511"/>
                  </a:lnTo>
                  <a:lnTo>
                    <a:pt x="1046" y="513"/>
                  </a:lnTo>
                  <a:lnTo>
                    <a:pt x="1045" y="514"/>
                  </a:lnTo>
                  <a:lnTo>
                    <a:pt x="1044" y="516"/>
                  </a:lnTo>
                  <a:lnTo>
                    <a:pt x="1042" y="517"/>
                  </a:lnTo>
                  <a:lnTo>
                    <a:pt x="1040" y="518"/>
                  </a:lnTo>
                  <a:lnTo>
                    <a:pt x="1038" y="519"/>
                  </a:lnTo>
                  <a:lnTo>
                    <a:pt x="1037" y="521"/>
                  </a:lnTo>
                  <a:lnTo>
                    <a:pt x="1037" y="523"/>
                  </a:lnTo>
                  <a:lnTo>
                    <a:pt x="1037" y="526"/>
                  </a:lnTo>
                  <a:lnTo>
                    <a:pt x="1035" y="527"/>
                  </a:lnTo>
                  <a:lnTo>
                    <a:pt x="1026" y="537"/>
                  </a:lnTo>
                  <a:lnTo>
                    <a:pt x="1018" y="549"/>
                  </a:lnTo>
                  <a:lnTo>
                    <a:pt x="1016" y="551"/>
                  </a:lnTo>
                  <a:lnTo>
                    <a:pt x="1014" y="552"/>
                  </a:lnTo>
                  <a:lnTo>
                    <a:pt x="1012" y="552"/>
                  </a:lnTo>
                  <a:lnTo>
                    <a:pt x="1009" y="552"/>
                  </a:lnTo>
                  <a:lnTo>
                    <a:pt x="1007" y="551"/>
                  </a:lnTo>
                  <a:lnTo>
                    <a:pt x="1006" y="551"/>
                  </a:lnTo>
                  <a:lnTo>
                    <a:pt x="1006" y="550"/>
                  </a:lnTo>
                  <a:lnTo>
                    <a:pt x="1005" y="550"/>
                  </a:lnTo>
                  <a:lnTo>
                    <a:pt x="1004" y="549"/>
                  </a:lnTo>
                  <a:lnTo>
                    <a:pt x="1003" y="549"/>
                  </a:lnTo>
                  <a:lnTo>
                    <a:pt x="1003" y="548"/>
                  </a:lnTo>
                  <a:lnTo>
                    <a:pt x="1001" y="548"/>
                  </a:lnTo>
                  <a:lnTo>
                    <a:pt x="999" y="548"/>
                  </a:lnTo>
                  <a:lnTo>
                    <a:pt x="998" y="548"/>
                  </a:lnTo>
                  <a:lnTo>
                    <a:pt x="997" y="549"/>
                  </a:lnTo>
                  <a:lnTo>
                    <a:pt x="997" y="551"/>
                  </a:lnTo>
                  <a:lnTo>
                    <a:pt x="997" y="553"/>
                  </a:lnTo>
                  <a:lnTo>
                    <a:pt x="997" y="554"/>
                  </a:lnTo>
                  <a:lnTo>
                    <a:pt x="998" y="555"/>
                  </a:lnTo>
                  <a:lnTo>
                    <a:pt x="998" y="557"/>
                  </a:lnTo>
                  <a:lnTo>
                    <a:pt x="998" y="558"/>
                  </a:lnTo>
                  <a:lnTo>
                    <a:pt x="998" y="560"/>
                  </a:lnTo>
                  <a:lnTo>
                    <a:pt x="999" y="561"/>
                  </a:lnTo>
                  <a:lnTo>
                    <a:pt x="999" y="562"/>
                  </a:lnTo>
                  <a:lnTo>
                    <a:pt x="998" y="562"/>
                  </a:lnTo>
                  <a:lnTo>
                    <a:pt x="997" y="563"/>
                  </a:lnTo>
                  <a:lnTo>
                    <a:pt x="996" y="564"/>
                  </a:lnTo>
                  <a:lnTo>
                    <a:pt x="995" y="564"/>
                  </a:lnTo>
                  <a:lnTo>
                    <a:pt x="993" y="565"/>
                  </a:lnTo>
                  <a:lnTo>
                    <a:pt x="992" y="566"/>
                  </a:lnTo>
                  <a:lnTo>
                    <a:pt x="992" y="568"/>
                  </a:lnTo>
                  <a:lnTo>
                    <a:pt x="992" y="570"/>
                  </a:lnTo>
                  <a:lnTo>
                    <a:pt x="992" y="572"/>
                  </a:lnTo>
                  <a:lnTo>
                    <a:pt x="991" y="574"/>
                  </a:lnTo>
                  <a:lnTo>
                    <a:pt x="990" y="575"/>
                  </a:lnTo>
                  <a:lnTo>
                    <a:pt x="988" y="576"/>
                  </a:lnTo>
                  <a:lnTo>
                    <a:pt x="986" y="577"/>
                  </a:lnTo>
                  <a:lnTo>
                    <a:pt x="985" y="578"/>
                  </a:lnTo>
                  <a:lnTo>
                    <a:pt x="984" y="580"/>
                  </a:lnTo>
                  <a:lnTo>
                    <a:pt x="984" y="582"/>
                  </a:lnTo>
                  <a:lnTo>
                    <a:pt x="984" y="584"/>
                  </a:lnTo>
                  <a:lnTo>
                    <a:pt x="985" y="584"/>
                  </a:lnTo>
                  <a:lnTo>
                    <a:pt x="986" y="584"/>
                  </a:lnTo>
                  <a:lnTo>
                    <a:pt x="987" y="582"/>
                  </a:lnTo>
                  <a:lnTo>
                    <a:pt x="987" y="581"/>
                  </a:lnTo>
                  <a:lnTo>
                    <a:pt x="988" y="580"/>
                  </a:lnTo>
                  <a:lnTo>
                    <a:pt x="991" y="580"/>
                  </a:lnTo>
                  <a:lnTo>
                    <a:pt x="992" y="581"/>
                  </a:lnTo>
                  <a:lnTo>
                    <a:pt x="993" y="582"/>
                  </a:lnTo>
                  <a:lnTo>
                    <a:pt x="993" y="584"/>
                  </a:lnTo>
                  <a:lnTo>
                    <a:pt x="993" y="586"/>
                  </a:lnTo>
                  <a:lnTo>
                    <a:pt x="993" y="588"/>
                  </a:lnTo>
                  <a:lnTo>
                    <a:pt x="992" y="590"/>
                  </a:lnTo>
                  <a:lnTo>
                    <a:pt x="987" y="607"/>
                  </a:lnTo>
                  <a:lnTo>
                    <a:pt x="987" y="624"/>
                  </a:lnTo>
                  <a:lnTo>
                    <a:pt x="987" y="641"/>
                  </a:lnTo>
                  <a:lnTo>
                    <a:pt x="984" y="651"/>
                  </a:lnTo>
                  <a:lnTo>
                    <a:pt x="978" y="660"/>
                  </a:lnTo>
                  <a:lnTo>
                    <a:pt x="970" y="677"/>
                  </a:lnTo>
                  <a:lnTo>
                    <a:pt x="970" y="679"/>
                  </a:lnTo>
                  <a:lnTo>
                    <a:pt x="971" y="685"/>
                  </a:lnTo>
                  <a:lnTo>
                    <a:pt x="970" y="692"/>
                  </a:lnTo>
                  <a:lnTo>
                    <a:pt x="966" y="699"/>
                  </a:lnTo>
                  <a:lnTo>
                    <a:pt x="964" y="702"/>
                  </a:lnTo>
                  <a:lnTo>
                    <a:pt x="961" y="704"/>
                  </a:lnTo>
                  <a:lnTo>
                    <a:pt x="959" y="706"/>
                  </a:lnTo>
                  <a:lnTo>
                    <a:pt x="957" y="709"/>
                  </a:lnTo>
                  <a:lnTo>
                    <a:pt x="955" y="720"/>
                  </a:lnTo>
                  <a:lnTo>
                    <a:pt x="954" y="733"/>
                  </a:lnTo>
                  <a:lnTo>
                    <a:pt x="951" y="744"/>
                  </a:lnTo>
                  <a:lnTo>
                    <a:pt x="947" y="748"/>
                  </a:lnTo>
                  <a:lnTo>
                    <a:pt x="942" y="752"/>
                  </a:lnTo>
                  <a:lnTo>
                    <a:pt x="937" y="756"/>
                  </a:lnTo>
                  <a:lnTo>
                    <a:pt x="933" y="761"/>
                  </a:lnTo>
                  <a:lnTo>
                    <a:pt x="933" y="763"/>
                  </a:lnTo>
                  <a:lnTo>
                    <a:pt x="932" y="766"/>
                  </a:lnTo>
                  <a:lnTo>
                    <a:pt x="931" y="767"/>
                  </a:lnTo>
                  <a:lnTo>
                    <a:pt x="922" y="779"/>
                  </a:lnTo>
                  <a:lnTo>
                    <a:pt x="913" y="789"/>
                  </a:lnTo>
                  <a:lnTo>
                    <a:pt x="906" y="800"/>
                  </a:lnTo>
                  <a:lnTo>
                    <a:pt x="905" y="804"/>
                  </a:lnTo>
                  <a:lnTo>
                    <a:pt x="907" y="809"/>
                  </a:lnTo>
                  <a:lnTo>
                    <a:pt x="908" y="813"/>
                  </a:lnTo>
                  <a:lnTo>
                    <a:pt x="906" y="819"/>
                  </a:lnTo>
                  <a:lnTo>
                    <a:pt x="904" y="821"/>
                  </a:lnTo>
                  <a:lnTo>
                    <a:pt x="902" y="822"/>
                  </a:lnTo>
                  <a:lnTo>
                    <a:pt x="899" y="823"/>
                  </a:lnTo>
                  <a:lnTo>
                    <a:pt x="896" y="823"/>
                  </a:lnTo>
                  <a:lnTo>
                    <a:pt x="893" y="824"/>
                  </a:lnTo>
                  <a:lnTo>
                    <a:pt x="890" y="825"/>
                  </a:lnTo>
                  <a:lnTo>
                    <a:pt x="889" y="825"/>
                  </a:lnTo>
                  <a:lnTo>
                    <a:pt x="887" y="826"/>
                  </a:lnTo>
                  <a:lnTo>
                    <a:pt x="885" y="827"/>
                  </a:lnTo>
                  <a:lnTo>
                    <a:pt x="883" y="829"/>
                  </a:lnTo>
                  <a:lnTo>
                    <a:pt x="882" y="831"/>
                  </a:lnTo>
                  <a:lnTo>
                    <a:pt x="881" y="833"/>
                  </a:lnTo>
                  <a:lnTo>
                    <a:pt x="877" y="839"/>
                  </a:lnTo>
                  <a:lnTo>
                    <a:pt x="872" y="839"/>
                  </a:lnTo>
                  <a:lnTo>
                    <a:pt x="869" y="839"/>
                  </a:lnTo>
                  <a:lnTo>
                    <a:pt x="866" y="839"/>
                  </a:lnTo>
                  <a:lnTo>
                    <a:pt x="864" y="839"/>
                  </a:lnTo>
                  <a:lnTo>
                    <a:pt x="863" y="838"/>
                  </a:lnTo>
                  <a:lnTo>
                    <a:pt x="862" y="838"/>
                  </a:lnTo>
                  <a:lnTo>
                    <a:pt x="862" y="837"/>
                  </a:lnTo>
                  <a:lnTo>
                    <a:pt x="849" y="835"/>
                  </a:lnTo>
                  <a:lnTo>
                    <a:pt x="847" y="832"/>
                  </a:lnTo>
                  <a:lnTo>
                    <a:pt x="846" y="831"/>
                  </a:lnTo>
                  <a:lnTo>
                    <a:pt x="845" y="830"/>
                  </a:lnTo>
                  <a:lnTo>
                    <a:pt x="845" y="831"/>
                  </a:lnTo>
                  <a:lnTo>
                    <a:pt x="844" y="831"/>
                  </a:lnTo>
                  <a:lnTo>
                    <a:pt x="844" y="833"/>
                  </a:lnTo>
                  <a:lnTo>
                    <a:pt x="844" y="834"/>
                  </a:lnTo>
                  <a:lnTo>
                    <a:pt x="844" y="835"/>
                  </a:lnTo>
                  <a:lnTo>
                    <a:pt x="844" y="836"/>
                  </a:lnTo>
                  <a:lnTo>
                    <a:pt x="844" y="837"/>
                  </a:lnTo>
                  <a:lnTo>
                    <a:pt x="843" y="838"/>
                  </a:lnTo>
                  <a:lnTo>
                    <a:pt x="842" y="839"/>
                  </a:lnTo>
                  <a:lnTo>
                    <a:pt x="841" y="840"/>
                  </a:lnTo>
                  <a:lnTo>
                    <a:pt x="839" y="840"/>
                  </a:lnTo>
                  <a:lnTo>
                    <a:pt x="838" y="840"/>
                  </a:lnTo>
                  <a:lnTo>
                    <a:pt x="837" y="840"/>
                  </a:lnTo>
                  <a:lnTo>
                    <a:pt x="836" y="840"/>
                  </a:lnTo>
                  <a:lnTo>
                    <a:pt x="829" y="841"/>
                  </a:lnTo>
                  <a:lnTo>
                    <a:pt x="828" y="842"/>
                  </a:lnTo>
                  <a:lnTo>
                    <a:pt x="827" y="842"/>
                  </a:lnTo>
                  <a:lnTo>
                    <a:pt x="827" y="840"/>
                  </a:lnTo>
                  <a:lnTo>
                    <a:pt x="826" y="838"/>
                  </a:lnTo>
                  <a:lnTo>
                    <a:pt x="824" y="838"/>
                  </a:lnTo>
                  <a:lnTo>
                    <a:pt x="823" y="837"/>
                  </a:lnTo>
                  <a:lnTo>
                    <a:pt x="821" y="837"/>
                  </a:lnTo>
                  <a:lnTo>
                    <a:pt x="818" y="837"/>
                  </a:lnTo>
                  <a:lnTo>
                    <a:pt x="816" y="837"/>
                  </a:lnTo>
                  <a:lnTo>
                    <a:pt x="814" y="836"/>
                  </a:lnTo>
                  <a:lnTo>
                    <a:pt x="812" y="841"/>
                  </a:lnTo>
                  <a:lnTo>
                    <a:pt x="808" y="843"/>
                  </a:lnTo>
                  <a:lnTo>
                    <a:pt x="802" y="844"/>
                  </a:lnTo>
                  <a:lnTo>
                    <a:pt x="797" y="845"/>
                  </a:lnTo>
                  <a:lnTo>
                    <a:pt x="793" y="848"/>
                  </a:lnTo>
                  <a:lnTo>
                    <a:pt x="790" y="851"/>
                  </a:lnTo>
                  <a:lnTo>
                    <a:pt x="788" y="853"/>
                  </a:lnTo>
                  <a:lnTo>
                    <a:pt x="785" y="854"/>
                  </a:lnTo>
                  <a:lnTo>
                    <a:pt x="783" y="855"/>
                  </a:lnTo>
                  <a:lnTo>
                    <a:pt x="781" y="855"/>
                  </a:lnTo>
                  <a:lnTo>
                    <a:pt x="780" y="855"/>
                  </a:lnTo>
                  <a:lnTo>
                    <a:pt x="772" y="855"/>
                  </a:lnTo>
                  <a:lnTo>
                    <a:pt x="765" y="858"/>
                  </a:lnTo>
                  <a:lnTo>
                    <a:pt x="756" y="859"/>
                  </a:lnTo>
                  <a:lnTo>
                    <a:pt x="754" y="860"/>
                  </a:lnTo>
                  <a:lnTo>
                    <a:pt x="751" y="861"/>
                  </a:lnTo>
                  <a:lnTo>
                    <a:pt x="747" y="863"/>
                  </a:lnTo>
                  <a:lnTo>
                    <a:pt x="744" y="865"/>
                  </a:lnTo>
                  <a:lnTo>
                    <a:pt x="741" y="866"/>
                  </a:lnTo>
                  <a:lnTo>
                    <a:pt x="740" y="867"/>
                  </a:lnTo>
                  <a:lnTo>
                    <a:pt x="739" y="869"/>
                  </a:lnTo>
                  <a:lnTo>
                    <a:pt x="739" y="870"/>
                  </a:lnTo>
                  <a:lnTo>
                    <a:pt x="739" y="871"/>
                  </a:lnTo>
                  <a:lnTo>
                    <a:pt x="739" y="872"/>
                  </a:lnTo>
                  <a:lnTo>
                    <a:pt x="728" y="879"/>
                  </a:lnTo>
                  <a:lnTo>
                    <a:pt x="719" y="889"/>
                  </a:lnTo>
                  <a:lnTo>
                    <a:pt x="716" y="891"/>
                  </a:lnTo>
                  <a:lnTo>
                    <a:pt x="714" y="893"/>
                  </a:lnTo>
                  <a:lnTo>
                    <a:pt x="710" y="895"/>
                  </a:lnTo>
                  <a:lnTo>
                    <a:pt x="708" y="897"/>
                  </a:lnTo>
                  <a:lnTo>
                    <a:pt x="707" y="897"/>
                  </a:lnTo>
                  <a:lnTo>
                    <a:pt x="706" y="897"/>
                  </a:lnTo>
                  <a:lnTo>
                    <a:pt x="705" y="896"/>
                  </a:lnTo>
                  <a:lnTo>
                    <a:pt x="700" y="899"/>
                  </a:lnTo>
                  <a:lnTo>
                    <a:pt x="698" y="903"/>
                  </a:lnTo>
                  <a:lnTo>
                    <a:pt x="698" y="910"/>
                  </a:lnTo>
                  <a:lnTo>
                    <a:pt x="696" y="915"/>
                  </a:lnTo>
                  <a:lnTo>
                    <a:pt x="695" y="915"/>
                  </a:lnTo>
                  <a:lnTo>
                    <a:pt x="694" y="915"/>
                  </a:lnTo>
                  <a:lnTo>
                    <a:pt x="693" y="916"/>
                  </a:lnTo>
                  <a:lnTo>
                    <a:pt x="692" y="917"/>
                  </a:lnTo>
                  <a:lnTo>
                    <a:pt x="693" y="921"/>
                  </a:lnTo>
                  <a:lnTo>
                    <a:pt x="696" y="925"/>
                  </a:lnTo>
                  <a:lnTo>
                    <a:pt x="698" y="929"/>
                  </a:lnTo>
                  <a:lnTo>
                    <a:pt x="698" y="933"/>
                  </a:lnTo>
                  <a:lnTo>
                    <a:pt x="697" y="936"/>
                  </a:lnTo>
                  <a:lnTo>
                    <a:pt x="695" y="938"/>
                  </a:lnTo>
                  <a:lnTo>
                    <a:pt x="695" y="941"/>
                  </a:lnTo>
                  <a:lnTo>
                    <a:pt x="694" y="943"/>
                  </a:lnTo>
                  <a:lnTo>
                    <a:pt x="692" y="950"/>
                  </a:lnTo>
                  <a:lnTo>
                    <a:pt x="691" y="960"/>
                  </a:lnTo>
                  <a:lnTo>
                    <a:pt x="692" y="973"/>
                  </a:lnTo>
                  <a:lnTo>
                    <a:pt x="692" y="976"/>
                  </a:lnTo>
                  <a:lnTo>
                    <a:pt x="691" y="980"/>
                  </a:lnTo>
                  <a:lnTo>
                    <a:pt x="690" y="982"/>
                  </a:lnTo>
                  <a:lnTo>
                    <a:pt x="688" y="985"/>
                  </a:lnTo>
                  <a:lnTo>
                    <a:pt x="685" y="986"/>
                  </a:lnTo>
                  <a:lnTo>
                    <a:pt x="676" y="990"/>
                  </a:lnTo>
                  <a:lnTo>
                    <a:pt x="669" y="995"/>
                  </a:lnTo>
                  <a:lnTo>
                    <a:pt x="662" y="1002"/>
                  </a:lnTo>
                  <a:lnTo>
                    <a:pt x="656" y="1008"/>
                  </a:lnTo>
                  <a:lnTo>
                    <a:pt x="650" y="1017"/>
                  </a:lnTo>
                  <a:lnTo>
                    <a:pt x="646" y="1027"/>
                  </a:lnTo>
                  <a:lnTo>
                    <a:pt x="641" y="1037"/>
                  </a:lnTo>
                  <a:lnTo>
                    <a:pt x="636" y="1049"/>
                  </a:lnTo>
                  <a:lnTo>
                    <a:pt x="632" y="1054"/>
                  </a:lnTo>
                  <a:lnTo>
                    <a:pt x="625" y="1058"/>
                  </a:lnTo>
                  <a:lnTo>
                    <a:pt x="619" y="1062"/>
                  </a:lnTo>
                  <a:lnTo>
                    <a:pt x="613" y="1066"/>
                  </a:lnTo>
                  <a:lnTo>
                    <a:pt x="612" y="1072"/>
                  </a:lnTo>
                  <a:lnTo>
                    <a:pt x="612" y="1074"/>
                  </a:lnTo>
                  <a:lnTo>
                    <a:pt x="612" y="1076"/>
                  </a:lnTo>
                  <a:lnTo>
                    <a:pt x="611" y="1078"/>
                  </a:lnTo>
                  <a:lnTo>
                    <a:pt x="611" y="1080"/>
                  </a:lnTo>
                  <a:lnTo>
                    <a:pt x="610" y="1081"/>
                  </a:lnTo>
                  <a:lnTo>
                    <a:pt x="608" y="1081"/>
                  </a:lnTo>
                  <a:lnTo>
                    <a:pt x="605" y="1080"/>
                  </a:lnTo>
                  <a:lnTo>
                    <a:pt x="603" y="1079"/>
                  </a:lnTo>
                  <a:lnTo>
                    <a:pt x="601" y="1078"/>
                  </a:lnTo>
                  <a:lnTo>
                    <a:pt x="600" y="1076"/>
                  </a:lnTo>
                  <a:lnTo>
                    <a:pt x="599" y="1074"/>
                  </a:lnTo>
                  <a:lnTo>
                    <a:pt x="600" y="1071"/>
                  </a:lnTo>
                  <a:lnTo>
                    <a:pt x="601" y="1070"/>
                  </a:lnTo>
                  <a:lnTo>
                    <a:pt x="603" y="1069"/>
                  </a:lnTo>
                  <a:lnTo>
                    <a:pt x="605" y="1068"/>
                  </a:lnTo>
                  <a:lnTo>
                    <a:pt x="606" y="1067"/>
                  </a:lnTo>
                  <a:lnTo>
                    <a:pt x="615" y="1061"/>
                  </a:lnTo>
                  <a:lnTo>
                    <a:pt x="624" y="1054"/>
                  </a:lnTo>
                  <a:lnTo>
                    <a:pt x="629" y="1046"/>
                  </a:lnTo>
                  <a:lnTo>
                    <a:pt x="629" y="1044"/>
                  </a:lnTo>
                  <a:lnTo>
                    <a:pt x="631" y="1042"/>
                  </a:lnTo>
                  <a:lnTo>
                    <a:pt x="632" y="1041"/>
                  </a:lnTo>
                  <a:lnTo>
                    <a:pt x="633" y="1040"/>
                  </a:lnTo>
                  <a:lnTo>
                    <a:pt x="634" y="1039"/>
                  </a:lnTo>
                  <a:lnTo>
                    <a:pt x="635" y="1038"/>
                  </a:lnTo>
                  <a:lnTo>
                    <a:pt x="634" y="1036"/>
                  </a:lnTo>
                  <a:lnTo>
                    <a:pt x="633" y="1035"/>
                  </a:lnTo>
                  <a:lnTo>
                    <a:pt x="633" y="1034"/>
                  </a:lnTo>
                  <a:lnTo>
                    <a:pt x="633" y="1033"/>
                  </a:lnTo>
                  <a:lnTo>
                    <a:pt x="632" y="1033"/>
                  </a:lnTo>
                  <a:lnTo>
                    <a:pt x="631" y="1033"/>
                  </a:lnTo>
                  <a:lnTo>
                    <a:pt x="629" y="1033"/>
                  </a:lnTo>
                  <a:lnTo>
                    <a:pt x="617" y="1041"/>
                  </a:lnTo>
                  <a:lnTo>
                    <a:pt x="609" y="1052"/>
                  </a:lnTo>
                  <a:lnTo>
                    <a:pt x="608" y="1055"/>
                  </a:lnTo>
                  <a:lnTo>
                    <a:pt x="608" y="1057"/>
                  </a:lnTo>
                  <a:lnTo>
                    <a:pt x="606" y="1060"/>
                  </a:lnTo>
                  <a:lnTo>
                    <a:pt x="598" y="1069"/>
                  </a:lnTo>
                  <a:lnTo>
                    <a:pt x="589" y="1076"/>
                  </a:lnTo>
                  <a:lnTo>
                    <a:pt x="580" y="1084"/>
                  </a:lnTo>
                  <a:lnTo>
                    <a:pt x="573" y="1095"/>
                  </a:lnTo>
                  <a:lnTo>
                    <a:pt x="571" y="1098"/>
                  </a:lnTo>
                  <a:lnTo>
                    <a:pt x="570" y="1096"/>
                  </a:lnTo>
                  <a:lnTo>
                    <a:pt x="569" y="1093"/>
                  </a:lnTo>
                  <a:lnTo>
                    <a:pt x="567" y="1091"/>
                  </a:lnTo>
                  <a:lnTo>
                    <a:pt x="566" y="1089"/>
                  </a:lnTo>
                  <a:lnTo>
                    <a:pt x="565" y="1085"/>
                  </a:lnTo>
                  <a:lnTo>
                    <a:pt x="564" y="1083"/>
                  </a:lnTo>
                  <a:lnTo>
                    <a:pt x="563" y="1080"/>
                  </a:lnTo>
                  <a:lnTo>
                    <a:pt x="562" y="1078"/>
                  </a:lnTo>
                  <a:lnTo>
                    <a:pt x="559" y="1076"/>
                  </a:lnTo>
                  <a:lnTo>
                    <a:pt x="556" y="1074"/>
                  </a:lnTo>
                  <a:lnTo>
                    <a:pt x="554" y="1072"/>
                  </a:lnTo>
                  <a:lnTo>
                    <a:pt x="551" y="1070"/>
                  </a:lnTo>
                  <a:lnTo>
                    <a:pt x="549" y="1068"/>
                  </a:lnTo>
                  <a:lnTo>
                    <a:pt x="548" y="1065"/>
                  </a:lnTo>
                  <a:lnTo>
                    <a:pt x="546" y="1062"/>
                  </a:lnTo>
                  <a:lnTo>
                    <a:pt x="544" y="1059"/>
                  </a:lnTo>
                  <a:lnTo>
                    <a:pt x="542" y="1058"/>
                  </a:lnTo>
                  <a:lnTo>
                    <a:pt x="539" y="1057"/>
                  </a:lnTo>
                  <a:lnTo>
                    <a:pt x="536" y="1056"/>
                  </a:lnTo>
                  <a:lnTo>
                    <a:pt x="533" y="1056"/>
                  </a:lnTo>
                  <a:lnTo>
                    <a:pt x="530" y="1055"/>
                  </a:lnTo>
                  <a:lnTo>
                    <a:pt x="528" y="1053"/>
                  </a:lnTo>
                  <a:lnTo>
                    <a:pt x="524" y="1050"/>
                  </a:lnTo>
                  <a:lnTo>
                    <a:pt x="521" y="1047"/>
                  </a:lnTo>
                  <a:lnTo>
                    <a:pt x="518" y="1045"/>
                  </a:lnTo>
                  <a:lnTo>
                    <a:pt x="516" y="1045"/>
                  </a:lnTo>
                  <a:lnTo>
                    <a:pt x="514" y="1045"/>
                  </a:lnTo>
                  <a:lnTo>
                    <a:pt x="512" y="1046"/>
                  </a:lnTo>
                  <a:lnTo>
                    <a:pt x="511" y="1047"/>
                  </a:lnTo>
                  <a:lnTo>
                    <a:pt x="509" y="1047"/>
                  </a:lnTo>
                  <a:lnTo>
                    <a:pt x="503" y="1036"/>
                  </a:lnTo>
                  <a:lnTo>
                    <a:pt x="495" y="1027"/>
                  </a:lnTo>
                  <a:lnTo>
                    <a:pt x="494" y="1026"/>
                  </a:lnTo>
                  <a:lnTo>
                    <a:pt x="493" y="1024"/>
                  </a:lnTo>
                  <a:lnTo>
                    <a:pt x="491" y="1022"/>
                  </a:lnTo>
                  <a:lnTo>
                    <a:pt x="490" y="1020"/>
                  </a:lnTo>
                  <a:lnTo>
                    <a:pt x="484" y="1018"/>
                  </a:lnTo>
                  <a:lnTo>
                    <a:pt x="476" y="1018"/>
                  </a:lnTo>
                  <a:lnTo>
                    <a:pt x="470" y="1020"/>
                  </a:lnTo>
                  <a:lnTo>
                    <a:pt x="465" y="1024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5" name="Freeform 77"/>
            <p:cNvSpPr>
              <a:spLocks/>
            </p:cNvSpPr>
            <p:nvPr/>
          </p:nvSpPr>
          <p:spPr bwMode="gray">
            <a:xfrm>
              <a:off x="2805" y="3602"/>
              <a:ext cx="62" cy="41"/>
            </a:xfrm>
            <a:custGeom>
              <a:avLst/>
              <a:gdLst>
                <a:gd name="T0" fmla="*/ 0 w 62"/>
                <a:gd name="T1" fmla="*/ 26 h 41"/>
                <a:gd name="T2" fmla="*/ 2 w 62"/>
                <a:gd name="T3" fmla="*/ 27 h 41"/>
                <a:gd name="T4" fmla="*/ 4 w 62"/>
                <a:gd name="T5" fmla="*/ 29 h 41"/>
                <a:gd name="T6" fmla="*/ 5 w 62"/>
                <a:gd name="T7" fmla="*/ 30 h 41"/>
                <a:gd name="T8" fmla="*/ 6 w 62"/>
                <a:gd name="T9" fmla="*/ 32 h 41"/>
                <a:gd name="T10" fmla="*/ 7 w 62"/>
                <a:gd name="T11" fmla="*/ 33 h 41"/>
                <a:gd name="T12" fmla="*/ 9 w 62"/>
                <a:gd name="T13" fmla="*/ 35 h 41"/>
                <a:gd name="T14" fmla="*/ 12 w 62"/>
                <a:gd name="T15" fmla="*/ 36 h 41"/>
                <a:gd name="T16" fmla="*/ 15 w 62"/>
                <a:gd name="T17" fmla="*/ 36 h 41"/>
                <a:gd name="T18" fmla="*/ 18 w 62"/>
                <a:gd name="T19" fmla="*/ 36 h 41"/>
                <a:gd name="T20" fmla="*/ 21 w 62"/>
                <a:gd name="T21" fmla="*/ 35 h 41"/>
                <a:gd name="T22" fmla="*/ 23 w 62"/>
                <a:gd name="T23" fmla="*/ 35 h 41"/>
                <a:gd name="T24" fmla="*/ 26 w 62"/>
                <a:gd name="T25" fmla="*/ 34 h 41"/>
                <a:gd name="T26" fmla="*/ 27 w 62"/>
                <a:gd name="T27" fmla="*/ 34 h 41"/>
                <a:gd name="T28" fmla="*/ 28 w 62"/>
                <a:gd name="T29" fmla="*/ 34 h 41"/>
                <a:gd name="T30" fmla="*/ 29 w 62"/>
                <a:gd name="T31" fmla="*/ 34 h 41"/>
                <a:gd name="T32" fmla="*/ 29 w 62"/>
                <a:gd name="T33" fmla="*/ 36 h 41"/>
                <a:gd name="T34" fmla="*/ 30 w 62"/>
                <a:gd name="T35" fmla="*/ 37 h 41"/>
                <a:gd name="T36" fmla="*/ 31 w 62"/>
                <a:gd name="T37" fmla="*/ 38 h 41"/>
                <a:gd name="T38" fmla="*/ 37 w 62"/>
                <a:gd name="T39" fmla="*/ 41 h 41"/>
                <a:gd name="T40" fmla="*/ 45 w 62"/>
                <a:gd name="T41" fmla="*/ 41 h 41"/>
                <a:gd name="T42" fmla="*/ 51 w 62"/>
                <a:gd name="T43" fmla="*/ 39 h 41"/>
                <a:gd name="T44" fmla="*/ 53 w 62"/>
                <a:gd name="T45" fmla="*/ 39 h 41"/>
                <a:gd name="T46" fmla="*/ 54 w 62"/>
                <a:gd name="T47" fmla="*/ 38 h 41"/>
                <a:gd name="T48" fmla="*/ 56 w 62"/>
                <a:gd name="T49" fmla="*/ 37 h 41"/>
                <a:gd name="T50" fmla="*/ 58 w 62"/>
                <a:gd name="T51" fmla="*/ 35 h 41"/>
                <a:gd name="T52" fmla="*/ 61 w 62"/>
                <a:gd name="T53" fmla="*/ 34 h 41"/>
                <a:gd name="T54" fmla="*/ 61 w 62"/>
                <a:gd name="T55" fmla="*/ 33 h 41"/>
                <a:gd name="T56" fmla="*/ 62 w 62"/>
                <a:gd name="T57" fmla="*/ 32 h 41"/>
                <a:gd name="T58" fmla="*/ 61 w 62"/>
                <a:gd name="T59" fmla="*/ 31 h 41"/>
                <a:gd name="T60" fmla="*/ 59 w 62"/>
                <a:gd name="T61" fmla="*/ 30 h 41"/>
                <a:gd name="T62" fmla="*/ 57 w 62"/>
                <a:gd name="T63" fmla="*/ 30 h 41"/>
                <a:gd name="T64" fmla="*/ 55 w 62"/>
                <a:gd name="T65" fmla="*/ 30 h 41"/>
                <a:gd name="T66" fmla="*/ 52 w 62"/>
                <a:gd name="T67" fmla="*/ 29 h 41"/>
                <a:gd name="T68" fmla="*/ 50 w 62"/>
                <a:gd name="T69" fmla="*/ 29 h 41"/>
                <a:gd name="T70" fmla="*/ 48 w 62"/>
                <a:gd name="T71" fmla="*/ 29 h 41"/>
                <a:gd name="T72" fmla="*/ 45 w 62"/>
                <a:gd name="T73" fmla="*/ 29 h 41"/>
                <a:gd name="T74" fmla="*/ 31 w 62"/>
                <a:gd name="T75" fmla="*/ 22 h 41"/>
                <a:gd name="T76" fmla="*/ 19 w 62"/>
                <a:gd name="T77" fmla="*/ 13 h 41"/>
                <a:gd name="T78" fmla="*/ 7 w 62"/>
                <a:gd name="T79" fmla="*/ 3 h 41"/>
                <a:gd name="T80" fmla="*/ 6 w 62"/>
                <a:gd name="T81" fmla="*/ 2 h 41"/>
                <a:gd name="T82" fmla="*/ 3 w 62"/>
                <a:gd name="T83" fmla="*/ 1 h 41"/>
                <a:gd name="T84" fmla="*/ 1 w 62"/>
                <a:gd name="T85" fmla="*/ 0 h 41"/>
                <a:gd name="T86" fmla="*/ 0 w 62"/>
                <a:gd name="T87" fmla="*/ 0 h 41"/>
                <a:gd name="T88" fmla="*/ 0 w 62"/>
                <a:gd name="T89" fmla="*/ 0 h 41"/>
                <a:gd name="T90" fmla="*/ 0 w 62"/>
                <a:gd name="T91" fmla="*/ 6 h 41"/>
                <a:gd name="T92" fmla="*/ 1 w 62"/>
                <a:gd name="T93" fmla="*/ 12 h 41"/>
                <a:gd name="T94" fmla="*/ 1 w 62"/>
                <a:gd name="T95" fmla="*/ 19 h 41"/>
                <a:gd name="T96" fmla="*/ 0 w 62"/>
                <a:gd name="T97" fmla="*/ 26 h 4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2"/>
                <a:gd name="T148" fmla="*/ 0 h 41"/>
                <a:gd name="T149" fmla="*/ 62 w 62"/>
                <a:gd name="T150" fmla="*/ 41 h 4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2" h="41">
                  <a:moveTo>
                    <a:pt x="0" y="26"/>
                  </a:moveTo>
                  <a:lnTo>
                    <a:pt x="2" y="27"/>
                  </a:lnTo>
                  <a:lnTo>
                    <a:pt x="4" y="29"/>
                  </a:lnTo>
                  <a:lnTo>
                    <a:pt x="5" y="30"/>
                  </a:lnTo>
                  <a:lnTo>
                    <a:pt x="6" y="32"/>
                  </a:lnTo>
                  <a:lnTo>
                    <a:pt x="7" y="33"/>
                  </a:lnTo>
                  <a:lnTo>
                    <a:pt x="9" y="35"/>
                  </a:lnTo>
                  <a:lnTo>
                    <a:pt x="12" y="36"/>
                  </a:lnTo>
                  <a:lnTo>
                    <a:pt x="15" y="36"/>
                  </a:lnTo>
                  <a:lnTo>
                    <a:pt x="18" y="36"/>
                  </a:lnTo>
                  <a:lnTo>
                    <a:pt x="21" y="35"/>
                  </a:lnTo>
                  <a:lnTo>
                    <a:pt x="23" y="35"/>
                  </a:lnTo>
                  <a:lnTo>
                    <a:pt x="26" y="34"/>
                  </a:lnTo>
                  <a:lnTo>
                    <a:pt x="27" y="34"/>
                  </a:lnTo>
                  <a:lnTo>
                    <a:pt x="28" y="34"/>
                  </a:lnTo>
                  <a:lnTo>
                    <a:pt x="29" y="34"/>
                  </a:lnTo>
                  <a:lnTo>
                    <a:pt x="29" y="36"/>
                  </a:lnTo>
                  <a:lnTo>
                    <a:pt x="30" y="37"/>
                  </a:lnTo>
                  <a:lnTo>
                    <a:pt x="31" y="38"/>
                  </a:lnTo>
                  <a:lnTo>
                    <a:pt x="37" y="41"/>
                  </a:lnTo>
                  <a:lnTo>
                    <a:pt x="45" y="41"/>
                  </a:lnTo>
                  <a:lnTo>
                    <a:pt x="51" y="39"/>
                  </a:lnTo>
                  <a:lnTo>
                    <a:pt x="53" y="39"/>
                  </a:lnTo>
                  <a:lnTo>
                    <a:pt x="54" y="38"/>
                  </a:lnTo>
                  <a:lnTo>
                    <a:pt x="56" y="37"/>
                  </a:lnTo>
                  <a:lnTo>
                    <a:pt x="58" y="35"/>
                  </a:lnTo>
                  <a:lnTo>
                    <a:pt x="61" y="34"/>
                  </a:lnTo>
                  <a:lnTo>
                    <a:pt x="61" y="33"/>
                  </a:lnTo>
                  <a:lnTo>
                    <a:pt x="62" y="32"/>
                  </a:lnTo>
                  <a:lnTo>
                    <a:pt x="61" y="31"/>
                  </a:lnTo>
                  <a:lnTo>
                    <a:pt x="59" y="30"/>
                  </a:lnTo>
                  <a:lnTo>
                    <a:pt x="57" y="30"/>
                  </a:lnTo>
                  <a:lnTo>
                    <a:pt x="55" y="30"/>
                  </a:lnTo>
                  <a:lnTo>
                    <a:pt x="52" y="29"/>
                  </a:lnTo>
                  <a:lnTo>
                    <a:pt x="50" y="29"/>
                  </a:lnTo>
                  <a:lnTo>
                    <a:pt x="48" y="29"/>
                  </a:lnTo>
                  <a:lnTo>
                    <a:pt x="45" y="29"/>
                  </a:lnTo>
                  <a:lnTo>
                    <a:pt x="31" y="22"/>
                  </a:lnTo>
                  <a:lnTo>
                    <a:pt x="19" y="13"/>
                  </a:lnTo>
                  <a:lnTo>
                    <a:pt x="7" y="3"/>
                  </a:lnTo>
                  <a:lnTo>
                    <a:pt x="6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1" y="12"/>
                  </a:lnTo>
                  <a:lnTo>
                    <a:pt x="1" y="19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6" name="Freeform 78"/>
            <p:cNvSpPr>
              <a:spLocks/>
            </p:cNvSpPr>
            <p:nvPr/>
          </p:nvSpPr>
          <p:spPr bwMode="gray">
            <a:xfrm>
              <a:off x="2805" y="3602"/>
              <a:ext cx="62" cy="41"/>
            </a:xfrm>
            <a:custGeom>
              <a:avLst/>
              <a:gdLst>
                <a:gd name="T0" fmla="*/ 0 w 62"/>
                <a:gd name="T1" fmla="*/ 26 h 41"/>
                <a:gd name="T2" fmla="*/ 2 w 62"/>
                <a:gd name="T3" fmla="*/ 27 h 41"/>
                <a:gd name="T4" fmla="*/ 4 w 62"/>
                <a:gd name="T5" fmla="*/ 29 h 41"/>
                <a:gd name="T6" fmla="*/ 5 w 62"/>
                <a:gd name="T7" fmla="*/ 30 h 41"/>
                <a:gd name="T8" fmla="*/ 6 w 62"/>
                <a:gd name="T9" fmla="*/ 32 h 41"/>
                <a:gd name="T10" fmla="*/ 7 w 62"/>
                <a:gd name="T11" fmla="*/ 33 h 41"/>
                <a:gd name="T12" fmla="*/ 9 w 62"/>
                <a:gd name="T13" fmla="*/ 35 h 41"/>
                <a:gd name="T14" fmla="*/ 12 w 62"/>
                <a:gd name="T15" fmla="*/ 36 h 41"/>
                <a:gd name="T16" fmla="*/ 15 w 62"/>
                <a:gd name="T17" fmla="*/ 36 h 41"/>
                <a:gd name="T18" fmla="*/ 18 w 62"/>
                <a:gd name="T19" fmla="*/ 36 h 41"/>
                <a:gd name="T20" fmla="*/ 21 w 62"/>
                <a:gd name="T21" fmla="*/ 35 h 41"/>
                <a:gd name="T22" fmla="*/ 23 w 62"/>
                <a:gd name="T23" fmla="*/ 35 h 41"/>
                <a:gd name="T24" fmla="*/ 26 w 62"/>
                <a:gd name="T25" fmla="*/ 34 h 41"/>
                <a:gd name="T26" fmla="*/ 27 w 62"/>
                <a:gd name="T27" fmla="*/ 34 h 41"/>
                <a:gd name="T28" fmla="*/ 28 w 62"/>
                <a:gd name="T29" fmla="*/ 34 h 41"/>
                <a:gd name="T30" fmla="*/ 29 w 62"/>
                <a:gd name="T31" fmla="*/ 34 h 41"/>
                <a:gd name="T32" fmla="*/ 29 w 62"/>
                <a:gd name="T33" fmla="*/ 36 h 41"/>
                <a:gd name="T34" fmla="*/ 30 w 62"/>
                <a:gd name="T35" fmla="*/ 37 h 41"/>
                <a:gd name="T36" fmla="*/ 31 w 62"/>
                <a:gd name="T37" fmla="*/ 38 h 41"/>
                <a:gd name="T38" fmla="*/ 37 w 62"/>
                <a:gd name="T39" fmla="*/ 41 h 41"/>
                <a:gd name="T40" fmla="*/ 45 w 62"/>
                <a:gd name="T41" fmla="*/ 41 h 41"/>
                <a:gd name="T42" fmla="*/ 51 w 62"/>
                <a:gd name="T43" fmla="*/ 39 h 41"/>
                <a:gd name="T44" fmla="*/ 53 w 62"/>
                <a:gd name="T45" fmla="*/ 39 h 41"/>
                <a:gd name="T46" fmla="*/ 54 w 62"/>
                <a:gd name="T47" fmla="*/ 38 h 41"/>
                <a:gd name="T48" fmla="*/ 56 w 62"/>
                <a:gd name="T49" fmla="*/ 37 h 41"/>
                <a:gd name="T50" fmla="*/ 58 w 62"/>
                <a:gd name="T51" fmla="*/ 35 h 41"/>
                <a:gd name="T52" fmla="*/ 61 w 62"/>
                <a:gd name="T53" fmla="*/ 34 h 41"/>
                <a:gd name="T54" fmla="*/ 61 w 62"/>
                <a:gd name="T55" fmla="*/ 33 h 41"/>
                <a:gd name="T56" fmla="*/ 62 w 62"/>
                <a:gd name="T57" fmla="*/ 32 h 41"/>
                <a:gd name="T58" fmla="*/ 61 w 62"/>
                <a:gd name="T59" fmla="*/ 31 h 41"/>
                <a:gd name="T60" fmla="*/ 59 w 62"/>
                <a:gd name="T61" fmla="*/ 30 h 41"/>
                <a:gd name="T62" fmla="*/ 57 w 62"/>
                <a:gd name="T63" fmla="*/ 30 h 41"/>
                <a:gd name="T64" fmla="*/ 55 w 62"/>
                <a:gd name="T65" fmla="*/ 30 h 41"/>
                <a:gd name="T66" fmla="*/ 52 w 62"/>
                <a:gd name="T67" fmla="*/ 29 h 41"/>
                <a:gd name="T68" fmla="*/ 50 w 62"/>
                <a:gd name="T69" fmla="*/ 29 h 41"/>
                <a:gd name="T70" fmla="*/ 48 w 62"/>
                <a:gd name="T71" fmla="*/ 29 h 41"/>
                <a:gd name="T72" fmla="*/ 45 w 62"/>
                <a:gd name="T73" fmla="*/ 29 h 41"/>
                <a:gd name="T74" fmla="*/ 31 w 62"/>
                <a:gd name="T75" fmla="*/ 22 h 41"/>
                <a:gd name="T76" fmla="*/ 19 w 62"/>
                <a:gd name="T77" fmla="*/ 13 h 41"/>
                <a:gd name="T78" fmla="*/ 7 w 62"/>
                <a:gd name="T79" fmla="*/ 3 h 41"/>
                <a:gd name="T80" fmla="*/ 6 w 62"/>
                <a:gd name="T81" fmla="*/ 2 h 41"/>
                <a:gd name="T82" fmla="*/ 3 w 62"/>
                <a:gd name="T83" fmla="*/ 1 h 41"/>
                <a:gd name="T84" fmla="*/ 1 w 62"/>
                <a:gd name="T85" fmla="*/ 0 h 41"/>
                <a:gd name="T86" fmla="*/ 0 w 62"/>
                <a:gd name="T87" fmla="*/ 0 h 41"/>
                <a:gd name="T88" fmla="*/ 0 w 62"/>
                <a:gd name="T89" fmla="*/ 0 h 41"/>
                <a:gd name="T90" fmla="*/ 0 w 62"/>
                <a:gd name="T91" fmla="*/ 6 h 41"/>
                <a:gd name="T92" fmla="*/ 1 w 62"/>
                <a:gd name="T93" fmla="*/ 12 h 41"/>
                <a:gd name="T94" fmla="*/ 1 w 62"/>
                <a:gd name="T95" fmla="*/ 19 h 41"/>
                <a:gd name="T96" fmla="*/ 0 w 62"/>
                <a:gd name="T97" fmla="*/ 26 h 4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2"/>
                <a:gd name="T148" fmla="*/ 0 h 41"/>
                <a:gd name="T149" fmla="*/ 62 w 62"/>
                <a:gd name="T150" fmla="*/ 41 h 4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2" h="41">
                  <a:moveTo>
                    <a:pt x="0" y="26"/>
                  </a:moveTo>
                  <a:lnTo>
                    <a:pt x="2" y="27"/>
                  </a:lnTo>
                  <a:lnTo>
                    <a:pt x="4" y="29"/>
                  </a:lnTo>
                  <a:lnTo>
                    <a:pt x="5" y="30"/>
                  </a:lnTo>
                  <a:lnTo>
                    <a:pt x="6" y="32"/>
                  </a:lnTo>
                  <a:lnTo>
                    <a:pt x="7" y="33"/>
                  </a:lnTo>
                  <a:lnTo>
                    <a:pt x="9" y="35"/>
                  </a:lnTo>
                  <a:lnTo>
                    <a:pt x="12" y="36"/>
                  </a:lnTo>
                  <a:lnTo>
                    <a:pt x="15" y="36"/>
                  </a:lnTo>
                  <a:lnTo>
                    <a:pt x="18" y="36"/>
                  </a:lnTo>
                  <a:lnTo>
                    <a:pt x="21" y="35"/>
                  </a:lnTo>
                  <a:lnTo>
                    <a:pt x="23" y="35"/>
                  </a:lnTo>
                  <a:lnTo>
                    <a:pt x="26" y="34"/>
                  </a:lnTo>
                  <a:lnTo>
                    <a:pt x="27" y="34"/>
                  </a:lnTo>
                  <a:lnTo>
                    <a:pt x="28" y="34"/>
                  </a:lnTo>
                  <a:lnTo>
                    <a:pt x="29" y="34"/>
                  </a:lnTo>
                  <a:lnTo>
                    <a:pt x="29" y="36"/>
                  </a:lnTo>
                  <a:lnTo>
                    <a:pt x="30" y="37"/>
                  </a:lnTo>
                  <a:lnTo>
                    <a:pt x="31" y="38"/>
                  </a:lnTo>
                  <a:lnTo>
                    <a:pt x="37" y="41"/>
                  </a:lnTo>
                  <a:lnTo>
                    <a:pt x="45" y="41"/>
                  </a:lnTo>
                  <a:lnTo>
                    <a:pt x="51" y="39"/>
                  </a:lnTo>
                  <a:lnTo>
                    <a:pt x="53" y="39"/>
                  </a:lnTo>
                  <a:lnTo>
                    <a:pt x="54" y="38"/>
                  </a:lnTo>
                  <a:lnTo>
                    <a:pt x="56" y="37"/>
                  </a:lnTo>
                  <a:lnTo>
                    <a:pt x="58" y="35"/>
                  </a:lnTo>
                  <a:lnTo>
                    <a:pt x="61" y="34"/>
                  </a:lnTo>
                  <a:lnTo>
                    <a:pt x="61" y="33"/>
                  </a:lnTo>
                  <a:lnTo>
                    <a:pt x="62" y="32"/>
                  </a:lnTo>
                  <a:lnTo>
                    <a:pt x="61" y="31"/>
                  </a:lnTo>
                  <a:lnTo>
                    <a:pt x="59" y="30"/>
                  </a:lnTo>
                  <a:lnTo>
                    <a:pt x="57" y="30"/>
                  </a:lnTo>
                  <a:lnTo>
                    <a:pt x="55" y="30"/>
                  </a:lnTo>
                  <a:lnTo>
                    <a:pt x="52" y="29"/>
                  </a:lnTo>
                  <a:lnTo>
                    <a:pt x="50" y="29"/>
                  </a:lnTo>
                  <a:lnTo>
                    <a:pt x="48" y="29"/>
                  </a:lnTo>
                  <a:lnTo>
                    <a:pt x="45" y="29"/>
                  </a:lnTo>
                  <a:lnTo>
                    <a:pt x="31" y="22"/>
                  </a:lnTo>
                  <a:lnTo>
                    <a:pt x="19" y="13"/>
                  </a:lnTo>
                  <a:lnTo>
                    <a:pt x="7" y="3"/>
                  </a:lnTo>
                  <a:lnTo>
                    <a:pt x="6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1" y="12"/>
                  </a:lnTo>
                  <a:lnTo>
                    <a:pt x="1" y="19"/>
                  </a:lnTo>
                  <a:lnTo>
                    <a:pt x="0" y="26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7" name="Freeform 79"/>
            <p:cNvSpPr>
              <a:spLocks/>
            </p:cNvSpPr>
            <p:nvPr/>
          </p:nvSpPr>
          <p:spPr bwMode="gray">
            <a:xfrm>
              <a:off x="2641" y="3290"/>
              <a:ext cx="21" cy="47"/>
            </a:xfrm>
            <a:custGeom>
              <a:avLst/>
              <a:gdLst>
                <a:gd name="T0" fmla="*/ 10 w 21"/>
                <a:gd name="T1" fmla="*/ 4 h 47"/>
                <a:gd name="T2" fmla="*/ 8 w 21"/>
                <a:gd name="T3" fmla="*/ 4 h 47"/>
                <a:gd name="T4" fmla="*/ 6 w 21"/>
                <a:gd name="T5" fmla="*/ 3 h 47"/>
                <a:gd name="T6" fmla="*/ 4 w 21"/>
                <a:gd name="T7" fmla="*/ 0 h 47"/>
                <a:gd name="T8" fmla="*/ 2 w 21"/>
                <a:gd name="T9" fmla="*/ 0 h 47"/>
                <a:gd name="T10" fmla="*/ 1 w 21"/>
                <a:gd name="T11" fmla="*/ 2 h 47"/>
                <a:gd name="T12" fmla="*/ 0 w 21"/>
                <a:gd name="T13" fmla="*/ 5 h 47"/>
                <a:gd name="T14" fmla="*/ 2 w 21"/>
                <a:gd name="T15" fmla="*/ 8 h 47"/>
                <a:gd name="T16" fmla="*/ 2 w 21"/>
                <a:gd name="T17" fmla="*/ 14 h 47"/>
                <a:gd name="T18" fmla="*/ 2 w 21"/>
                <a:gd name="T19" fmla="*/ 19 h 47"/>
                <a:gd name="T20" fmla="*/ 3 w 21"/>
                <a:gd name="T21" fmla="*/ 22 h 47"/>
                <a:gd name="T22" fmla="*/ 4 w 21"/>
                <a:gd name="T23" fmla="*/ 26 h 47"/>
                <a:gd name="T24" fmla="*/ 5 w 21"/>
                <a:gd name="T25" fmla="*/ 28 h 47"/>
                <a:gd name="T26" fmla="*/ 3 w 21"/>
                <a:gd name="T27" fmla="*/ 31 h 47"/>
                <a:gd name="T28" fmla="*/ 2 w 21"/>
                <a:gd name="T29" fmla="*/ 38 h 47"/>
                <a:gd name="T30" fmla="*/ 1 w 21"/>
                <a:gd name="T31" fmla="*/ 40 h 47"/>
                <a:gd name="T32" fmla="*/ 2 w 21"/>
                <a:gd name="T33" fmla="*/ 43 h 47"/>
                <a:gd name="T34" fmla="*/ 6 w 21"/>
                <a:gd name="T35" fmla="*/ 45 h 47"/>
                <a:gd name="T36" fmla="*/ 8 w 21"/>
                <a:gd name="T37" fmla="*/ 47 h 47"/>
                <a:gd name="T38" fmla="*/ 11 w 21"/>
                <a:gd name="T39" fmla="*/ 47 h 47"/>
                <a:gd name="T40" fmla="*/ 15 w 21"/>
                <a:gd name="T41" fmla="*/ 47 h 47"/>
                <a:gd name="T42" fmla="*/ 18 w 21"/>
                <a:gd name="T43" fmla="*/ 45 h 47"/>
                <a:gd name="T44" fmla="*/ 17 w 21"/>
                <a:gd name="T45" fmla="*/ 41 h 47"/>
                <a:gd name="T46" fmla="*/ 19 w 21"/>
                <a:gd name="T47" fmla="*/ 38 h 47"/>
                <a:gd name="T48" fmla="*/ 21 w 21"/>
                <a:gd name="T49" fmla="*/ 33 h 47"/>
                <a:gd name="T50" fmla="*/ 20 w 21"/>
                <a:gd name="T51" fmla="*/ 28 h 47"/>
                <a:gd name="T52" fmla="*/ 16 w 21"/>
                <a:gd name="T53" fmla="*/ 24 h 47"/>
                <a:gd name="T54" fmla="*/ 15 w 21"/>
                <a:gd name="T55" fmla="*/ 20 h 47"/>
                <a:gd name="T56" fmla="*/ 18 w 21"/>
                <a:gd name="T57" fmla="*/ 16 h 47"/>
                <a:gd name="T58" fmla="*/ 20 w 21"/>
                <a:gd name="T59" fmla="*/ 12 h 47"/>
                <a:gd name="T60" fmla="*/ 19 w 21"/>
                <a:gd name="T61" fmla="*/ 12 h 47"/>
                <a:gd name="T62" fmla="*/ 19 w 21"/>
                <a:gd name="T63" fmla="*/ 11 h 47"/>
                <a:gd name="T64" fmla="*/ 18 w 21"/>
                <a:gd name="T65" fmla="*/ 8 h 47"/>
                <a:gd name="T66" fmla="*/ 17 w 21"/>
                <a:gd name="T67" fmla="*/ 5 h 47"/>
                <a:gd name="T68" fmla="*/ 15 w 21"/>
                <a:gd name="T69" fmla="*/ 3 h 47"/>
                <a:gd name="T70" fmla="*/ 11 w 21"/>
                <a:gd name="T71" fmla="*/ 3 h 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1"/>
                <a:gd name="T109" fmla="*/ 0 h 47"/>
                <a:gd name="T110" fmla="*/ 21 w 21"/>
                <a:gd name="T111" fmla="*/ 47 h 4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1" h="47">
                  <a:moveTo>
                    <a:pt x="10" y="3"/>
                  </a:moveTo>
                  <a:lnTo>
                    <a:pt x="10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8"/>
                  </a:lnTo>
                  <a:lnTo>
                    <a:pt x="2" y="11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2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4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3" y="31"/>
                  </a:lnTo>
                  <a:lnTo>
                    <a:pt x="3" y="34"/>
                  </a:lnTo>
                  <a:lnTo>
                    <a:pt x="2" y="38"/>
                  </a:lnTo>
                  <a:lnTo>
                    <a:pt x="1" y="39"/>
                  </a:lnTo>
                  <a:lnTo>
                    <a:pt x="1" y="40"/>
                  </a:lnTo>
                  <a:lnTo>
                    <a:pt x="1" y="41"/>
                  </a:lnTo>
                  <a:lnTo>
                    <a:pt x="2" y="43"/>
                  </a:lnTo>
                  <a:lnTo>
                    <a:pt x="4" y="44"/>
                  </a:lnTo>
                  <a:lnTo>
                    <a:pt x="6" y="45"/>
                  </a:lnTo>
                  <a:lnTo>
                    <a:pt x="7" y="46"/>
                  </a:lnTo>
                  <a:lnTo>
                    <a:pt x="8" y="47"/>
                  </a:lnTo>
                  <a:lnTo>
                    <a:pt x="9" y="47"/>
                  </a:lnTo>
                  <a:lnTo>
                    <a:pt x="11" y="47"/>
                  </a:lnTo>
                  <a:lnTo>
                    <a:pt x="13" y="47"/>
                  </a:lnTo>
                  <a:lnTo>
                    <a:pt x="15" y="47"/>
                  </a:lnTo>
                  <a:lnTo>
                    <a:pt x="17" y="46"/>
                  </a:lnTo>
                  <a:lnTo>
                    <a:pt x="18" y="45"/>
                  </a:lnTo>
                  <a:lnTo>
                    <a:pt x="18" y="43"/>
                  </a:lnTo>
                  <a:lnTo>
                    <a:pt x="17" y="41"/>
                  </a:lnTo>
                  <a:lnTo>
                    <a:pt x="18" y="40"/>
                  </a:lnTo>
                  <a:lnTo>
                    <a:pt x="19" y="38"/>
                  </a:lnTo>
                  <a:lnTo>
                    <a:pt x="21" y="35"/>
                  </a:lnTo>
                  <a:lnTo>
                    <a:pt x="21" y="33"/>
                  </a:lnTo>
                  <a:lnTo>
                    <a:pt x="21" y="31"/>
                  </a:lnTo>
                  <a:lnTo>
                    <a:pt x="20" y="28"/>
                  </a:lnTo>
                  <a:lnTo>
                    <a:pt x="18" y="26"/>
                  </a:lnTo>
                  <a:lnTo>
                    <a:pt x="16" y="24"/>
                  </a:lnTo>
                  <a:lnTo>
                    <a:pt x="15" y="22"/>
                  </a:lnTo>
                  <a:lnTo>
                    <a:pt x="15" y="20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19" y="14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7" y="5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8" name="Freeform 80"/>
            <p:cNvSpPr>
              <a:spLocks/>
            </p:cNvSpPr>
            <p:nvPr/>
          </p:nvSpPr>
          <p:spPr bwMode="gray">
            <a:xfrm>
              <a:off x="2641" y="3290"/>
              <a:ext cx="21" cy="47"/>
            </a:xfrm>
            <a:custGeom>
              <a:avLst/>
              <a:gdLst>
                <a:gd name="T0" fmla="*/ 10 w 21"/>
                <a:gd name="T1" fmla="*/ 4 h 47"/>
                <a:gd name="T2" fmla="*/ 8 w 21"/>
                <a:gd name="T3" fmla="*/ 4 h 47"/>
                <a:gd name="T4" fmla="*/ 6 w 21"/>
                <a:gd name="T5" fmla="*/ 3 h 47"/>
                <a:gd name="T6" fmla="*/ 4 w 21"/>
                <a:gd name="T7" fmla="*/ 0 h 47"/>
                <a:gd name="T8" fmla="*/ 2 w 21"/>
                <a:gd name="T9" fmla="*/ 0 h 47"/>
                <a:gd name="T10" fmla="*/ 1 w 21"/>
                <a:gd name="T11" fmla="*/ 2 h 47"/>
                <a:gd name="T12" fmla="*/ 0 w 21"/>
                <a:gd name="T13" fmla="*/ 5 h 47"/>
                <a:gd name="T14" fmla="*/ 2 w 21"/>
                <a:gd name="T15" fmla="*/ 8 h 47"/>
                <a:gd name="T16" fmla="*/ 2 w 21"/>
                <a:gd name="T17" fmla="*/ 14 h 47"/>
                <a:gd name="T18" fmla="*/ 2 w 21"/>
                <a:gd name="T19" fmla="*/ 19 h 47"/>
                <a:gd name="T20" fmla="*/ 3 w 21"/>
                <a:gd name="T21" fmla="*/ 22 h 47"/>
                <a:gd name="T22" fmla="*/ 4 w 21"/>
                <a:gd name="T23" fmla="*/ 26 h 47"/>
                <a:gd name="T24" fmla="*/ 5 w 21"/>
                <a:gd name="T25" fmla="*/ 28 h 47"/>
                <a:gd name="T26" fmla="*/ 3 w 21"/>
                <a:gd name="T27" fmla="*/ 31 h 47"/>
                <a:gd name="T28" fmla="*/ 2 w 21"/>
                <a:gd name="T29" fmla="*/ 38 h 47"/>
                <a:gd name="T30" fmla="*/ 1 w 21"/>
                <a:gd name="T31" fmla="*/ 40 h 47"/>
                <a:gd name="T32" fmla="*/ 2 w 21"/>
                <a:gd name="T33" fmla="*/ 43 h 47"/>
                <a:gd name="T34" fmla="*/ 6 w 21"/>
                <a:gd name="T35" fmla="*/ 45 h 47"/>
                <a:gd name="T36" fmla="*/ 8 w 21"/>
                <a:gd name="T37" fmla="*/ 47 h 47"/>
                <a:gd name="T38" fmla="*/ 11 w 21"/>
                <a:gd name="T39" fmla="*/ 47 h 47"/>
                <a:gd name="T40" fmla="*/ 15 w 21"/>
                <a:gd name="T41" fmla="*/ 47 h 47"/>
                <a:gd name="T42" fmla="*/ 18 w 21"/>
                <a:gd name="T43" fmla="*/ 45 h 47"/>
                <a:gd name="T44" fmla="*/ 17 w 21"/>
                <a:gd name="T45" fmla="*/ 41 h 47"/>
                <a:gd name="T46" fmla="*/ 19 w 21"/>
                <a:gd name="T47" fmla="*/ 38 h 47"/>
                <a:gd name="T48" fmla="*/ 21 w 21"/>
                <a:gd name="T49" fmla="*/ 33 h 47"/>
                <a:gd name="T50" fmla="*/ 20 w 21"/>
                <a:gd name="T51" fmla="*/ 28 h 47"/>
                <a:gd name="T52" fmla="*/ 16 w 21"/>
                <a:gd name="T53" fmla="*/ 24 h 47"/>
                <a:gd name="T54" fmla="*/ 15 w 21"/>
                <a:gd name="T55" fmla="*/ 20 h 47"/>
                <a:gd name="T56" fmla="*/ 18 w 21"/>
                <a:gd name="T57" fmla="*/ 16 h 47"/>
                <a:gd name="T58" fmla="*/ 20 w 21"/>
                <a:gd name="T59" fmla="*/ 12 h 47"/>
                <a:gd name="T60" fmla="*/ 19 w 21"/>
                <a:gd name="T61" fmla="*/ 12 h 47"/>
                <a:gd name="T62" fmla="*/ 19 w 21"/>
                <a:gd name="T63" fmla="*/ 11 h 47"/>
                <a:gd name="T64" fmla="*/ 18 w 21"/>
                <a:gd name="T65" fmla="*/ 8 h 47"/>
                <a:gd name="T66" fmla="*/ 17 w 21"/>
                <a:gd name="T67" fmla="*/ 5 h 47"/>
                <a:gd name="T68" fmla="*/ 15 w 21"/>
                <a:gd name="T69" fmla="*/ 3 h 47"/>
                <a:gd name="T70" fmla="*/ 11 w 21"/>
                <a:gd name="T71" fmla="*/ 3 h 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1"/>
                <a:gd name="T109" fmla="*/ 0 h 47"/>
                <a:gd name="T110" fmla="*/ 21 w 21"/>
                <a:gd name="T111" fmla="*/ 47 h 4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1" h="47">
                  <a:moveTo>
                    <a:pt x="10" y="3"/>
                  </a:moveTo>
                  <a:lnTo>
                    <a:pt x="10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8"/>
                  </a:lnTo>
                  <a:lnTo>
                    <a:pt x="2" y="11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2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4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3" y="31"/>
                  </a:lnTo>
                  <a:lnTo>
                    <a:pt x="3" y="34"/>
                  </a:lnTo>
                  <a:lnTo>
                    <a:pt x="2" y="38"/>
                  </a:lnTo>
                  <a:lnTo>
                    <a:pt x="1" y="39"/>
                  </a:lnTo>
                  <a:lnTo>
                    <a:pt x="1" y="40"/>
                  </a:lnTo>
                  <a:lnTo>
                    <a:pt x="1" y="41"/>
                  </a:lnTo>
                  <a:lnTo>
                    <a:pt x="2" y="43"/>
                  </a:lnTo>
                  <a:lnTo>
                    <a:pt x="4" y="44"/>
                  </a:lnTo>
                  <a:lnTo>
                    <a:pt x="6" y="45"/>
                  </a:lnTo>
                  <a:lnTo>
                    <a:pt x="7" y="46"/>
                  </a:lnTo>
                  <a:lnTo>
                    <a:pt x="8" y="47"/>
                  </a:lnTo>
                  <a:lnTo>
                    <a:pt x="9" y="47"/>
                  </a:lnTo>
                  <a:lnTo>
                    <a:pt x="11" y="47"/>
                  </a:lnTo>
                  <a:lnTo>
                    <a:pt x="13" y="47"/>
                  </a:lnTo>
                  <a:lnTo>
                    <a:pt x="15" y="47"/>
                  </a:lnTo>
                  <a:lnTo>
                    <a:pt x="17" y="46"/>
                  </a:lnTo>
                  <a:lnTo>
                    <a:pt x="18" y="45"/>
                  </a:lnTo>
                  <a:lnTo>
                    <a:pt x="18" y="43"/>
                  </a:lnTo>
                  <a:lnTo>
                    <a:pt x="17" y="41"/>
                  </a:lnTo>
                  <a:lnTo>
                    <a:pt x="18" y="40"/>
                  </a:lnTo>
                  <a:lnTo>
                    <a:pt x="19" y="38"/>
                  </a:lnTo>
                  <a:lnTo>
                    <a:pt x="21" y="35"/>
                  </a:lnTo>
                  <a:lnTo>
                    <a:pt x="21" y="33"/>
                  </a:lnTo>
                  <a:lnTo>
                    <a:pt x="21" y="31"/>
                  </a:lnTo>
                  <a:lnTo>
                    <a:pt x="20" y="28"/>
                  </a:lnTo>
                  <a:lnTo>
                    <a:pt x="18" y="26"/>
                  </a:lnTo>
                  <a:lnTo>
                    <a:pt x="16" y="24"/>
                  </a:lnTo>
                  <a:lnTo>
                    <a:pt x="15" y="22"/>
                  </a:lnTo>
                  <a:lnTo>
                    <a:pt x="15" y="20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19" y="14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7" y="5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0" y="3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9" name="Freeform 81"/>
            <p:cNvSpPr>
              <a:spLocks/>
            </p:cNvSpPr>
            <p:nvPr/>
          </p:nvSpPr>
          <p:spPr bwMode="gray">
            <a:xfrm>
              <a:off x="2781" y="3646"/>
              <a:ext cx="38" cy="19"/>
            </a:xfrm>
            <a:custGeom>
              <a:avLst/>
              <a:gdLst>
                <a:gd name="T0" fmla="*/ 12 w 38"/>
                <a:gd name="T1" fmla="*/ 2 h 19"/>
                <a:gd name="T2" fmla="*/ 19 w 38"/>
                <a:gd name="T3" fmla="*/ 0 h 19"/>
                <a:gd name="T4" fmla="*/ 25 w 38"/>
                <a:gd name="T5" fmla="*/ 1 h 19"/>
                <a:gd name="T6" fmla="*/ 25 w 38"/>
                <a:gd name="T7" fmla="*/ 3 h 19"/>
                <a:gd name="T8" fmla="*/ 27 w 38"/>
                <a:gd name="T9" fmla="*/ 5 h 19"/>
                <a:gd name="T10" fmla="*/ 29 w 38"/>
                <a:gd name="T11" fmla="*/ 6 h 19"/>
                <a:gd name="T12" fmla="*/ 30 w 38"/>
                <a:gd name="T13" fmla="*/ 8 h 19"/>
                <a:gd name="T14" fmla="*/ 32 w 38"/>
                <a:gd name="T15" fmla="*/ 9 h 19"/>
                <a:gd name="T16" fmla="*/ 33 w 38"/>
                <a:gd name="T17" fmla="*/ 9 h 19"/>
                <a:gd name="T18" fmla="*/ 36 w 38"/>
                <a:gd name="T19" fmla="*/ 12 h 19"/>
                <a:gd name="T20" fmla="*/ 38 w 38"/>
                <a:gd name="T21" fmla="*/ 14 h 19"/>
                <a:gd name="T22" fmla="*/ 38 w 38"/>
                <a:gd name="T23" fmla="*/ 16 h 19"/>
                <a:gd name="T24" fmla="*/ 35 w 38"/>
                <a:gd name="T25" fmla="*/ 18 h 19"/>
                <a:gd name="T26" fmla="*/ 32 w 38"/>
                <a:gd name="T27" fmla="*/ 18 h 19"/>
                <a:gd name="T28" fmla="*/ 31 w 38"/>
                <a:gd name="T29" fmla="*/ 16 h 19"/>
                <a:gd name="T30" fmla="*/ 29 w 38"/>
                <a:gd name="T31" fmla="*/ 15 h 19"/>
                <a:gd name="T32" fmla="*/ 24 w 38"/>
                <a:gd name="T33" fmla="*/ 15 h 19"/>
                <a:gd name="T34" fmla="*/ 19 w 38"/>
                <a:gd name="T35" fmla="*/ 13 h 19"/>
                <a:gd name="T36" fmla="*/ 18 w 38"/>
                <a:gd name="T37" fmla="*/ 10 h 19"/>
                <a:gd name="T38" fmla="*/ 16 w 38"/>
                <a:gd name="T39" fmla="*/ 7 h 19"/>
                <a:gd name="T40" fmla="*/ 14 w 38"/>
                <a:gd name="T41" fmla="*/ 7 h 19"/>
                <a:gd name="T42" fmla="*/ 13 w 38"/>
                <a:gd name="T43" fmla="*/ 9 h 19"/>
                <a:gd name="T44" fmla="*/ 13 w 38"/>
                <a:gd name="T45" fmla="*/ 13 h 19"/>
                <a:gd name="T46" fmla="*/ 11 w 38"/>
                <a:gd name="T47" fmla="*/ 16 h 19"/>
                <a:gd name="T48" fmla="*/ 8 w 38"/>
                <a:gd name="T49" fmla="*/ 15 h 19"/>
                <a:gd name="T50" fmla="*/ 8 w 38"/>
                <a:gd name="T51" fmla="*/ 12 h 19"/>
                <a:gd name="T52" fmla="*/ 3 w 38"/>
                <a:gd name="T53" fmla="*/ 11 h 19"/>
                <a:gd name="T54" fmla="*/ 0 w 38"/>
                <a:gd name="T55" fmla="*/ 8 h 19"/>
                <a:gd name="T56" fmla="*/ 0 w 38"/>
                <a:gd name="T57" fmla="*/ 6 h 19"/>
                <a:gd name="T58" fmla="*/ 1 w 38"/>
                <a:gd name="T59" fmla="*/ 6 h 19"/>
                <a:gd name="T60" fmla="*/ 3 w 38"/>
                <a:gd name="T61" fmla="*/ 5 h 19"/>
                <a:gd name="T62" fmla="*/ 6 w 38"/>
                <a:gd name="T63" fmla="*/ 3 h 19"/>
                <a:gd name="T64" fmla="*/ 10 w 38"/>
                <a:gd name="T65" fmla="*/ 2 h 19"/>
                <a:gd name="T66" fmla="*/ 12 w 38"/>
                <a:gd name="T67" fmla="*/ 3 h 19"/>
                <a:gd name="T68" fmla="*/ 14 w 38"/>
                <a:gd name="T69" fmla="*/ 2 h 19"/>
                <a:gd name="T70" fmla="*/ 14 w 38"/>
                <a:gd name="T71" fmla="*/ 1 h 19"/>
                <a:gd name="T72" fmla="*/ 16 w 38"/>
                <a:gd name="T73" fmla="*/ 1 h 1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8"/>
                <a:gd name="T112" fmla="*/ 0 h 19"/>
                <a:gd name="T113" fmla="*/ 38 w 38"/>
                <a:gd name="T114" fmla="*/ 19 h 1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8" h="19">
                  <a:moveTo>
                    <a:pt x="8" y="3"/>
                  </a:moveTo>
                  <a:lnTo>
                    <a:pt x="12" y="2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5" y="1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8" y="6"/>
                  </a:lnTo>
                  <a:lnTo>
                    <a:pt x="29" y="6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5" y="10"/>
                  </a:lnTo>
                  <a:lnTo>
                    <a:pt x="36" y="12"/>
                  </a:lnTo>
                  <a:lnTo>
                    <a:pt x="36" y="13"/>
                  </a:lnTo>
                  <a:lnTo>
                    <a:pt x="38" y="14"/>
                  </a:lnTo>
                  <a:lnTo>
                    <a:pt x="38" y="15"/>
                  </a:lnTo>
                  <a:lnTo>
                    <a:pt x="38" y="16"/>
                  </a:lnTo>
                  <a:lnTo>
                    <a:pt x="36" y="17"/>
                  </a:lnTo>
                  <a:lnTo>
                    <a:pt x="35" y="18"/>
                  </a:lnTo>
                  <a:lnTo>
                    <a:pt x="33" y="19"/>
                  </a:lnTo>
                  <a:lnTo>
                    <a:pt x="32" y="18"/>
                  </a:lnTo>
                  <a:lnTo>
                    <a:pt x="31" y="17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29" y="15"/>
                  </a:lnTo>
                  <a:lnTo>
                    <a:pt x="26" y="15"/>
                  </a:lnTo>
                  <a:lnTo>
                    <a:pt x="24" y="15"/>
                  </a:lnTo>
                  <a:lnTo>
                    <a:pt x="20" y="14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8" y="10"/>
                  </a:lnTo>
                  <a:lnTo>
                    <a:pt x="17" y="8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1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5" y="12"/>
                  </a:lnTo>
                  <a:lnTo>
                    <a:pt x="3" y="11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6"/>
                  </a:lnTo>
                  <a:lnTo>
                    <a:pt x="2" y="5"/>
                  </a:lnTo>
                  <a:lnTo>
                    <a:pt x="3" y="5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4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16" y="1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0" name="Freeform 82"/>
            <p:cNvSpPr>
              <a:spLocks/>
            </p:cNvSpPr>
            <p:nvPr/>
          </p:nvSpPr>
          <p:spPr bwMode="gray">
            <a:xfrm>
              <a:off x="2781" y="3646"/>
              <a:ext cx="38" cy="19"/>
            </a:xfrm>
            <a:custGeom>
              <a:avLst/>
              <a:gdLst>
                <a:gd name="T0" fmla="*/ 12 w 38"/>
                <a:gd name="T1" fmla="*/ 2 h 19"/>
                <a:gd name="T2" fmla="*/ 19 w 38"/>
                <a:gd name="T3" fmla="*/ 0 h 19"/>
                <a:gd name="T4" fmla="*/ 25 w 38"/>
                <a:gd name="T5" fmla="*/ 1 h 19"/>
                <a:gd name="T6" fmla="*/ 25 w 38"/>
                <a:gd name="T7" fmla="*/ 3 h 19"/>
                <a:gd name="T8" fmla="*/ 27 w 38"/>
                <a:gd name="T9" fmla="*/ 5 h 19"/>
                <a:gd name="T10" fmla="*/ 29 w 38"/>
                <a:gd name="T11" fmla="*/ 6 h 19"/>
                <a:gd name="T12" fmla="*/ 30 w 38"/>
                <a:gd name="T13" fmla="*/ 8 h 19"/>
                <a:gd name="T14" fmla="*/ 32 w 38"/>
                <a:gd name="T15" fmla="*/ 9 h 19"/>
                <a:gd name="T16" fmla="*/ 33 w 38"/>
                <a:gd name="T17" fmla="*/ 9 h 19"/>
                <a:gd name="T18" fmla="*/ 36 w 38"/>
                <a:gd name="T19" fmla="*/ 12 h 19"/>
                <a:gd name="T20" fmla="*/ 38 w 38"/>
                <a:gd name="T21" fmla="*/ 14 h 19"/>
                <a:gd name="T22" fmla="*/ 38 w 38"/>
                <a:gd name="T23" fmla="*/ 16 h 19"/>
                <a:gd name="T24" fmla="*/ 35 w 38"/>
                <a:gd name="T25" fmla="*/ 18 h 19"/>
                <a:gd name="T26" fmla="*/ 32 w 38"/>
                <a:gd name="T27" fmla="*/ 18 h 19"/>
                <a:gd name="T28" fmla="*/ 31 w 38"/>
                <a:gd name="T29" fmla="*/ 16 h 19"/>
                <a:gd name="T30" fmla="*/ 29 w 38"/>
                <a:gd name="T31" fmla="*/ 15 h 19"/>
                <a:gd name="T32" fmla="*/ 24 w 38"/>
                <a:gd name="T33" fmla="*/ 15 h 19"/>
                <a:gd name="T34" fmla="*/ 19 w 38"/>
                <a:gd name="T35" fmla="*/ 13 h 19"/>
                <a:gd name="T36" fmla="*/ 18 w 38"/>
                <a:gd name="T37" fmla="*/ 10 h 19"/>
                <a:gd name="T38" fmla="*/ 16 w 38"/>
                <a:gd name="T39" fmla="*/ 7 h 19"/>
                <a:gd name="T40" fmla="*/ 14 w 38"/>
                <a:gd name="T41" fmla="*/ 7 h 19"/>
                <a:gd name="T42" fmla="*/ 13 w 38"/>
                <a:gd name="T43" fmla="*/ 9 h 19"/>
                <a:gd name="T44" fmla="*/ 13 w 38"/>
                <a:gd name="T45" fmla="*/ 13 h 19"/>
                <a:gd name="T46" fmla="*/ 11 w 38"/>
                <a:gd name="T47" fmla="*/ 16 h 19"/>
                <a:gd name="T48" fmla="*/ 8 w 38"/>
                <a:gd name="T49" fmla="*/ 15 h 19"/>
                <a:gd name="T50" fmla="*/ 8 w 38"/>
                <a:gd name="T51" fmla="*/ 12 h 19"/>
                <a:gd name="T52" fmla="*/ 3 w 38"/>
                <a:gd name="T53" fmla="*/ 11 h 19"/>
                <a:gd name="T54" fmla="*/ 0 w 38"/>
                <a:gd name="T55" fmla="*/ 8 h 19"/>
                <a:gd name="T56" fmla="*/ 0 w 38"/>
                <a:gd name="T57" fmla="*/ 6 h 19"/>
                <a:gd name="T58" fmla="*/ 1 w 38"/>
                <a:gd name="T59" fmla="*/ 6 h 19"/>
                <a:gd name="T60" fmla="*/ 3 w 38"/>
                <a:gd name="T61" fmla="*/ 5 h 19"/>
                <a:gd name="T62" fmla="*/ 6 w 38"/>
                <a:gd name="T63" fmla="*/ 3 h 19"/>
                <a:gd name="T64" fmla="*/ 10 w 38"/>
                <a:gd name="T65" fmla="*/ 2 h 19"/>
                <a:gd name="T66" fmla="*/ 12 w 38"/>
                <a:gd name="T67" fmla="*/ 3 h 19"/>
                <a:gd name="T68" fmla="*/ 14 w 38"/>
                <a:gd name="T69" fmla="*/ 2 h 19"/>
                <a:gd name="T70" fmla="*/ 14 w 38"/>
                <a:gd name="T71" fmla="*/ 1 h 19"/>
                <a:gd name="T72" fmla="*/ 16 w 38"/>
                <a:gd name="T73" fmla="*/ 1 h 1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8"/>
                <a:gd name="T112" fmla="*/ 0 h 19"/>
                <a:gd name="T113" fmla="*/ 38 w 38"/>
                <a:gd name="T114" fmla="*/ 19 h 1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8" h="19">
                  <a:moveTo>
                    <a:pt x="8" y="3"/>
                  </a:moveTo>
                  <a:lnTo>
                    <a:pt x="12" y="2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5" y="1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8" y="6"/>
                  </a:lnTo>
                  <a:lnTo>
                    <a:pt x="29" y="6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5" y="10"/>
                  </a:lnTo>
                  <a:lnTo>
                    <a:pt x="36" y="12"/>
                  </a:lnTo>
                  <a:lnTo>
                    <a:pt x="36" y="13"/>
                  </a:lnTo>
                  <a:lnTo>
                    <a:pt x="38" y="14"/>
                  </a:lnTo>
                  <a:lnTo>
                    <a:pt x="38" y="15"/>
                  </a:lnTo>
                  <a:lnTo>
                    <a:pt x="38" y="16"/>
                  </a:lnTo>
                  <a:lnTo>
                    <a:pt x="36" y="17"/>
                  </a:lnTo>
                  <a:lnTo>
                    <a:pt x="35" y="18"/>
                  </a:lnTo>
                  <a:lnTo>
                    <a:pt x="33" y="19"/>
                  </a:lnTo>
                  <a:lnTo>
                    <a:pt x="32" y="18"/>
                  </a:lnTo>
                  <a:lnTo>
                    <a:pt x="31" y="17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29" y="15"/>
                  </a:lnTo>
                  <a:lnTo>
                    <a:pt x="26" y="15"/>
                  </a:lnTo>
                  <a:lnTo>
                    <a:pt x="24" y="15"/>
                  </a:lnTo>
                  <a:lnTo>
                    <a:pt x="20" y="14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8" y="10"/>
                  </a:lnTo>
                  <a:lnTo>
                    <a:pt x="17" y="8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1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5" y="12"/>
                  </a:lnTo>
                  <a:lnTo>
                    <a:pt x="3" y="11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6"/>
                  </a:lnTo>
                  <a:lnTo>
                    <a:pt x="2" y="5"/>
                  </a:lnTo>
                  <a:lnTo>
                    <a:pt x="3" y="5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4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16" y="1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1" name="Freeform 83"/>
            <p:cNvSpPr>
              <a:spLocks/>
            </p:cNvSpPr>
            <p:nvPr/>
          </p:nvSpPr>
          <p:spPr bwMode="gray">
            <a:xfrm>
              <a:off x="2744" y="3629"/>
              <a:ext cx="65" cy="16"/>
            </a:xfrm>
            <a:custGeom>
              <a:avLst/>
              <a:gdLst>
                <a:gd name="T0" fmla="*/ 65 w 65"/>
                <a:gd name="T1" fmla="*/ 8 h 16"/>
                <a:gd name="T2" fmla="*/ 63 w 65"/>
                <a:gd name="T3" fmla="*/ 11 h 16"/>
                <a:gd name="T4" fmla="*/ 60 w 65"/>
                <a:gd name="T5" fmla="*/ 12 h 16"/>
                <a:gd name="T6" fmla="*/ 56 w 65"/>
                <a:gd name="T7" fmla="*/ 15 h 16"/>
                <a:gd name="T8" fmla="*/ 51 w 65"/>
                <a:gd name="T9" fmla="*/ 16 h 16"/>
                <a:gd name="T10" fmla="*/ 46 w 65"/>
                <a:gd name="T11" fmla="*/ 14 h 16"/>
                <a:gd name="T12" fmla="*/ 42 w 65"/>
                <a:gd name="T13" fmla="*/ 14 h 16"/>
                <a:gd name="T14" fmla="*/ 38 w 65"/>
                <a:gd name="T15" fmla="*/ 12 h 16"/>
                <a:gd name="T16" fmla="*/ 34 w 65"/>
                <a:gd name="T17" fmla="*/ 10 h 16"/>
                <a:gd name="T18" fmla="*/ 31 w 65"/>
                <a:gd name="T19" fmla="*/ 10 h 16"/>
                <a:gd name="T20" fmla="*/ 29 w 65"/>
                <a:gd name="T21" fmla="*/ 11 h 16"/>
                <a:gd name="T22" fmla="*/ 9 w 65"/>
                <a:gd name="T23" fmla="*/ 11 h 16"/>
                <a:gd name="T24" fmla="*/ 6 w 65"/>
                <a:gd name="T25" fmla="*/ 12 h 16"/>
                <a:gd name="T26" fmla="*/ 2 w 65"/>
                <a:gd name="T27" fmla="*/ 12 h 16"/>
                <a:gd name="T28" fmla="*/ 0 w 65"/>
                <a:gd name="T29" fmla="*/ 11 h 16"/>
                <a:gd name="T30" fmla="*/ 0 w 65"/>
                <a:gd name="T31" fmla="*/ 10 h 16"/>
                <a:gd name="T32" fmla="*/ 5 w 65"/>
                <a:gd name="T33" fmla="*/ 7 h 16"/>
                <a:gd name="T34" fmla="*/ 10 w 65"/>
                <a:gd name="T35" fmla="*/ 5 h 16"/>
                <a:gd name="T36" fmla="*/ 16 w 65"/>
                <a:gd name="T37" fmla="*/ 7 h 16"/>
                <a:gd name="T38" fmla="*/ 20 w 65"/>
                <a:gd name="T39" fmla="*/ 5 h 16"/>
                <a:gd name="T40" fmla="*/ 22 w 65"/>
                <a:gd name="T41" fmla="*/ 3 h 16"/>
                <a:gd name="T42" fmla="*/ 23 w 65"/>
                <a:gd name="T43" fmla="*/ 2 h 16"/>
                <a:gd name="T44" fmla="*/ 25 w 65"/>
                <a:gd name="T45" fmla="*/ 0 h 16"/>
                <a:gd name="T46" fmla="*/ 28 w 65"/>
                <a:gd name="T47" fmla="*/ 2 h 16"/>
                <a:gd name="T48" fmla="*/ 31 w 65"/>
                <a:gd name="T49" fmla="*/ 2 h 16"/>
                <a:gd name="T50" fmla="*/ 35 w 65"/>
                <a:gd name="T51" fmla="*/ 2 h 16"/>
                <a:gd name="T52" fmla="*/ 37 w 65"/>
                <a:gd name="T53" fmla="*/ 3 h 16"/>
                <a:gd name="T54" fmla="*/ 38 w 65"/>
                <a:gd name="T55" fmla="*/ 5 h 16"/>
                <a:gd name="T56" fmla="*/ 39 w 65"/>
                <a:gd name="T57" fmla="*/ 6 h 16"/>
                <a:gd name="T58" fmla="*/ 39 w 65"/>
                <a:gd name="T59" fmla="*/ 4 h 16"/>
                <a:gd name="T60" fmla="*/ 41 w 65"/>
                <a:gd name="T61" fmla="*/ 3 h 16"/>
                <a:gd name="T62" fmla="*/ 45 w 65"/>
                <a:gd name="T63" fmla="*/ 4 h 16"/>
                <a:gd name="T64" fmla="*/ 47 w 65"/>
                <a:gd name="T65" fmla="*/ 5 h 16"/>
                <a:gd name="T66" fmla="*/ 46 w 65"/>
                <a:gd name="T67" fmla="*/ 6 h 16"/>
                <a:gd name="T68" fmla="*/ 47 w 65"/>
                <a:gd name="T69" fmla="*/ 8 h 16"/>
                <a:gd name="T70" fmla="*/ 49 w 65"/>
                <a:gd name="T71" fmla="*/ 8 h 16"/>
                <a:gd name="T72" fmla="*/ 50 w 65"/>
                <a:gd name="T73" fmla="*/ 6 h 16"/>
                <a:gd name="T74" fmla="*/ 57 w 65"/>
                <a:gd name="T75" fmla="*/ 6 h 16"/>
                <a:gd name="T76" fmla="*/ 65 w 65"/>
                <a:gd name="T77" fmla="*/ 7 h 16"/>
                <a:gd name="T78" fmla="*/ 65 w 65"/>
                <a:gd name="T79" fmla="*/ 8 h 1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5"/>
                <a:gd name="T121" fmla="*/ 0 h 16"/>
                <a:gd name="T122" fmla="*/ 65 w 65"/>
                <a:gd name="T123" fmla="*/ 16 h 1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5" h="16">
                  <a:moveTo>
                    <a:pt x="64" y="7"/>
                  </a:moveTo>
                  <a:lnTo>
                    <a:pt x="65" y="8"/>
                  </a:lnTo>
                  <a:lnTo>
                    <a:pt x="64" y="10"/>
                  </a:lnTo>
                  <a:lnTo>
                    <a:pt x="63" y="11"/>
                  </a:lnTo>
                  <a:lnTo>
                    <a:pt x="62" y="11"/>
                  </a:lnTo>
                  <a:lnTo>
                    <a:pt x="60" y="12"/>
                  </a:lnTo>
                  <a:lnTo>
                    <a:pt x="58" y="14"/>
                  </a:lnTo>
                  <a:lnTo>
                    <a:pt x="56" y="15"/>
                  </a:lnTo>
                  <a:lnTo>
                    <a:pt x="54" y="16"/>
                  </a:lnTo>
                  <a:lnTo>
                    <a:pt x="51" y="16"/>
                  </a:lnTo>
                  <a:lnTo>
                    <a:pt x="48" y="15"/>
                  </a:lnTo>
                  <a:lnTo>
                    <a:pt x="46" y="14"/>
                  </a:lnTo>
                  <a:lnTo>
                    <a:pt x="44" y="14"/>
                  </a:lnTo>
                  <a:lnTo>
                    <a:pt x="42" y="14"/>
                  </a:lnTo>
                  <a:lnTo>
                    <a:pt x="41" y="14"/>
                  </a:lnTo>
                  <a:lnTo>
                    <a:pt x="38" y="12"/>
                  </a:lnTo>
                  <a:lnTo>
                    <a:pt x="35" y="11"/>
                  </a:lnTo>
                  <a:lnTo>
                    <a:pt x="34" y="10"/>
                  </a:lnTo>
                  <a:lnTo>
                    <a:pt x="32" y="10"/>
                  </a:lnTo>
                  <a:lnTo>
                    <a:pt x="31" y="10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19" y="11"/>
                  </a:lnTo>
                  <a:lnTo>
                    <a:pt x="9" y="11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10" y="5"/>
                  </a:lnTo>
                  <a:lnTo>
                    <a:pt x="13" y="6"/>
                  </a:lnTo>
                  <a:lnTo>
                    <a:pt x="16" y="7"/>
                  </a:lnTo>
                  <a:lnTo>
                    <a:pt x="18" y="6"/>
                  </a:lnTo>
                  <a:lnTo>
                    <a:pt x="20" y="5"/>
                  </a:lnTo>
                  <a:lnTo>
                    <a:pt x="22" y="4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3" y="2"/>
                  </a:lnTo>
                  <a:lnTo>
                    <a:pt x="24" y="1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7" y="3"/>
                  </a:lnTo>
                  <a:lnTo>
                    <a:pt x="37" y="4"/>
                  </a:lnTo>
                  <a:lnTo>
                    <a:pt x="38" y="5"/>
                  </a:lnTo>
                  <a:lnTo>
                    <a:pt x="38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39" y="4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5" y="4"/>
                  </a:lnTo>
                  <a:lnTo>
                    <a:pt x="47" y="4"/>
                  </a:lnTo>
                  <a:lnTo>
                    <a:pt x="47" y="5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7" y="8"/>
                  </a:lnTo>
                  <a:lnTo>
                    <a:pt x="48" y="8"/>
                  </a:lnTo>
                  <a:lnTo>
                    <a:pt x="49" y="8"/>
                  </a:lnTo>
                  <a:lnTo>
                    <a:pt x="49" y="7"/>
                  </a:lnTo>
                  <a:lnTo>
                    <a:pt x="50" y="6"/>
                  </a:lnTo>
                  <a:lnTo>
                    <a:pt x="53" y="6"/>
                  </a:lnTo>
                  <a:lnTo>
                    <a:pt x="57" y="6"/>
                  </a:lnTo>
                  <a:lnTo>
                    <a:pt x="61" y="7"/>
                  </a:lnTo>
                  <a:lnTo>
                    <a:pt x="65" y="7"/>
                  </a:lnTo>
                  <a:lnTo>
                    <a:pt x="65" y="8"/>
                  </a:lnTo>
                  <a:lnTo>
                    <a:pt x="64" y="7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2" name="Freeform 84"/>
            <p:cNvSpPr>
              <a:spLocks/>
            </p:cNvSpPr>
            <p:nvPr/>
          </p:nvSpPr>
          <p:spPr bwMode="gray">
            <a:xfrm>
              <a:off x="2744" y="3629"/>
              <a:ext cx="65" cy="16"/>
            </a:xfrm>
            <a:custGeom>
              <a:avLst/>
              <a:gdLst>
                <a:gd name="T0" fmla="*/ 65 w 65"/>
                <a:gd name="T1" fmla="*/ 8 h 16"/>
                <a:gd name="T2" fmla="*/ 63 w 65"/>
                <a:gd name="T3" fmla="*/ 11 h 16"/>
                <a:gd name="T4" fmla="*/ 60 w 65"/>
                <a:gd name="T5" fmla="*/ 12 h 16"/>
                <a:gd name="T6" fmla="*/ 56 w 65"/>
                <a:gd name="T7" fmla="*/ 15 h 16"/>
                <a:gd name="T8" fmla="*/ 51 w 65"/>
                <a:gd name="T9" fmla="*/ 16 h 16"/>
                <a:gd name="T10" fmla="*/ 46 w 65"/>
                <a:gd name="T11" fmla="*/ 14 h 16"/>
                <a:gd name="T12" fmla="*/ 42 w 65"/>
                <a:gd name="T13" fmla="*/ 14 h 16"/>
                <a:gd name="T14" fmla="*/ 38 w 65"/>
                <a:gd name="T15" fmla="*/ 12 h 16"/>
                <a:gd name="T16" fmla="*/ 34 w 65"/>
                <a:gd name="T17" fmla="*/ 10 h 16"/>
                <a:gd name="T18" fmla="*/ 31 w 65"/>
                <a:gd name="T19" fmla="*/ 10 h 16"/>
                <a:gd name="T20" fmla="*/ 29 w 65"/>
                <a:gd name="T21" fmla="*/ 11 h 16"/>
                <a:gd name="T22" fmla="*/ 9 w 65"/>
                <a:gd name="T23" fmla="*/ 11 h 16"/>
                <a:gd name="T24" fmla="*/ 6 w 65"/>
                <a:gd name="T25" fmla="*/ 12 h 16"/>
                <a:gd name="T26" fmla="*/ 2 w 65"/>
                <a:gd name="T27" fmla="*/ 12 h 16"/>
                <a:gd name="T28" fmla="*/ 0 w 65"/>
                <a:gd name="T29" fmla="*/ 11 h 16"/>
                <a:gd name="T30" fmla="*/ 0 w 65"/>
                <a:gd name="T31" fmla="*/ 10 h 16"/>
                <a:gd name="T32" fmla="*/ 5 w 65"/>
                <a:gd name="T33" fmla="*/ 7 h 16"/>
                <a:gd name="T34" fmla="*/ 10 w 65"/>
                <a:gd name="T35" fmla="*/ 5 h 16"/>
                <a:gd name="T36" fmla="*/ 16 w 65"/>
                <a:gd name="T37" fmla="*/ 7 h 16"/>
                <a:gd name="T38" fmla="*/ 20 w 65"/>
                <a:gd name="T39" fmla="*/ 5 h 16"/>
                <a:gd name="T40" fmla="*/ 22 w 65"/>
                <a:gd name="T41" fmla="*/ 3 h 16"/>
                <a:gd name="T42" fmla="*/ 23 w 65"/>
                <a:gd name="T43" fmla="*/ 2 h 16"/>
                <a:gd name="T44" fmla="*/ 25 w 65"/>
                <a:gd name="T45" fmla="*/ 0 h 16"/>
                <a:gd name="T46" fmla="*/ 28 w 65"/>
                <a:gd name="T47" fmla="*/ 2 h 16"/>
                <a:gd name="T48" fmla="*/ 31 w 65"/>
                <a:gd name="T49" fmla="*/ 2 h 16"/>
                <a:gd name="T50" fmla="*/ 35 w 65"/>
                <a:gd name="T51" fmla="*/ 2 h 16"/>
                <a:gd name="T52" fmla="*/ 37 w 65"/>
                <a:gd name="T53" fmla="*/ 3 h 16"/>
                <a:gd name="T54" fmla="*/ 38 w 65"/>
                <a:gd name="T55" fmla="*/ 5 h 16"/>
                <a:gd name="T56" fmla="*/ 39 w 65"/>
                <a:gd name="T57" fmla="*/ 6 h 16"/>
                <a:gd name="T58" fmla="*/ 39 w 65"/>
                <a:gd name="T59" fmla="*/ 4 h 16"/>
                <a:gd name="T60" fmla="*/ 41 w 65"/>
                <a:gd name="T61" fmla="*/ 3 h 16"/>
                <a:gd name="T62" fmla="*/ 45 w 65"/>
                <a:gd name="T63" fmla="*/ 4 h 16"/>
                <a:gd name="T64" fmla="*/ 47 w 65"/>
                <a:gd name="T65" fmla="*/ 5 h 16"/>
                <a:gd name="T66" fmla="*/ 46 w 65"/>
                <a:gd name="T67" fmla="*/ 6 h 16"/>
                <a:gd name="T68" fmla="*/ 47 w 65"/>
                <a:gd name="T69" fmla="*/ 8 h 16"/>
                <a:gd name="T70" fmla="*/ 49 w 65"/>
                <a:gd name="T71" fmla="*/ 8 h 16"/>
                <a:gd name="T72" fmla="*/ 50 w 65"/>
                <a:gd name="T73" fmla="*/ 6 h 16"/>
                <a:gd name="T74" fmla="*/ 57 w 65"/>
                <a:gd name="T75" fmla="*/ 6 h 16"/>
                <a:gd name="T76" fmla="*/ 65 w 65"/>
                <a:gd name="T77" fmla="*/ 7 h 16"/>
                <a:gd name="T78" fmla="*/ 65 w 65"/>
                <a:gd name="T79" fmla="*/ 8 h 1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5"/>
                <a:gd name="T121" fmla="*/ 0 h 16"/>
                <a:gd name="T122" fmla="*/ 65 w 65"/>
                <a:gd name="T123" fmla="*/ 16 h 1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5" h="16">
                  <a:moveTo>
                    <a:pt x="64" y="7"/>
                  </a:moveTo>
                  <a:lnTo>
                    <a:pt x="65" y="8"/>
                  </a:lnTo>
                  <a:lnTo>
                    <a:pt x="64" y="10"/>
                  </a:lnTo>
                  <a:lnTo>
                    <a:pt x="63" y="11"/>
                  </a:lnTo>
                  <a:lnTo>
                    <a:pt x="62" y="11"/>
                  </a:lnTo>
                  <a:lnTo>
                    <a:pt x="60" y="12"/>
                  </a:lnTo>
                  <a:lnTo>
                    <a:pt x="58" y="14"/>
                  </a:lnTo>
                  <a:lnTo>
                    <a:pt x="56" y="15"/>
                  </a:lnTo>
                  <a:lnTo>
                    <a:pt x="54" y="16"/>
                  </a:lnTo>
                  <a:lnTo>
                    <a:pt x="51" y="16"/>
                  </a:lnTo>
                  <a:lnTo>
                    <a:pt x="48" y="15"/>
                  </a:lnTo>
                  <a:lnTo>
                    <a:pt x="46" y="14"/>
                  </a:lnTo>
                  <a:lnTo>
                    <a:pt x="44" y="14"/>
                  </a:lnTo>
                  <a:lnTo>
                    <a:pt x="42" y="14"/>
                  </a:lnTo>
                  <a:lnTo>
                    <a:pt x="41" y="14"/>
                  </a:lnTo>
                  <a:lnTo>
                    <a:pt x="38" y="12"/>
                  </a:lnTo>
                  <a:lnTo>
                    <a:pt x="35" y="11"/>
                  </a:lnTo>
                  <a:lnTo>
                    <a:pt x="34" y="10"/>
                  </a:lnTo>
                  <a:lnTo>
                    <a:pt x="32" y="10"/>
                  </a:lnTo>
                  <a:lnTo>
                    <a:pt x="31" y="10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19" y="11"/>
                  </a:lnTo>
                  <a:lnTo>
                    <a:pt x="9" y="11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10" y="5"/>
                  </a:lnTo>
                  <a:lnTo>
                    <a:pt x="13" y="6"/>
                  </a:lnTo>
                  <a:lnTo>
                    <a:pt x="16" y="7"/>
                  </a:lnTo>
                  <a:lnTo>
                    <a:pt x="18" y="6"/>
                  </a:lnTo>
                  <a:lnTo>
                    <a:pt x="20" y="5"/>
                  </a:lnTo>
                  <a:lnTo>
                    <a:pt x="22" y="4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3" y="2"/>
                  </a:lnTo>
                  <a:lnTo>
                    <a:pt x="24" y="1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7" y="3"/>
                  </a:lnTo>
                  <a:lnTo>
                    <a:pt x="37" y="4"/>
                  </a:lnTo>
                  <a:lnTo>
                    <a:pt x="38" y="5"/>
                  </a:lnTo>
                  <a:lnTo>
                    <a:pt x="38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39" y="4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5" y="4"/>
                  </a:lnTo>
                  <a:lnTo>
                    <a:pt x="47" y="4"/>
                  </a:lnTo>
                  <a:lnTo>
                    <a:pt x="47" y="5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7" y="8"/>
                  </a:lnTo>
                  <a:lnTo>
                    <a:pt x="48" y="8"/>
                  </a:lnTo>
                  <a:lnTo>
                    <a:pt x="49" y="8"/>
                  </a:lnTo>
                  <a:lnTo>
                    <a:pt x="49" y="7"/>
                  </a:lnTo>
                  <a:lnTo>
                    <a:pt x="50" y="6"/>
                  </a:lnTo>
                  <a:lnTo>
                    <a:pt x="53" y="6"/>
                  </a:lnTo>
                  <a:lnTo>
                    <a:pt x="57" y="6"/>
                  </a:lnTo>
                  <a:lnTo>
                    <a:pt x="61" y="7"/>
                  </a:lnTo>
                  <a:lnTo>
                    <a:pt x="65" y="7"/>
                  </a:lnTo>
                  <a:lnTo>
                    <a:pt x="65" y="8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3" name="Freeform 85"/>
            <p:cNvSpPr>
              <a:spLocks/>
            </p:cNvSpPr>
            <p:nvPr/>
          </p:nvSpPr>
          <p:spPr bwMode="gray">
            <a:xfrm>
              <a:off x="2809" y="3640"/>
              <a:ext cx="21" cy="13"/>
            </a:xfrm>
            <a:custGeom>
              <a:avLst/>
              <a:gdLst>
                <a:gd name="T0" fmla="*/ 1 w 21"/>
                <a:gd name="T1" fmla="*/ 3 h 13"/>
                <a:gd name="T2" fmla="*/ 5 w 21"/>
                <a:gd name="T3" fmla="*/ 0 h 13"/>
                <a:gd name="T4" fmla="*/ 9 w 21"/>
                <a:gd name="T5" fmla="*/ 0 h 13"/>
                <a:gd name="T6" fmla="*/ 13 w 21"/>
                <a:gd name="T7" fmla="*/ 0 h 13"/>
                <a:gd name="T8" fmla="*/ 15 w 21"/>
                <a:gd name="T9" fmla="*/ 1 h 13"/>
                <a:gd name="T10" fmla="*/ 16 w 21"/>
                <a:gd name="T11" fmla="*/ 3 h 13"/>
                <a:gd name="T12" fmla="*/ 18 w 21"/>
                <a:gd name="T13" fmla="*/ 3 h 13"/>
                <a:gd name="T14" fmla="*/ 20 w 21"/>
                <a:gd name="T15" fmla="*/ 3 h 13"/>
                <a:gd name="T16" fmla="*/ 21 w 21"/>
                <a:gd name="T17" fmla="*/ 3 h 13"/>
                <a:gd name="T18" fmla="*/ 21 w 21"/>
                <a:gd name="T19" fmla="*/ 6 h 13"/>
                <a:gd name="T20" fmla="*/ 21 w 21"/>
                <a:gd name="T21" fmla="*/ 8 h 13"/>
                <a:gd name="T22" fmla="*/ 20 w 21"/>
                <a:gd name="T23" fmla="*/ 9 h 13"/>
                <a:gd name="T24" fmla="*/ 19 w 21"/>
                <a:gd name="T25" fmla="*/ 10 h 13"/>
                <a:gd name="T26" fmla="*/ 18 w 21"/>
                <a:gd name="T27" fmla="*/ 11 h 13"/>
                <a:gd name="T28" fmla="*/ 16 w 21"/>
                <a:gd name="T29" fmla="*/ 11 h 13"/>
                <a:gd name="T30" fmla="*/ 14 w 21"/>
                <a:gd name="T31" fmla="*/ 11 h 13"/>
                <a:gd name="T32" fmla="*/ 12 w 21"/>
                <a:gd name="T33" fmla="*/ 12 h 13"/>
                <a:gd name="T34" fmla="*/ 10 w 21"/>
                <a:gd name="T35" fmla="*/ 13 h 13"/>
                <a:gd name="T36" fmla="*/ 9 w 21"/>
                <a:gd name="T37" fmla="*/ 13 h 13"/>
                <a:gd name="T38" fmla="*/ 7 w 21"/>
                <a:gd name="T39" fmla="*/ 13 h 13"/>
                <a:gd name="T40" fmla="*/ 5 w 21"/>
                <a:gd name="T41" fmla="*/ 12 h 13"/>
                <a:gd name="T42" fmla="*/ 3 w 21"/>
                <a:gd name="T43" fmla="*/ 11 h 13"/>
                <a:gd name="T44" fmla="*/ 2 w 21"/>
                <a:gd name="T45" fmla="*/ 9 h 13"/>
                <a:gd name="T46" fmla="*/ 0 w 21"/>
                <a:gd name="T47" fmla="*/ 7 h 13"/>
                <a:gd name="T48" fmla="*/ 0 w 21"/>
                <a:gd name="T49" fmla="*/ 5 h 13"/>
                <a:gd name="T50" fmla="*/ 1 w 21"/>
                <a:gd name="T51" fmla="*/ 3 h 13"/>
                <a:gd name="T52" fmla="*/ 1 w 21"/>
                <a:gd name="T53" fmla="*/ 3 h 13"/>
                <a:gd name="T54" fmla="*/ 1 w 21"/>
                <a:gd name="T55" fmla="*/ 3 h 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1"/>
                <a:gd name="T85" fmla="*/ 0 h 13"/>
                <a:gd name="T86" fmla="*/ 21 w 21"/>
                <a:gd name="T87" fmla="*/ 13 h 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1" h="13">
                  <a:moveTo>
                    <a:pt x="1" y="3"/>
                  </a:moveTo>
                  <a:lnTo>
                    <a:pt x="5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3"/>
                  </a:lnTo>
                  <a:lnTo>
                    <a:pt x="20" y="3"/>
                  </a:lnTo>
                  <a:lnTo>
                    <a:pt x="21" y="3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0" y="9"/>
                  </a:lnTo>
                  <a:lnTo>
                    <a:pt x="19" y="10"/>
                  </a:lnTo>
                  <a:lnTo>
                    <a:pt x="18" y="11"/>
                  </a:lnTo>
                  <a:lnTo>
                    <a:pt x="16" y="11"/>
                  </a:lnTo>
                  <a:lnTo>
                    <a:pt x="14" y="11"/>
                  </a:lnTo>
                  <a:lnTo>
                    <a:pt x="12" y="12"/>
                  </a:lnTo>
                  <a:lnTo>
                    <a:pt x="10" y="13"/>
                  </a:lnTo>
                  <a:lnTo>
                    <a:pt x="9" y="13"/>
                  </a:lnTo>
                  <a:lnTo>
                    <a:pt x="7" y="13"/>
                  </a:lnTo>
                  <a:lnTo>
                    <a:pt x="5" y="12"/>
                  </a:lnTo>
                  <a:lnTo>
                    <a:pt x="3" y="11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4" name="Freeform 86"/>
            <p:cNvSpPr>
              <a:spLocks/>
            </p:cNvSpPr>
            <p:nvPr/>
          </p:nvSpPr>
          <p:spPr bwMode="gray">
            <a:xfrm>
              <a:off x="2809" y="3640"/>
              <a:ext cx="21" cy="13"/>
            </a:xfrm>
            <a:custGeom>
              <a:avLst/>
              <a:gdLst>
                <a:gd name="T0" fmla="*/ 1 w 21"/>
                <a:gd name="T1" fmla="*/ 3 h 13"/>
                <a:gd name="T2" fmla="*/ 5 w 21"/>
                <a:gd name="T3" fmla="*/ 0 h 13"/>
                <a:gd name="T4" fmla="*/ 9 w 21"/>
                <a:gd name="T5" fmla="*/ 0 h 13"/>
                <a:gd name="T6" fmla="*/ 13 w 21"/>
                <a:gd name="T7" fmla="*/ 0 h 13"/>
                <a:gd name="T8" fmla="*/ 15 w 21"/>
                <a:gd name="T9" fmla="*/ 1 h 13"/>
                <a:gd name="T10" fmla="*/ 16 w 21"/>
                <a:gd name="T11" fmla="*/ 3 h 13"/>
                <a:gd name="T12" fmla="*/ 18 w 21"/>
                <a:gd name="T13" fmla="*/ 3 h 13"/>
                <a:gd name="T14" fmla="*/ 20 w 21"/>
                <a:gd name="T15" fmla="*/ 3 h 13"/>
                <a:gd name="T16" fmla="*/ 21 w 21"/>
                <a:gd name="T17" fmla="*/ 3 h 13"/>
                <a:gd name="T18" fmla="*/ 21 w 21"/>
                <a:gd name="T19" fmla="*/ 6 h 13"/>
                <a:gd name="T20" fmla="*/ 21 w 21"/>
                <a:gd name="T21" fmla="*/ 8 h 13"/>
                <a:gd name="T22" fmla="*/ 20 w 21"/>
                <a:gd name="T23" fmla="*/ 9 h 13"/>
                <a:gd name="T24" fmla="*/ 19 w 21"/>
                <a:gd name="T25" fmla="*/ 10 h 13"/>
                <a:gd name="T26" fmla="*/ 18 w 21"/>
                <a:gd name="T27" fmla="*/ 11 h 13"/>
                <a:gd name="T28" fmla="*/ 16 w 21"/>
                <a:gd name="T29" fmla="*/ 11 h 13"/>
                <a:gd name="T30" fmla="*/ 14 w 21"/>
                <a:gd name="T31" fmla="*/ 11 h 13"/>
                <a:gd name="T32" fmla="*/ 12 w 21"/>
                <a:gd name="T33" fmla="*/ 12 h 13"/>
                <a:gd name="T34" fmla="*/ 10 w 21"/>
                <a:gd name="T35" fmla="*/ 13 h 13"/>
                <a:gd name="T36" fmla="*/ 9 w 21"/>
                <a:gd name="T37" fmla="*/ 13 h 13"/>
                <a:gd name="T38" fmla="*/ 7 w 21"/>
                <a:gd name="T39" fmla="*/ 13 h 13"/>
                <a:gd name="T40" fmla="*/ 5 w 21"/>
                <a:gd name="T41" fmla="*/ 12 h 13"/>
                <a:gd name="T42" fmla="*/ 3 w 21"/>
                <a:gd name="T43" fmla="*/ 11 h 13"/>
                <a:gd name="T44" fmla="*/ 2 w 21"/>
                <a:gd name="T45" fmla="*/ 9 h 13"/>
                <a:gd name="T46" fmla="*/ 0 w 21"/>
                <a:gd name="T47" fmla="*/ 7 h 13"/>
                <a:gd name="T48" fmla="*/ 0 w 21"/>
                <a:gd name="T49" fmla="*/ 5 h 13"/>
                <a:gd name="T50" fmla="*/ 1 w 21"/>
                <a:gd name="T51" fmla="*/ 3 h 13"/>
                <a:gd name="T52" fmla="*/ 1 w 21"/>
                <a:gd name="T53" fmla="*/ 3 h 13"/>
                <a:gd name="T54" fmla="*/ 1 w 21"/>
                <a:gd name="T55" fmla="*/ 3 h 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1"/>
                <a:gd name="T85" fmla="*/ 0 h 13"/>
                <a:gd name="T86" fmla="*/ 21 w 21"/>
                <a:gd name="T87" fmla="*/ 13 h 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1" h="13">
                  <a:moveTo>
                    <a:pt x="1" y="3"/>
                  </a:moveTo>
                  <a:lnTo>
                    <a:pt x="5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3"/>
                  </a:lnTo>
                  <a:lnTo>
                    <a:pt x="20" y="3"/>
                  </a:lnTo>
                  <a:lnTo>
                    <a:pt x="21" y="3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0" y="9"/>
                  </a:lnTo>
                  <a:lnTo>
                    <a:pt x="19" y="10"/>
                  </a:lnTo>
                  <a:lnTo>
                    <a:pt x="18" y="11"/>
                  </a:lnTo>
                  <a:lnTo>
                    <a:pt x="16" y="11"/>
                  </a:lnTo>
                  <a:lnTo>
                    <a:pt x="14" y="11"/>
                  </a:lnTo>
                  <a:lnTo>
                    <a:pt x="12" y="12"/>
                  </a:lnTo>
                  <a:lnTo>
                    <a:pt x="10" y="13"/>
                  </a:lnTo>
                  <a:lnTo>
                    <a:pt x="9" y="13"/>
                  </a:lnTo>
                  <a:lnTo>
                    <a:pt x="7" y="13"/>
                  </a:lnTo>
                  <a:lnTo>
                    <a:pt x="5" y="12"/>
                  </a:lnTo>
                  <a:lnTo>
                    <a:pt x="3" y="11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3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5" name="Freeform 87"/>
            <p:cNvSpPr>
              <a:spLocks/>
            </p:cNvSpPr>
            <p:nvPr/>
          </p:nvSpPr>
          <p:spPr bwMode="gray">
            <a:xfrm>
              <a:off x="2871" y="3632"/>
              <a:ext cx="17" cy="9"/>
            </a:xfrm>
            <a:custGeom>
              <a:avLst/>
              <a:gdLst>
                <a:gd name="T0" fmla="*/ 1 w 17"/>
                <a:gd name="T1" fmla="*/ 3 h 9"/>
                <a:gd name="T2" fmla="*/ 2 w 17"/>
                <a:gd name="T3" fmla="*/ 2 h 9"/>
                <a:gd name="T4" fmla="*/ 3 w 17"/>
                <a:gd name="T5" fmla="*/ 1 h 9"/>
                <a:gd name="T6" fmla="*/ 4 w 17"/>
                <a:gd name="T7" fmla="*/ 0 h 9"/>
                <a:gd name="T8" fmla="*/ 5 w 17"/>
                <a:gd name="T9" fmla="*/ 0 h 9"/>
                <a:gd name="T10" fmla="*/ 6 w 17"/>
                <a:gd name="T11" fmla="*/ 1 h 9"/>
                <a:gd name="T12" fmla="*/ 8 w 17"/>
                <a:gd name="T13" fmla="*/ 1 h 9"/>
                <a:gd name="T14" fmla="*/ 10 w 17"/>
                <a:gd name="T15" fmla="*/ 1 h 9"/>
                <a:gd name="T16" fmla="*/ 12 w 17"/>
                <a:gd name="T17" fmla="*/ 1 h 9"/>
                <a:gd name="T18" fmla="*/ 14 w 17"/>
                <a:gd name="T19" fmla="*/ 1 h 9"/>
                <a:gd name="T20" fmla="*/ 15 w 17"/>
                <a:gd name="T21" fmla="*/ 2 h 9"/>
                <a:gd name="T22" fmla="*/ 16 w 17"/>
                <a:gd name="T23" fmla="*/ 2 h 9"/>
                <a:gd name="T24" fmla="*/ 16 w 17"/>
                <a:gd name="T25" fmla="*/ 2 h 9"/>
                <a:gd name="T26" fmla="*/ 17 w 17"/>
                <a:gd name="T27" fmla="*/ 3 h 9"/>
                <a:gd name="T28" fmla="*/ 17 w 17"/>
                <a:gd name="T29" fmla="*/ 4 h 9"/>
                <a:gd name="T30" fmla="*/ 16 w 17"/>
                <a:gd name="T31" fmla="*/ 5 h 9"/>
                <a:gd name="T32" fmla="*/ 15 w 17"/>
                <a:gd name="T33" fmla="*/ 5 h 9"/>
                <a:gd name="T34" fmla="*/ 14 w 17"/>
                <a:gd name="T35" fmla="*/ 5 h 9"/>
                <a:gd name="T36" fmla="*/ 13 w 17"/>
                <a:gd name="T37" fmla="*/ 6 h 9"/>
                <a:gd name="T38" fmla="*/ 12 w 17"/>
                <a:gd name="T39" fmla="*/ 7 h 9"/>
                <a:gd name="T40" fmla="*/ 11 w 17"/>
                <a:gd name="T41" fmla="*/ 7 h 9"/>
                <a:gd name="T42" fmla="*/ 9 w 17"/>
                <a:gd name="T43" fmla="*/ 7 h 9"/>
                <a:gd name="T44" fmla="*/ 9 w 17"/>
                <a:gd name="T45" fmla="*/ 8 h 9"/>
                <a:gd name="T46" fmla="*/ 9 w 17"/>
                <a:gd name="T47" fmla="*/ 8 h 9"/>
                <a:gd name="T48" fmla="*/ 7 w 17"/>
                <a:gd name="T49" fmla="*/ 9 h 9"/>
                <a:gd name="T50" fmla="*/ 4 w 17"/>
                <a:gd name="T51" fmla="*/ 9 h 9"/>
                <a:gd name="T52" fmla="*/ 2 w 17"/>
                <a:gd name="T53" fmla="*/ 8 h 9"/>
                <a:gd name="T54" fmla="*/ 1 w 17"/>
                <a:gd name="T55" fmla="*/ 7 h 9"/>
                <a:gd name="T56" fmla="*/ 0 w 17"/>
                <a:gd name="T57" fmla="*/ 6 h 9"/>
                <a:gd name="T58" fmla="*/ 0 w 17"/>
                <a:gd name="T59" fmla="*/ 4 h 9"/>
                <a:gd name="T60" fmla="*/ 1 w 17"/>
                <a:gd name="T61" fmla="*/ 3 h 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7"/>
                <a:gd name="T94" fmla="*/ 0 h 9"/>
                <a:gd name="T95" fmla="*/ 17 w 17"/>
                <a:gd name="T96" fmla="*/ 9 h 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7" h="9">
                  <a:moveTo>
                    <a:pt x="1" y="3"/>
                  </a:moveTo>
                  <a:lnTo>
                    <a:pt x="2" y="2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6" y="5"/>
                  </a:lnTo>
                  <a:lnTo>
                    <a:pt x="15" y="5"/>
                  </a:lnTo>
                  <a:lnTo>
                    <a:pt x="14" y="5"/>
                  </a:lnTo>
                  <a:lnTo>
                    <a:pt x="13" y="6"/>
                  </a:lnTo>
                  <a:lnTo>
                    <a:pt x="12" y="7"/>
                  </a:lnTo>
                  <a:lnTo>
                    <a:pt x="11" y="7"/>
                  </a:lnTo>
                  <a:lnTo>
                    <a:pt x="9" y="7"/>
                  </a:lnTo>
                  <a:lnTo>
                    <a:pt x="9" y="8"/>
                  </a:lnTo>
                  <a:lnTo>
                    <a:pt x="7" y="9"/>
                  </a:lnTo>
                  <a:lnTo>
                    <a:pt x="4" y="9"/>
                  </a:lnTo>
                  <a:lnTo>
                    <a:pt x="2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6" name="Freeform 88"/>
            <p:cNvSpPr>
              <a:spLocks/>
            </p:cNvSpPr>
            <p:nvPr/>
          </p:nvSpPr>
          <p:spPr bwMode="gray">
            <a:xfrm>
              <a:off x="2871" y="3632"/>
              <a:ext cx="17" cy="9"/>
            </a:xfrm>
            <a:custGeom>
              <a:avLst/>
              <a:gdLst>
                <a:gd name="T0" fmla="*/ 1 w 17"/>
                <a:gd name="T1" fmla="*/ 3 h 9"/>
                <a:gd name="T2" fmla="*/ 2 w 17"/>
                <a:gd name="T3" fmla="*/ 2 h 9"/>
                <a:gd name="T4" fmla="*/ 3 w 17"/>
                <a:gd name="T5" fmla="*/ 1 h 9"/>
                <a:gd name="T6" fmla="*/ 4 w 17"/>
                <a:gd name="T7" fmla="*/ 0 h 9"/>
                <a:gd name="T8" fmla="*/ 5 w 17"/>
                <a:gd name="T9" fmla="*/ 0 h 9"/>
                <a:gd name="T10" fmla="*/ 6 w 17"/>
                <a:gd name="T11" fmla="*/ 1 h 9"/>
                <a:gd name="T12" fmla="*/ 8 w 17"/>
                <a:gd name="T13" fmla="*/ 1 h 9"/>
                <a:gd name="T14" fmla="*/ 10 w 17"/>
                <a:gd name="T15" fmla="*/ 1 h 9"/>
                <a:gd name="T16" fmla="*/ 12 w 17"/>
                <a:gd name="T17" fmla="*/ 1 h 9"/>
                <a:gd name="T18" fmla="*/ 14 w 17"/>
                <a:gd name="T19" fmla="*/ 1 h 9"/>
                <a:gd name="T20" fmla="*/ 15 w 17"/>
                <a:gd name="T21" fmla="*/ 2 h 9"/>
                <a:gd name="T22" fmla="*/ 16 w 17"/>
                <a:gd name="T23" fmla="*/ 2 h 9"/>
                <a:gd name="T24" fmla="*/ 16 w 17"/>
                <a:gd name="T25" fmla="*/ 2 h 9"/>
                <a:gd name="T26" fmla="*/ 17 w 17"/>
                <a:gd name="T27" fmla="*/ 3 h 9"/>
                <a:gd name="T28" fmla="*/ 17 w 17"/>
                <a:gd name="T29" fmla="*/ 4 h 9"/>
                <a:gd name="T30" fmla="*/ 16 w 17"/>
                <a:gd name="T31" fmla="*/ 5 h 9"/>
                <a:gd name="T32" fmla="*/ 15 w 17"/>
                <a:gd name="T33" fmla="*/ 5 h 9"/>
                <a:gd name="T34" fmla="*/ 14 w 17"/>
                <a:gd name="T35" fmla="*/ 5 h 9"/>
                <a:gd name="T36" fmla="*/ 13 w 17"/>
                <a:gd name="T37" fmla="*/ 6 h 9"/>
                <a:gd name="T38" fmla="*/ 12 w 17"/>
                <a:gd name="T39" fmla="*/ 7 h 9"/>
                <a:gd name="T40" fmla="*/ 11 w 17"/>
                <a:gd name="T41" fmla="*/ 7 h 9"/>
                <a:gd name="T42" fmla="*/ 9 w 17"/>
                <a:gd name="T43" fmla="*/ 7 h 9"/>
                <a:gd name="T44" fmla="*/ 9 w 17"/>
                <a:gd name="T45" fmla="*/ 8 h 9"/>
                <a:gd name="T46" fmla="*/ 9 w 17"/>
                <a:gd name="T47" fmla="*/ 8 h 9"/>
                <a:gd name="T48" fmla="*/ 7 w 17"/>
                <a:gd name="T49" fmla="*/ 9 h 9"/>
                <a:gd name="T50" fmla="*/ 4 w 17"/>
                <a:gd name="T51" fmla="*/ 9 h 9"/>
                <a:gd name="T52" fmla="*/ 2 w 17"/>
                <a:gd name="T53" fmla="*/ 8 h 9"/>
                <a:gd name="T54" fmla="*/ 1 w 17"/>
                <a:gd name="T55" fmla="*/ 7 h 9"/>
                <a:gd name="T56" fmla="*/ 0 w 17"/>
                <a:gd name="T57" fmla="*/ 6 h 9"/>
                <a:gd name="T58" fmla="*/ 0 w 17"/>
                <a:gd name="T59" fmla="*/ 4 h 9"/>
                <a:gd name="T60" fmla="*/ 1 w 17"/>
                <a:gd name="T61" fmla="*/ 3 h 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7"/>
                <a:gd name="T94" fmla="*/ 0 h 9"/>
                <a:gd name="T95" fmla="*/ 17 w 17"/>
                <a:gd name="T96" fmla="*/ 9 h 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7" h="9">
                  <a:moveTo>
                    <a:pt x="1" y="3"/>
                  </a:moveTo>
                  <a:lnTo>
                    <a:pt x="2" y="2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6" y="5"/>
                  </a:lnTo>
                  <a:lnTo>
                    <a:pt x="15" y="5"/>
                  </a:lnTo>
                  <a:lnTo>
                    <a:pt x="14" y="5"/>
                  </a:lnTo>
                  <a:lnTo>
                    <a:pt x="13" y="6"/>
                  </a:lnTo>
                  <a:lnTo>
                    <a:pt x="12" y="7"/>
                  </a:lnTo>
                  <a:lnTo>
                    <a:pt x="11" y="7"/>
                  </a:lnTo>
                  <a:lnTo>
                    <a:pt x="9" y="7"/>
                  </a:lnTo>
                  <a:lnTo>
                    <a:pt x="9" y="8"/>
                  </a:lnTo>
                  <a:lnTo>
                    <a:pt x="7" y="9"/>
                  </a:lnTo>
                  <a:lnTo>
                    <a:pt x="4" y="9"/>
                  </a:lnTo>
                  <a:lnTo>
                    <a:pt x="2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7" name="Freeform 89"/>
            <p:cNvSpPr>
              <a:spLocks/>
            </p:cNvSpPr>
            <p:nvPr/>
          </p:nvSpPr>
          <p:spPr bwMode="gray">
            <a:xfrm>
              <a:off x="2638" y="2589"/>
              <a:ext cx="166" cy="1028"/>
            </a:xfrm>
            <a:custGeom>
              <a:avLst/>
              <a:gdLst>
                <a:gd name="T0" fmla="*/ 89 w 166"/>
                <a:gd name="T1" fmla="*/ 83 h 1028"/>
                <a:gd name="T2" fmla="*/ 76 w 166"/>
                <a:gd name="T3" fmla="*/ 70 h 1028"/>
                <a:gd name="T4" fmla="*/ 87 w 166"/>
                <a:gd name="T5" fmla="*/ 51 h 1028"/>
                <a:gd name="T6" fmla="*/ 74 w 166"/>
                <a:gd name="T7" fmla="*/ 35 h 1028"/>
                <a:gd name="T8" fmla="*/ 33 w 166"/>
                <a:gd name="T9" fmla="*/ 22 h 1028"/>
                <a:gd name="T10" fmla="*/ 44 w 166"/>
                <a:gd name="T11" fmla="*/ 109 h 1028"/>
                <a:gd name="T12" fmla="*/ 31 w 166"/>
                <a:gd name="T13" fmla="*/ 164 h 1028"/>
                <a:gd name="T14" fmla="*/ 37 w 166"/>
                <a:gd name="T15" fmla="*/ 241 h 1028"/>
                <a:gd name="T16" fmla="*/ 29 w 166"/>
                <a:gd name="T17" fmla="*/ 307 h 1028"/>
                <a:gd name="T18" fmla="*/ 26 w 166"/>
                <a:gd name="T19" fmla="*/ 356 h 1028"/>
                <a:gd name="T20" fmla="*/ 30 w 166"/>
                <a:gd name="T21" fmla="*/ 403 h 1028"/>
                <a:gd name="T22" fmla="*/ 33 w 166"/>
                <a:gd name="T23" fmla="*/ 451 h 1028"/>
                <a:gd name="T24" fmla="*/ 16 w 166"/>
                <a:gd name="T25" fmla="*/ 517 h 1028"/>
                <a:gd name="T26" fmla="*/ 1 w 166"/>
                <a:gd name="T27" fmla="*/ 584 h 1028"/>
                <a:gd name="T28" fmla="*/ 4 w 166"/>
                <a:gd name="T29" fmla="*/ 644 h 1028"/>
                <a:gd name="T30" fmla="*/ 5 w 166"/>
                <a:gd name="T31" fmla="*/ 669 h 1028"/>
                <a:gd name="T32" fmla="*/ 24 w 166"/>
                <a:gd name="T33" fmla="*/ 703 h 1028"/>
                <a:gd name="T34" fmla="*/ 37 w 166"/>
                <a:gd name="T35" fmla="*/ 702 h 1028"/>
                <a:gd name="T36" fmla="*/ 39 w 166"/>
                <a:gd name="T37" fmla="*/ 722 h 1028"/>
                <a:gd name="T38" fmla="*/ 34 w 166"/>
                <a:gd name="T39" fmla="*/ 742 h 1028"/>
                <a:gd name="T40" fmla="*/ 37 w 166"/>
                <a:gd name="T41" fmla="*/ 766 h 1028"/>
                <a:gd name="T42" fmla="*/ 48 w 166"/>
                <a:gd name="T43" fmla="*/ 769 h 1028"/>
                <a:gd name="T44" fmla="*/ 34 w 166"/>
                <a:gd name="T45" fmla="*/ 797 h 1028"/>
                <a:gd name="T46" fmla="*/ 32 w 166"/>
                <a:gd name="T47" fmla="*/ 823 h 1028"/>
                <a:gd name="T48" fmla="*/ 8 w 166"/>
                <a:gd name="T49" fmla="*/ 820 h 1028"/>
                <a:gd name="T50" fmla="*/ 8 w 166"/>
                <a:gd name="T51" fmla="*/ 830 h 1028"/>
                <a:gd name="T52" fmla="*/ 7 w 166"/>
                <a:gd name="T53" fmla="*/ 838 h 1028"/>
                <a:gd name="T54" fmla="*/ 29 w 166"/>
                <a:gd name="T55" fmla="*/ 849 h 1028"/>
                <a:gd name="T56" fmla="*/ 24 w 166"/>
                <a:gd name="T57" fmla="*/ 859 h 1028"/>
                <a:gd name="T58" fmla="*/ 28 w 166"/>
                <a:gd name="T59" fmla="*/ 872 h 1028"/>
                <a:gd name="T60" fmla="*/ 44 w 166"/>
                <a:gd name="T61" fmla="*/ 874 h 1028"/>
                <a:gd name="T62" fmla="*/ 28 w 166"/>
                <a:gd name="T63" fmla="*/ 879 h 1028"/>
                <a:gd name="T64" fmla="*/ 36 w 166"/>
                <a:gd name="T65" fmla="*/ 900 h 1028"/>
                <a:gd name="T66" fmla="*/ 47 w 166"/>
                <a:gd name="T67" fmla="*/ 910 h 1028"/>
                <a:gd name="T68" fmla="*/ 50 w 166"/>
                <a:gd name="T69" fmla="*/ 942 h 1028"/>
                <a:gd name="T70" fmla="*/ 61 w 166"/>
                <a:gd name="T71" fmla="*/ 978 h 1028"/>
                <a:gd name="T72" fmla="*/ 75 w 166"/>
                <a:gd name="T73" fmla="*/ 979 h 1028"/>
                <a:gd name="T74" fmla="*/ 86 w 166"/>
                <a:gd name="T75" fmla="*/ 976 h 1028"/>
                <a:gd name="T76" fmla="*/ 69 w 166"/>
                <a:gd name="T77" fmla="*/ 1002 h 1028"/>
                <a:gd name="T78" fmla="*/ 95 w 166"/>
                <a:gd name="T79" fmla="*/ 994 h 1028"/>
                <a:gd name="T80" fmla="*/ 100 w 166"/>
                <a:gd name="T81" fmla="*/ 1015 h 1028"/>
                <a:gd name="T82" fmla="*/ 120 w 166"/>
                <a:gd name="T83" fmla="*/ 1026 h 1028"/>
                <a:gd name="T84" fmla="*/ 123 w 166"/>
                <a:gd name="T85" fmla="*/ 1000 h 1028"/>
                <a:gd name="T86" fmla="*/ 162 w 166"/>
                <a:gd name="T87" fmla="*/ 977 h 1028"/>
                <a:gd name="T88" fmla="*/ 90 w 166"/>
                <a:gd name="T89" fmla="*/ 944 h 1028"/>
                <a:gd name="T90" fmla="*/ 75 w 166"/>
                <a:gd name="T91" fmla="*/ 857 h 1028"/>
                <a:gd name="T92" fmla="*/ 83 w 166"/>
                <a:gd name="T93" fmla="*/ 824 h 1028"/>
                <a:gd name="T94" fmla="*/ 78 w 166"/>
                <a:gd name="T95" fmla="*/ 784 h 1028"/>
                <a:gd name="T96" fmla="*/ 83 w 166"/>
                <a:gd name="T97" fmla="*/ 763 h 1028"/>
                <a:gd name="T98" fmla="*/ 70 w 166"/>
                <a:gd name="T99" fmla="*/ 745 h 1028"/>
                <a:gd name="T100" fmla="*/ 63 w 166"/>
                <a:gd name="T101" fmla="*/ 626 h 1028"/>
                <a:gd name="T102" fmla="*/ 69 w 166"/>
                <a:gd name="T103" fmla="*/ 598 h 1028"/>
                <a:gd name="T104" fmla="*/ 73 w 166"/>
                <a:gd name="T105" fmla="*/ 512 h 1028"/>
                <a:gd name="T106" fmla="*/ 86 w 166"/>
                <a:gd name="T107" fmla="*/ 457 h 1028"/>
                <a:gd name="T108" fmla="*/ 67 w 166"/>
                <a:gd name="T109" fmla="*/ 405 h 1028"/>
                <a:gd name="T110" fmla="*/ 66 w 166"/>
                <a:gd name="T111" fmla="*/ 374 h 1028"/>
                <a:gd name="T112" fmla="*/ 82 w 166"/>
                <a:gd name="T113" fmla="*/ 298 h 1028"/>
                <a:gd name="T114" fmla="*/ 100 w 166"/>
                <a:gd name="T115" fmla="*/ 235 h 1028"/>
                <a:gd name="T116" fmla="*/ 119 w 166"/>
                <a:gd name="T117" fmla="*/ 189 h 102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6"/>
                <a:gd name="T178" fmla="*/ 0 h 1028"/>
                <a:gd name="T179" fmla="*/ 166 w 166"/>
                <a:gd name="T180" fmla="*/ 1028 h 102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6" h="1028">
                  <a:moveTo>
                    <a:pt x="119" y="145"/>
                  </a:moveTo>
                  <a:lnTo>
                    <a:pt x="112" y="141"/>
                  </a:lnTo>
                  <a:lnTo>
                    <a:pt x="109" y="136"/>
                  </a:lnTo>
                  <a:lnTo>
                    <a:pt x="107" y="130"/>
                  </a:lnTo>
                  <a:lnTo>
                    <a:pt x="105" y="123"/>
                  </a:lnTo>
                  <a:lnTo>
                    <a:pt x="103" y="116"/>
                  </a:lnTo>
                  <a:lnTo>
                    <a:pt x="100" y="108"/>
                  </a:lnTo>
                  <a:lnTo>
                    <a:pt x="97" y="98"/>
                  </a:lnTo>
                  <a:lnTo>
                    <a:pt x="95" y="96"/>
                  </a:lnTo>
                  <a:lnTo>
                    <a:pt x="93" y="94"/>
                  </a:lnTo>
                  <a:lnTo>
                    <a:pt x="91" y="91"/>
                  </a:lnTo>
                  <a:lnTo>
                    <a:pt x="90" y="89"/>
                  </a:lnTo>
                  <a:lnTo>
                    <a:pt x="89" y="86"/>
                  </a:lnTo>
                  <a:lnTo>
                    <a:pt x="89" y="83"/>
                  </a:lnTo>
                  <a:lnTo>
                    <a:pt x="89" y="82"/>
                  </a:lnTo>
                  <a:lnTo>
                    <a:pt x="90" y="83"/>
                  </a:lnTo>
                  <a:lnTo>
                    <a:pt x="91" y="83"/>
                  </a:lnTo>
                  <a:lnTo>
                    <a:pt x="91" y="80"/>
                  </a:lnTo>
                  <a:lnTo>
                    <a:pt x="90" y="79"/>
                  </a:lnTo>
                  <a:lnTo>
                    <a:pt x="88" y="77"/>
                  </a:lnTo>
                  <a:lnTo>
                    <a:pt x="86" y="77"/>
                  </a:lnTo>
                  <a:lnTo>
                    <a:pt x="83" y="76"/>
                  </a:lnTo>
                  <a:lnTo>
                    <a:pt x="81" y="75"/>
                  </a:lnTo>
                  <a:lnTo>
                    <a:pt x="78" y="74"/>
                  </a:lnTo>
                  <a:lnTo>
                    <a:pt x="76" y="73"/>
                  </a:lnTo>
                  <a:lnTo>
                    <a:pt x="76" y="72"/>
                  </a:lnTo>
                  <a:lnTo>
                    <a:pt x="76" y="71"/>
                  </a:lnTo>
                  <a:lnTo>
                    <a:pt x="76" y="70"/>
                  </a:lnTo>
                  <a:lnTo>
                    <a:pt x="79" y="70"/>
                  </a:lnTo>
                  <a:lnTo>
                    <a:pt x="81" y="69"/>
                  </a:lnTo>
                  <a:lnTo>
                    <a:pt x="83" y="68"/>
                  </a:lnTo>
                  <a:lnTo>
                    <a:pt x="85" y="66"/>
                  </a:lnTo>
                  <a:lnTo>
                    <a:pt x="86" y="64"/>
                  </a:lnTo>
                  <a:lnTo>
                    <a:pt x="85" y="63"/>
                  </a:lnTo>
                  <a:lnTo>
                    <a:pt x="85" y="60"/>
                  </a:lnTo>
                  <a:lnTo>
                    <a:pt x="84" y="57"/>
                  </a:lnTo>
                  <a:lnTo>
                    <a:pt x="83" y="55"/>
                  </a:lnTo>
                  <a:lnTo>
                    <a:pt x="83" y="53"/>
                  </a:lnTo>
                  <a:lnTo>
                    <a:pt x="83" y="51"/>
                  </a:lnTo>
                  <a:lnTo>
                    <a:pt x="84" y="50"/>
                  </a:lnTo>
                  <a:lnTo>
                    <a:pt x="85" y="51"/>
                  </a:lnTo>
                  <a:lnTo>
                    <a:pt x="87" y="51"/>
                  </a:lnTo>
                  <a:lnTo>
                    <a:pt x="88" y="52"/>
                  </a:lnTo>
                  <a:lnTo>
                    <a:pt x="90" y="52"/>
                  </a:lnTo>
                  <a:lnTo>
                    <a:pt x="90" y="51"/>
                  </a:lnTo>
                  <a:lnTo>
                    <a:pt x="90" y="49"/>
                  </a:lnTo>
                  <a:lnTo>
                    <a:pt x="90" y="48"/>
                  </a:lnTo>
                  <a:lnTo>
                    <a:pt x="88" y="45"/>
                  </a:lnTo>
                  <a:lnTo>
                    <a:pt x="86" y="44"/>
                  </a:lnTo>
                  <a:lnTo>
                    <a:pt x="84" y="42"/>
                  </a:lnTo>
                  <a:lnTo>
                    <a:pt x="82" y="41"/>
                  </a:lnTo>
                  <a:lnTo>
                    <a:pt x="79" y="42"/>
                  </a:lnTo>
                  <a:lnTo>
                    <a:pt x="79" y="39"/>
                  </a:lnTo>
                  <a:lnTo>
                    <a:pt x="77" y="38"/>
                  </a:lnTo>
                  <a:lnTo>
                    <a:pt x="76" y="37"/>
                  </a:lnTo>
                  <a:lnTo>
                    <a:pt x="74" y="35"/>
                  </a:lnTo>
                  <a:lnTo>
                    <a:pt x="73" y="34"/>
                  </a:lnTo>
                  <a:lnTo>
                    <a:pt x="73" y="28"/>
                  </a:lnTo>
                  <a:lnTo>
                    <a:pt x="74" y="22"/>
                  </a:lnTo>
                  <a:lnTo>
                    <a:pt x="73" y="17"/>
                  </a:lnTo>
                  <a:lnTo>
                    <a:pt x="65" y="8"/>
                  </a:lnTo>
                  <a:lnTo>
                    <a:pt x="59" y="0"/>
                  </a:lnTo>
                  <a:lnTo>
                    <a:pt x="59" y="2"/>
                  </a:lnTo>
                  <a:lnTo>
                    <a:pt x="58" y="8"/>
                  </a:lnTo>
                  <a:lnTo>
                    <a:pt x="56" y="15"/>
                  </a:lnTo>
                  <a:lnTo>
                    <a:pt x="53" y="21"/>
                  </a:lnTo>
                  <a:lnTo>
                    <a:pt x="51" y="21"/>
                  </a:lnTo>
                  <a:lnTo>
                    <a:pt x="45" y="22"/>
                  </a:lnTo>
                  <a:lnTo>
                    <a:pt x="39" y="22"/>
                  </a:lnTo>
                  <a:lnTo>
                    <a:pt x="33" y="22"/>
                  </a:lnTo>
                  <a:lnTo>
                    <a:pt x="32" y="22"/>
                  </a:lnTo>
                  <a:lnTo>
                    <a:pt x="32" y="23"/>
                  </a:lnTo>
                  <a:lnTo>
                    <a:pt x="32" y="25"/>
                  </a:lnTo>
                  <a:lnTo>
                    <a:pt x="32" y="26"/>
                  </a:lnTo>
                  <a:lnTo>
                    <a:pt x="32" y="27"/>
                  </a:lnTo>
                  <a:lnTo>
                    <a:pt x="33" y="34"/>
                  </a:lnTo>
                  <a:lnTo>
                    <a:pt x="35" y="41"/>
                  </a:lnTo>
                  <a:lnTo>
                    <a:pt x="38" y="48"/>
                  </a:lnTo>
                  <a:lnTo>
                    <a:pt x="39" y="60"/>
                  </a:lnTo>
                  <a:lnTo>
                    <a:pt x="38" y="71"/>
                  </a:lnTo>
                  <a:lnTo>
                    <a:pt x="37" y="82"/>
                  </a:lnTo>
                  <a:lnTo>
                    <a:pt x="39" y="92"/>
                  </a:lnTo>
                  <a:lnTo>
                    <a:pt x="43" y="102"/>
                  </a:lnTo>
                  <a:lnTo>
                    <a:pt x="44" y="109"/>
                  </a:lnTo>
                  <a:lnTo>
                    <a:pt x="43" y="115"/>
                  </a:lnTo>
                  <a:lnTo>
                    <a:pt x="41" y="122"/>
                  </a:lnTo>
                  <a:lnTo>
                    <a:pt x="41" y="137"/>
                  </a:lnTo>
                  <a:lnTo>
                    <a:pt x="40" y="153"/>
                  </a:lnTo>
                  <a:lnTo>
                    <a:pt x="39" y="156"/>
                  </a:lnTo>
                  <a:lnTo>
                    <a:pt x="37" y="157"/>
                  </a:lnTo>
                  <a:lnTo>
                    <a:pt x="35" y="159"/>
                  </a:lnTo>
                  <a:lnTo>
                    <a:pt x="32" y="159"/>
                  </a:lnTo>
                  <a:lnTo>
                    <a:pt x="31" y="160"/>
                  </a:lnTo>
                  <a:lnTo>
                    <a:pt x="30" y="160"/>
                  </a:lnTo>
                  <a:lnTo>
                    <a:pt x="30" y="162"/>
                  </a:lnTo>
                  <a:lnTo>
                    <a:pt x="30" y="163"/>
                  </a:lnTo>
                  <a:lnTo>
                    <a:pt x="31" y="164"/>
                  </a:lnTo>
                  <a:lnTo>
                    <a:pt x="36" y="172"/>
                  </a:lnTo>
                  <a:lnTo>
                    <a:pt x="37" y="180"/>
                  </a:lnTo>
                  <a:lnTo>
                    <a:pt x="36" y="189"/>
                  </a:lnTo>
                  <a:lnTo>
                    <a:pt x="36" y="199"/>
                  </a:lnTo>
                  <a:lnTo>
                    <a:pt x="37" y="199"/>
                  </a:lnTo>
                  <a:lnTo>
                    <a:pt x="38" y="199"/>
                  </a:lnTo>
                  <a:lnTo>
                    <a:pt x="37" y="199"/>
                  </a:lnTo>
                  <a:lnTo>
                    <a:pt x="38" y="205"/>
                  </a:lnTo>
                  <a:lnTo>
                    <a:pt x="39" y="210"/>
                  </a:lnTo>
                  <a:lnTo>
                    <a:pt x="39" y="216"/>
                  </a:lnTo>
                  <a:lnTo>
                    <a:pt x="37" y="228"/>
                  </a:lnTo>
                  <a:lnTo>
                    <a:pt x="37" y="241"/>
                  </a:lnTo>
                  <a:lnTo>
                    <a:pt x="36" y="253"/>
                  </a:lnTo>
                  <a:lnTo>
                    <a:pt x="35" y="262"/>
                  </a:lnTo>
                  <a:lnTo>
                    <a:pt x="33" y="270"/>
                  </a:lnTo>
                  <a:lnTo>
                    <a:pt x="32" y="273"/>
                  </a:lnTo>
                  <a:lnTo>
                    <a:pt x="33" y="275"/>
                  </a:lnTo>
                  <a:lnTo>
                    <a:pt x="34" y="278"/>
                  </a:lnTo>
                  <a:lnTo>
                    <a:pt x="34" y="281"/>
                  </a:lnTo>
                  <a:lnTo>
                    <a:pt x="34" y="283"/>
                  </a:lnTo>
                  <a:lnTo>
                    <a:pt x="32" y="289"/>
                  </a:lnTo>
                  <a:lnTo>
                    <a:pt x="31" y="294"/>
                  </a:lnTo>
                  <a:lnTo>
                    <a:pt x="30" y="299"/>
                  </a:lnTo>
                  <a:lnTo>
                    <a:pt x="29" y="302"/>
                  </a:lnTo>
                  <a:lnTo>
                    <a:pt x="29" y="305"/>
                  </a:lnTo>
                  <a:lnTo>
                    <a:pt x="29" y="307"/>
                  </a:lnTo>
                  <a:lnTo>
                    <a:pt x="27" y="312"/>
                  </a:lnTo>
                  <a:lnTo>
                    <a:pt x="23" y="317"/>
                  </a:lnTo>
                  <a:lnTo>
                    <a:pt x="21" y="321"/>
                  </a:lnTo>
                  <a:lnTo>
                    <a:pt x="20" y="325"/>
                  </a:lnTo>
                  <a:lnTo>
                    <a:pt x="20" y="329"/>
                  </a:lnTo>
                  <a:lnTo>
                    <a:pt x="21" y="334"/>
                  </a:lnTo>
                  <a:lnTo>
                    <a:pt x="24" y="341"/>
                  </a:lnTo>
                  <a:lnTo>
                    <a:pt x="28" y="348"/>
                  </a:lnTo>
                  <a:lnTo>
                    <a:pt x="28" y="351"/>
                  </a:lnTo>
                  <a:lnTo>
                    <a:pt x="28" y="354"/>
                  </a:lnTo>
                  <a:lnTo>
                    <a:pt x="27" y="354"/>
                  </a:lnTo>
                  <a:lnTo>
                    <a:pt x="26" y="355"/>
                  </a:lnTo>
                  <a:lnTo>
                    <a:pt x="26" y="356"/>
                  </a:lnTo>
                  <a:lnTo>
                    <a:pt x="26" y="357"/>
                  </a:lnTo>
                  <a:lnTo>
                    <a:pt x="26" y="359"/>
                  </a:lnTo>
                  <a:lnTo>
                    <a:pt x="26" y="360"/>
                  </a:lnTo>
                  <a:lnTo>
                    <a:pt x="26" y="361"/>
                  </a:lnTo>
                  <a:lnTo>
                    <a:pt x="23" y="363"/>
                  </a:lnTo>
                  <a:lnTo>
                    <a:pt x="22" y="365"/>
                  </a:lnTo>
                  <a:lnTo>
                    <a:pt x="21" y="368"/>
                  </a:lnTo>
                  <a:lnTo>
                    <a:pt x="20" y="370"/>
                  </a:lnTo>
                  <a:lnTo>
                    <a:pt x="19" y="374"/>
                  </a:lnTo>
                  <a:lnTo>
                    <a:pt x="19" y="380"/>
                  </a:lnTo>
                  <a:lnTo>
                    <a:pt x="22" y="391"/>
                  </a:lnTo>
                  <a:lnTo>
                    <a:pt x="28" y="401"/>
                  </a:lnTo>
                  <a:lnTo>
                    <a:pt x="29" y="401"/>
                  </a:lnTo>
                  <a:lnTo>
                    <a:pt x="30" y="403"/>
                  </a:lnTo>
                  <a:lnTo>
                    <a:pt x="31" y="404"/>
                  </a:lnTo>
                  <a:lnTo>
                    <a:pt x="31" y="405"/>
                  </a:lnTo>
                  <a:lnTo>
                    <a:pt x="30" y="412"/>
                  </a:lnTo>
                  <a:lnTo>
                    <a:pt x="30" y="419"/>
                  </a:lnTo>
                  <a:lnTo>
                    <a:pt x="31" y="430"/>
                  </a:lnTo>
                  <a:lnTo>
                    <a:pt x="33" y="440"/>
                  </a:lnTo>
                  <a:lnTo>
                    <a:pt x="32" y="442"/>
                  </a:lnTo>
                  <a:lnTo>
                    <a:pt x="31" y="444"/>
                  </a:lnTo>
                  <a:lnTo>
                    <a:pt x="30" y="446"/>
                  </a:lnTo>
                  <a:lnTo>
                    <a:pt x="30" y="449"/>
                  </a:lnTo>
                  <a:lnTo>
                    <a:pt x="31" y="449"/>
                  </a:lnTo>
                  <a:lnTo>
                    <a:pt x="32" y="450"/>
                  </a:lnTo>
                  <a:lnTo>
                    <a:pt x="33" y="450"/>
                  </a:lnTo>
                  <a:lnTo>
                    <a:pt x="33" y="451"/>
                  </a:lnTo>
                  <a:lnTo>
                    <a:pt x="33" y="452"/>
                  </a:lnTo>
                  <a:lnTo>
                    <a:pt x="32" y="452"/>
                  </a:lnTo>
                  <a:lnTo>
                    <a:pt x="26" y="454"/>
                  </a:lnTo>
                  <a:lnTo>
                    <a:pt x="22" y="459"/>
                  </a:lnTo>
                  <a:lnTo>
                    <a:pt x="21" y="467"/>
                  </a:lnTo>
                  <a:lnTo>
                    <a:pt x="22" y="476"/>
                  </a:lnTo>
                  <a:lnTo>
                    <a:pt x="22" y="485"/>
                  </a:lnTo>
                  <a:lnTo>
                    <a:pt x="23" y="494"/>
                  </a:lnTo>
                  <a:lnTo>
                    <a:pt x="21" y="502"/>
                  </a:lnTo>
                  <a:lnTo>
                    <a:pt x="21" y="504"/>
                  </a:lnTo>
                  <a:lnTo>
                    <a:pt x="19" y="506"/>
                  </a:lnTo>
                  <a:lnTo>
                    <a:pt x="18" y="508"/>
                  </a:lnTo>
                  <a:lnTo>
                    <a:pt x="16" y="517"/>
                  </a:lnTo>
                  <a:lnTo>
                    <a:pt x="15" y="525"/>
                  </a:lnTo>
                  <a:lnTo>
                    <a:pt x="12" y="538"/>
                  </a:lnTo>
                  <a:lnTo>
                    <a:pt x="8" y="550"/>
                  </a:lnTo>
                  <a:lnTo>
                    <a:pt x="7" y="553"/>
                  </a:lnTo>
                  <a:lnTo>
                    <a:pt x="7" y="558"/>
                  </a:lnTo>
                  <a:lnTo>
                    <a:pt x="7" y="561"/>
                  </a:lnTo>
                  <a:lnTo>
                    <a:pt x="7" y="564"/>
                  </a:lnTo>
                  <a:lnTo>
                    <a:pt x="6" y="565"/>
                  </a:lnTo>
                  <a:lnTo>
                    <a:pt x="5" y="566"/>
                  </a:lnTo>
                  <a:lnTo>
                    <a:pt x="4" y="567"/>
                  </a:lnTo>
                  <a:lnTo>
                    <a:pt x="3" y="570"/>
                  </a:lnTo>
                  <a:lnTo>
                    <a:pt x="2" y="573"/>
                  </a:lnTo>
                  <a:lnTo>
                    <a:pt x="1" y="576"/>
                  </a:lnTo>
                  <a:lnTo>
                    <a:pt x="1" y="584"/>
                  </a:lnTo>
                  <a:lnTo>
                    <a:pt x="3" y="593"/>
                  </a:lnTo>
                  <a:lnTo>
                    <a:pt x="3" y="599"/>
                  </a:lnTo>
                  <a:lnTo>
                    <a:pt x="3" y="606"/>
                  </a:lnTo>
                  <a:lnTo>
                    <a:pt x="4" y="611"/>
                  </a:lnTo>
                  <a:lnTo>
                    <a:pt x="5" y="613"/>
                  </a:lnTo>
                  <a:lnTo>
                    <a:pt x="7" y="615"/>
                  </a:lnTo>
                  <a:lnTo>
                    <a:pt x="9" y="617"/>
                  </a:lnTo>
                  <a:lnTo>
                    <a:pt x="10" y="619"/>
                  </a:lnTo>
                  <a:lnTo>
                    <a:pt x="12" y="626"/>
                  </a:lnTo>
                  <a:lnTo>
                    <a:pt x="11" y="633"/>
                  </a:lnTo>
                  <a:lnTo>
                    <a:pt x="6" y="639"/>
                  </a:lnTo>
                  <a:lnTo>
                    <a:pt x="6" y="640"/>
                  </a:lnTo>
                  <a:lnTo>
                    <a:pt x="5" y="642"/>
                  </a:lnTo>
                  <a:lnTo>
                    <a:pt x="4" y="644"/>
                  </a:lnTo>
                  <a:lnTo>
                    <a:pt x="4" y="645"/>
                  </a:lnTo>
                  <a:lnTo>
                    <a:pt x="4" y="646"/>
                  </a:lnTo>
                  <a:lnTo>
                    <a:pt x="4" y="649"/>
                  </a:lnTo>
                  <a:lnTo>
                    <a:pt x="3" y="648"/>
                  </a:lnTo>
                  <a:lnTo>
                    <a:pt x="4" y="650"/>
                  </a:lnTo>
                  <a:lnTo>
                    <a:pt x="4" y="652"/>
                  </a:lnTo>
                  <a:lnTo>
                    <a:pt x="4" y="654"/>
                  </a:lnTo>
                  <a:lnTo>
                    <a:pt x="4" y="656"/>
                  </a:lnTo>
                  <a:lnTo>
                    <a:pt x="5" y="659"/>
                  </a:lnTo>
                  <a:lnTo>
                    <a:pt x="6" y="661"/>
                  </a:lnTo>
                  <a:lnTo>
                    <a:pt x="6" y="663"/>
                  </a:lnTo>
                  <a:lnTo>
                    <a:pt x="6" y="666"/>
                  </a:lnTo>
                  <a:lnTo>
                    <a:pt x="5" y="669"/>
                  </a:lnTo>
                  <a:lnTo>
                    <a:pt x="4" y="672"/>
                  </a:lnTo>
                  <a:lnTo>
                    <a:pt x="4" y="676"/>
                  </a:lnTo>
                  <a:lnTo>
                    <a:pt x="3" y="680"/>
                  </a:lnTo>
                  <a:lnTo>
                    <a:pt x="3" y="683"/>
                  </a:lnTo>
                  <a:lnTo>
                    <a:pt x="4" y="687"/>
                  </a:lnTo>
                  <a:lnTo>
                    <a:pt x="6" y="691"/>
                  </a:lnTo>
                  <a:lnTo>
                    <a:pt x="8" y="694"/>
                  </a:lnTo>
                  <a:lnTo>
                    <a:pt x="10" y="696"/>
                  </a:lnTo>
                  <a:lnTo>
                    <a:pt x="13" y="698"/>
                  </a:lnTo>
                  <a:lnTo>
                    <a:pt x="15" y="700"/>
                  </a:lnTo>
                  <a:lnTo>
                    <a:pt x="17" y="701"/>
                  </a:lnTo>
                  <a:lnTo>
                    <a:pt x="19" y="702"/>
                  </a:lnTo>
                  <a:lnTo>
                    <a:pt x="22" y="703"/>
                  </a:lnTo>
                  <a:lnTo>
                    <a:pt x="24" y="703"/>
                  </a:lnTo>
                  <a:lnTo>
                    <a:pt x="27" y="702"/>
                  </a:lnTo>
                  <a:lnTo>
                    <a:pt x="28" y="701"/>
                  </a:lnTo>
                  <a:lnTo>
                    <a:pt x="29" y="699"/>
                  </a:lnTo>
                  <a:lnTo>
                    <a:pt x="30" y="697"/>
                  </a:lnTo>
                  <a:lnTo>
                    <a:pt x="31" y="695"/>
                  </a:lnTo>
                  <a:lnTo>
                    <a:pt x="31" y="694"/>
                  </a:lnTo>
                  <a:lnTo>
                    <a:pt x="31" y="693"/>
                  </a:lnTo>
                  <a:lnTo>
                    <a:pt x="32" y="691"/>
                  </a:lnTo>
                  <a:lnTo>
                    <a:pt x="33" y="691"/>
                  </a:lnTo>
                  <a:lnTo>
                    <a:pt x="35" y="693"/>
                  </a:lnTo>
                  <a:lnTo>
                    <a:pt x="36" y="694"/>
                  </a:lnTo>
                  <a:lnTo>
                    <a:pt x="37" y="696"/>
                  </a:lnTo>
                  <a:lnTo>
                    <a:pt x="37" y="699"/>
                  </a:lnTo>
                  <a:lnTo>
                    <a:pt x="37" y="702"/>
                  </a:lnTo>
                  <a:lnTo>
                    <a:pt x="37" y="705"/>
                  </a:lnTo>
                  <a:lnTo>
                    <a:pt x="39" y="708"/>
                  </a:lnTo>
                  <a:lnTo>
                    <a:pt x="37" y="709"/>
                  </a:lnTo>
                  <a:lnTo>
                    <a:pt x="35" y="711"/>
                  </a:lnTo>
                  <a:lnTo>
                    <a:pt x="34" y="712"/>
                  </a:lnTo>
                  <a:lnTo>
                    <a:pt x="34" y="714"/>
                  </a:lnTo>
                  <a:lnTo>
                    <a:pt x="35" y="716"/>
                  </a:lnTo>
                  <a:lnTo>
                    <a:pt x="36" y="718"/>
                  </a:lnTo>
                  <a:lnTo>
                    <a:pt x="37" y="719"/>
                  </a:lnTo>
                  <a:lnTo>
                    <a:pt x="39" y="720"/>
                  </a:lnTo>
                  <a:lnTo>
                    <a:pt x="39" y="721"/>
                  </a:lnTo>
                  <a:lnTo>
                    <a:pt x="39" y="722"/>
                  </a:lnTo>
                  <a:lnTo>
                    <a:pt x="38" y="722"/>
                  </a:lnTo>
                  <a:lnTo>
                    <a:pt x="37" y="722"/>
                  </a:lnTo>
                  <a:lnTo>
                    <a:pt x="37" y="725"/>
                  </a:lnTo>
                  <a:lnTo>
                    <a:pt x="38" y="728"/>
                  </a:lnTo>
                  <a:lnTo>
                    <a:pt x="39" y="730"/>
                  </a:lnTo>
                  <a:lnTo>
                    <a:pt x="39" y="733"/>
                  </a:lnTo>
                  <a:lnTo>
                    <a:pt x="39" y="734"/>
                  </a:lnTo>
                  <a:lnTo>
                    <a:pt x="38" y="735"/>
                  </a:lnTo>
                  <a:lnTo>
                    <a:pt x="36" y="735"/>
                  </a:lnTo>
                  <a:lnTo>
                    <a:pt x="36" y="736"/>
                  </a:lnTo>
                  <a:lnTo>
                    <a:pt x="36" y="738"/>
                  </a:lnTo>
                  <a:lnTo>
                    <a:pt x="36" y="739"/>
                  </a:lnTo>
                  <a:lnTo>
                    <a:pt x="35" y="741"/>
                  </a:lnTo>
                  <a:lnTo>
                    <a:pt x="34" y="742"/>
                  </a:lnTo>
                  <a:lnTo>
                    <a:pt x="33" y="744"/>
                  </a:lnTo>
                  <a:lnTo>
                    <a:pt x="33" y="746"/>
                  </a:lnTo>
                  <a:lnTo>
                    <a:pt x="34" y="747"/>
                  </a:lnTo>
                  <a:lnTo>
                    <a:pt x="35" y="748"/>
                  </a:lnTo>
                  <a:lnTo>
                    <a:pt x="36" y="748"/>
                  </a:lnTo>
                  <a:lnTo>
                    <a:pt x="37" y="751"/>
                  </a:lnTo>
                  <a:lnTo>
                    <a:pt x="38" y="754"/>
                  </a:lnTo>
                  <a:lnTo>
                    <a:pt x="38" y="756"/>
                  </a:lnTo>
                  <a:lnTo>
                    <a:pt x="38" y="759"/>
                  </a:lnTo>
                  <a:lnTo>
                    <a:pt x="37" y="760"/>
                  </a:lnTo>
                  <a:lnTo>
                    <a:pt x="37" y="762"/>
                  </a:lnTo>
                  <a:lnTo>
                    <a:pt x="36" y="763"/>
                  </a:lnTo>
                  <a:lnTo>
                    <a:pt x="36" y="765"/>
                  </a:lnTo>
                  <a:lnTo>
                    <a:pt x="37" y="766"/>
                  </a:lnTo>
                  <a:lnTo>
                    <a:pt x="37" y="765"/>
                  </a:lnTo>
                  <a:lnTo>
                    <a:pt x="37" y="766"/>
                  </a:lnTo>
                  <a:lnTo>
                    <a:pt x="36" y="767"/>
                  </a:lnTo>
                  <a:lnTo>
                    <a:pt x="37" y="768"/>
                  </a:lnTo>
                  <a:lnTo>
                    <a:pt x="38" y="769"/>
                  </a:lnTo>
                  <a:lnTo>
                    <a:pt x="39" y="769"/>
                  </a:lnTo>
                  <a:lnTo>
                    <a:pt x="41" y="770"/>
                  </a:lnTo>
                  <a:lnTo>
                    <a:pt x="43" y="770"/>
                  </a:lnTo>
                  <a:lnTo>
                    <a:pt x="46" y="770"/>
                  </a:lnTo>
                  <a:lnTo>
                    <a:pt x="48" y="769"/>
                  </a:lnTo>
                  <a:lnTo>
                    <a:pt x="50" y="770"/>
                  </a:lnTo>
                  <a:lnTo>
                    <a:pt x="51" y="770"/>
                  </a:lnTo>
                  <a:lnTo>
                    <a:pt x="51" y="772"/>
                  </a:lnTo>
                  <a:lnTo>
                    <a:pt x="51" y="773"/>
                  </a:lnTo>
                  <a:lnTo>
                    <a:pt x="51" y="774"/>
                  </a:lnTo>
                  <a:lnTo>
                    <a:pt x="52" y="776"/>
                  </a:lnTo>
                  <a:lnTo>
                    <a:pt x="50" y="777"/>
                  </a:lnTo>
                  <a:lnTo>
                    <a:pt x="49" y="779"/>
                  </a:lnTo>
                  <a:lnTo>
                    <a:pt x="48" y="780"/>
                  </a:lnTo>
                  <a:lnTo>
                    <a:pt x="47" y="783"/>
                  </a:lnTo>
                  <a:lnTo>
                    <a:pt x="42" y="786"/>
                  </a:lnTo>
                  <a:lnTo>
                    <a:pt x="38" y="790"/>
                  </a:lnTo>
                  <a:lnTo>
                    <a:pt x="35" y="794"/>
                  </a:lnTo>
                  <a:lnTo>
                    <a:pt x="34" y="797"/>
                  </a:lnTo>
                  <a:lnTo>
                    <a:pt x="34" y="800"/>
                  </a:lnTo>
                  <a:lnTo>
                    <a:pt x="34" y="803"/>
                  </a:lnTo>
                  <a:lnTo>
                    <a:pt x="35" y="806"/>
                  </a:lnTo>
                  <a:lnTo>
                    <a:pt x="36" y="807"/>
                  </a:lnTo>
                  <a:lnTo>
                    <a:pt x="38" y="809"/>
                  </a:lnTo>
                  <a:lnTo>
                    <a:pt x="39" y="811"/>
                  </a:lnTo>
                  <a:lnTo>
                    <a:pt x="38" y="813"/>
                  </a:lnTo>
                  <a:lnTo>
                    <a:pt x="37" y="815"/>
                  </a:lnTo>
                  <a:lnTo>
                    <a:pt x="37" y="817"/>
                  </a:lnTo>
                  <a:lnTo>
                    <a:pt x="37" y="819"/>
                  </a:lnTo>
                  <a:lnTo>
                    <a:pt x="36" y="821"/>
                  </a:lnTo>
                  <a:lnTo>
                    <a:pt x="35" y="822"/>
                  </a:lnTo>
                  <a:lnTo>
                    <a:pt x="34" y="823"/>
                  </a:lnTo>
                  <a:lnTo>
                    <a:pt x="32" y="823"/>
                  </a:lnTo>
                  <a:lnTo>
                    <a:pt x="30" y="822"/>
                  </a:lnTo>
                  <a:lnTo>
                    <a:pt x="28" y="821"/>
                  </a:lnTo>
                  <a:lnTo>
                    <a:pt x="26" y="820"/>
                  </a:lnTo>
                  <a:lnTo>
                    <a:pt x="23" y="818"/>
                  </a:lnTo>
                  <a:lnTo>
                    <a:pt x="21" y="817"/>
                  </a:lnTo>
                  <a:lnTo>
                    <a:pt x="19" y="815"/>
                  </a:lnTo>
                  <a:lnTo>
                    <a:pt x="17" y="814"/>
                  </a:lnTo>
                  <a:lnTo>
                    <a:pt x="17" y="816"/>
                  </a:lnTo>
                  <a:lnTo>
                    <a:pt x="16" y="816"/>
                  </a:lnTo>
                  <a:lnTo>
                    <a:pt x="15" y="817"/>
                  </a:lnTo>
                  <a:lnTo>
                    <a:pt x="12" y="817"/>
                  </a:lnTo>
                  <a:lnTo>
                    <a:pt x="10" y="818"/>
                  </a:lnTo>
                  <a:lnTo>
                    <a:pt x="8" y="820"/>
                  </a:lnTo>
                  <a:lnTo>
                    <a:pt x="5" y="820"/>
                  </a:lnTo>
                  <a:lnTo>
                    <a:pt x="5" y="821"/>
                  </a:lnTo>
                  <a:lnTo>
                    <a:pt x="5" y="823"/>
                  </a:lnTo>
                  <a:lnTo>
                    <a:pt x="6" y="823"/>
                  </a:lnTo>
                  <a:lnTo>
                    <a:pt x="7" y="824"/>
                  </a:lnTo>
                  <a:lnTo>
                    <a:pt x="9" y="823"/>
                  </a:lnTo>
                  <a:lnTo>
                    <a:pt x="10" y="822"/>
                  </a:lnTo>
                  <a:lnTo>
                    <a:pt x="11" y="822"/>
                  </a:lnTo>
                  <a:lnTo>
                    <a:pt x="12" y="823"/>
                  </a:lnTo>
                  <a:lnTo>
                    <a:pt x="12" y="824"/>
                  </a:lnTo>
                  <a:lnTo>
                    <a:pt x="12" y="826"/>
                  </a:lnTo>
                  <a:lnTo>
                    <a:pt x="11" y="828"/>
                  </a:lnTo>
                  <a:lnTo>
                    <a:pt x="10" y="828"/>
                  </a:lnTo>
                  <a:lnTo>
                    <a:pt x="8" y="830"/>
                  </a:lnTo>
                  <a:lnTo>
                    <a:pt x="5" y="833"/>
                  </a:lnTo>
                  <a:lnTo>
                    <a:pt x="3" y="835"/>
                  </a:lnTo>
                  <a:lnTo>
                    <a:pt x="1" y="838"/>
                  </a:lnTo>
                  <a:lnTo>
                    <a:pt x="0" y="841"/>
                  </a:lnTo>
                  <a:lnTo>
                    <a:pt x="0" y="844"/>
                  </a:lnTo>
                  <a:lnTo>
                    <a:pt x="1" y="845"/>
                  </a:lnTo>
                  <a:lnTo>
                    <a:pt x="2" y="846"/>
                  </a:lnTo>
                  <a:lnTo>
                    <a:pt x="4" y="846"/>
                  </a:lnTo>
                  <a:lnTo>
                    <a:pt x="5" y="845"/>
                  </a:lnTo>
                  <a:lnTo>
                    <a:pt x="6" y="844"/>
                  </a:lnTo>
                  <a:lnTo>
                    <a:pt x="6" y="843"/>
                  </a:lnTo>
                  <a:lnTo>
                    <a:pt x="6" y="841"/>
                  </a:lnTo>
                  <a:lnTo>
                    <a:pt x="6" y="839"/>
                  </a:lnTo>
                  <a:lnTo>
                    <a:pt x="7" y="838"/>
                  </a:lnTo>
                  <a:lnTo>
                    <a:pt x="7" y="837"/>
                  </a:lnTo>
                  <a:lnTo>
                    <a:pt x="8" y="837"/>
                  </a:lnTo>
                  <a:lnTo>
                    <a:pt x="9" y="837"/>
                  </a:lnTo>
                  <a:lnTo>
                    <a:pt x="15" y="841"/>
                  </a:lnTo>
                  <a:lnTo>
                    <a:pt x="20" y="846"/>
                  </a:lnTo>
                  <a:lnTo>
                    <a:pt x="20" y="847"/>
                  </a:lnTo>
                  <a:lnTo>
                    <a:pt x="21" y="849"/>
                  </a:lnTo>
                  <a:lnTo>
                    <a:pt x="21" y="850"/>
                  </a:lnTo>
                  <a:lnTo>
                    <a:pt x="23" y="851"/>
                  </a:lnTo>
                  <a:lnTo>
                    <a:pt x="24" y="851"/>
                  </a:lnTo>
                  <a:lnTo>
                    <a:pt x="27" y="850"/>
                  </a:lnTo>
                  <a:lnTo>
                    <a:pt x="28" y="850"/>
                  </a:lnTo>
                  <a:lnTo>
                    <a:pt x="29" y="850"/>
                  </a:lnTo>
                  <a:lnTo>
                    <a:pt x="29" y="849"/>
                  </a:lnTo>
                  <a:lnTo>
                    <a:pt x="30" y="848"/>
                  </a:lnTo>
                  <a:lnTo>
                    <a:pt x="32" y="849"/>
                  </a:lnTo>
                  <a:lnTo>
                    <a:pt x="32" y="850"/>
                  </a:lnTo>
                  <a:lnTo>
                    <a:pt x="33" y="851"/>
                  </a:lnTo>
                  <a:lnTo>
                    <a:pt x="33" y="852"/>
                  </a:lnTo>
                  <a:lnTo>
                    <a:pt x="33" y="853"/>
                  </a:lnTo>
                  <a:lnTo>
                    <a:pt x="32" y="854"/>
                  </a:lnTo>
                  <a:lnTo>
                    <a:pt x="30" y="854"/>
                  </a:lnTo>
                  <a:lnTo>
                    <a:pt x="29" y="854"/>
                  </a:lnTo>
                  <a:lnTo>
                    <a:pt x="27" y="854"/>
                  </a:lnTo>
                  <a:lnTo>
                    <a:pt x="26" y="854"/>
                  </a:lnTo>
                  <a:lnTo>
                    <a:pt x="24" y="855"/>
                  </a:lnTo>
                  <a:lnTo>
                    <a:pt x="24" y="857"/>
                  </a:lnTo>
                  <a:lnTo>
                    <a:pt x="24" y="859"/>
                  </a:lnTo>
                  <a:lnTo>
                    <a:pt x="26" y="860"/>
                  </a:lnTo>
                  <a:lnTo>
                    <a:pt x="27" y="861"/>
                  </a:lnTo>
                  <a:lnTo>
                    <a:pt x="28" y="862"/>
                  </a:lnTo>
                  <a:lnTo>
                    <a:pt x="29" y="862"/>
                  </a:lnTo>
                  <a:lnTo>
                    <a:pt x="29" y="863"/>
                  </a:lnTo>
                  <a:lnTo>
                    <a:pt x="28" y="864"/>
                  </a:lnTo>
                  <a:lnTo>
                    <a:pt x="27" y="864"/>
                  </a:lnTo>
                  <a:lnTo>
                    <a:pt x="26" y="865"/>
                  </a:lnTo>
                  <a:lnTo>
                    <a:pt x="24" y="866"/>
                  </a:lnTo>
                  <a:lnTo>
                    <a:pt x="24" y="868"/>
                  </a:lnTo>
                  <a:lnTo>
                    <a:pt x="24" y="870"/>
                  </a:lnTo>
                  <a:lnTo>
                    <a:pt x="26" y="871"/>
                  </a:lnTo>
                  <a:lnTo>
                    <a:pt x="27" y="872"/>
                  </a:lnTo>
                  <a:lnTo>
                    <a:pt x="28" y="872"/>
                  </a:lnTo>
                  <a:lnTo>
                    <a:pt x="29" y="872"/>
                  </a:lnTo>
                  <a:lnTo>
                    <a:pt x="30" y="871"/>
                  </a:lnTo>
                  <a:lnTo>
                    <a:pt x="30" y="868"/>
                  </a:lnTo>
                  <a:lnTo>
                    <a:pt x="32" y="867"/>
                  </a:lnTo>
                  <a:lnTo>
                    <a:pt x="34" y="866"/>
                  </a:lnTo>
                  <a:lnTo>
                    <a:pt x="36" y="865"/>
                  </a:lnTo>
                  <a:lnTo>
                    <a:pt x="38" y="865"/>
                  </a:lnTo>
                  <a:lnTo>
                    <a:pt x="41" y="865"/>
                  </a:lnTo>
                  <a:lnTo>
                    <a:pt x="43" y="865"/>
                  </a:lnTo>
                  <a:lnTo>
                    <a:pt x="45" y="864"/>
                  </a:lnTo>
                  <a:lnTo>
                    <a:pt x="45" y="867"/>
                  </a:lnTo>
                  <a:lnTo>
                    <a:pt x="44" y="870"/>
                  </a:lnTo>
                  <a:lnTo>
                    <a:pt x="44" y="872"/>
                  </a:lnTo>
                  <a:lnTo>
                    <a:pt x="44" y="874"/>
                  </a:lnTo>
                  <a:lnTo>
                    <a:pt x="45" y="875"/>
                  </a:lnTo>
                  <a:lnTo>
                    <a:pt x="46" y="876"/>
                  </a:lnTo>
                  <a:lnTo>
                    <a:pt x="48" y="877"/>
                  </a:lnTo>
                  <a:lnTo>
                    <a:pt x="49" y="879"/>
                  </a:lnTo>
                  <a:lnTo>
                    <a:pt x="50" y="880"/>
                  </a:lnTo>
                  <a:lnTo>
                    <a:pt x="44" y="880"/>
                  </a:lnTo>
                  <a:lnTo>
                    <a:pt x="39" y="879"/>
                  </a:lnTo>
                  <a:lnTo>
                    <a:pt x="37" y="879"/>
                  </a:lnTo>
                  <a:lnTo>
                    <a:pt x="35" y="878"/>
                  </a:lnTo>
                  <a:lnTo>
                    <a:pt x="32" y="877"/>
                  </a:lnTo>
                  <a:lnTo>
                    <a:pt x="30" y="877"/>
                  </a:lnTo>
                  <a:lnTo>
                    <a:pt x="29" y="877"/>
                  </a:lnTo>
                  <a:lnTo>
                    <a:pt x="28" y="878"/>
                  </a:lnTo>
                  <a:lnTo>
                    <a:pt x="28" y="879"/>
                  </a:lnTo>
                  <a:lnTo>
                    <a:pt x="28" y="880"/>
                  </a:lnTo>
                  <a:lnTo>
                    <a:pt x="29" y="882"/>
                  </a:lnTo>
                  <a:lnTo>
                    <a:pt x="30" y="883"/>
                  </a:lnTo>
                  <a:lnTo>
                    <a:pt x="31" y="885"/>
                  </a:lnTo>
                  <a:lnTo>
                    <a:pt x="32" y="886"/>
                  </a:lnTo>
                  <a:lnTo>
                    <a:pt x="32" y="887"/>
                  </a:lnTo>
                  <a:lnTo>
                    <a:pt x="32" y="888"/>
                  </a:lnTo>
                  <a:lnTo>
                    <a:pt x="33" y="888"/>
                  </a:lnTo>
                  <a:lnTo>
                    <a:pt x="34" y="888"/>
                  </a:lnTo>
                  <a:lnTo>
                    <a:pt x="35" y="889"/>
                  </a:lnTo>
                  <a:lnTo>
                    <a:pt x="35" y="891"/>
                  </a:lnTo>
                  <a:lnTo>
                    <a:pt x="35" y="894"/>
                  </a:lnTo>
                  <a:lnTo>
                    <a:pt x="35" y="897"/>
                  </a:lnTo>
                  <a:lnTo>
                    <a:pt x="36" y="900"/>
                  </a:lnTo>
                  <a:lnTo>
                    <a:pt x="37" y="903"/>
                  </a:lnTo>
                  <a:lnTo>
                    <a:pt x="38" y="904"/>
                  </a:lnTo>
                  <a:lnTo>
                    <a:pt x="38" y="906"/>
                  </a:lnTo>
                  <a:lnTo>
                    <a:pt x="38" y="908"/>
                  </a:lnTo>
                  <a:lnTo>
                    <a:pt x="38" y="910"/>
                  </a:lnTo>
                  <a:lnTo>
                    <a:pt x="39" y="911"/>
                  </a:lnTo>
                  <a:lnTo>
                    <a:pt x="40" y="912"/>
                  </a:lnTo>
                  <a:lnTo>
                    <a:pt x="41" y="912"/>
                  </a:lnTo>
                  <a:lnTo>
                    <a:pt x="42" y="912"/>
                  </a:lnTo>
                  <a:lnTo>
                    <a:pt x="43" y="911"/>
                  </a:lnTo>
                  <a:lnTo>
                    <a:pt x="44" y="911"/>
                  </a:lnTo>
                  <a:lnTo>
                    <a:pt x="46" y="911"/>
                  </a:lnTo>
                  <a:lnTo>
                    <a:pt x="47" y="910"/>
                  </a:lnTo>
                  <a:lnTo>
                    <a:pt x="49" y="909"/>
                  </a:lnTo>
                  <a:lnTo>
                    <a:pt x="50" y="908"/>
                  </a:lnTo>
                  <a:lnTo>
                    <a:pt x="51" y="908"/>
                  </a:lnTo>
                  <a:lnTo>
                    <a:pt x="46" y="912"/>
                  </a:lnTo>
                  <a:lnTo>
                    <a:pt x="43" y="917"/>
                  </a:lnTo>
                  <a:lnTo>
                    <a:pt x="41" y="924"/>
                  </a:lnTo>
                  <a:lnTo>
                    <a:pt x="39" y="930"/>
                  </a:lnTo>
                  <a:lnTo>
                    <a:pt x="39" y="932"/>
                  </a:lnTo>
                  <a:lnTo>
                    <a:pt x="39" y="934"/>
                  </a:lnTo>
                  <a:lnTo>
                    <a:pt x="41" y="935"/>
                  </a:lnTo>
                  <a:lnTo>
                    <a:pt x="43" y="937"/>
                  </a:lnTo>
                  <a:lnTo>
                    <a:pt x="45" y="938"/>
                  </a:lnTo>
                  <a:lnTo>
                    <a:pt x="47" y="939"/>
                  </a:lnTo>
                  <a:lnTo>
                    <a:pt x="50" y="942"/>
                  </a:lnTo>
                  <a:lnTo>
                    <a:pt x="52" y="947"/>
                  </a:lnTo>
                  <a:lnTo>
                    <a:pt x="53" y="953"/>
                  </a:lnTo>
                  <a:lnTo>
                    <a:pt x="54" y="959"/>
                  </a:lnTo>
                  <a:lnTo>
                    <a:pt x="56" y="961"/>
                  </a:lnTo>
                  <a:lnTo>
                    <a:pt x="58" y="962"/>
                  </a:lnTo>
                  <a:lnTo>
                    <a:pt x="61" y="965"/>
                  </a:lnTo>
                  <a:lnTo>
                    <a:pt x="61" y="966"/>
                  </a:lnTo>
                  <a:lnTo>
                    <a:pt x="61" y="967"/>
                  </a:lnTo>
                  <a:lnTo>
                    <a:pt x="59" y="968"/>
                  </a:lnTo>
                  <a:lnTo>
                    <a:pt x="59" y="970"/>
                  </a:lnTo>
                  <a:lnTo>
                    <a:pt x="59" y="972"/>
                  </a:lnTo>
                  <a:lnTo>
                    <a:pt x="60" y="974"/>
                  </a:lnTo>
                  <a:lnTo>
                    <a:pt x="61" y="978"/>
                  </a:lnTo>
                  <a:lnTo>
                    <a:pt x="62" y="981"/>
                  </a:lnTo>
                  <a:lnTo>
                    <a:pt x="63" y="984"/>
                  </a:lnTo>
                  <a:lnTo>
                    <a:pt x="64" y="985"/>
                  </a:lnTo>
                  <a:lnTo>
                    <a:pt x="65" y="985"/>
                  </a:lnTo>
                  <a:lnTo>
                    <a:pt x="66" y="984"/>
                  </a:lnTo>
                  <a:lnTo>
                    <a:pt x="66" y="983"/>
                  </a:lnTo>
                  <a:lnTo>
                    <a:pt x="67" y="982"/>
                  </a:lnTo>
                  <a:lnTo>
                    <a:pt x="69" y="981"/>
                  </a:lnTo>
                  <a:lnTo>
                    <a:pt x="69" y="982"/>
                  </a:lnTo>
                  <a:lnTo>
                    <a:pt x="70" y="983"/>
                  </a:lnTo>
                  <a:lnTo>
                    <a:pt x="73" y="984"/>
                  </a:lnTo>
                  <a:lnTo>
                    <a:pt x="74" y="983"/>
                  </a:lnTo>
                  <a:lnTo>
                    <a:pt x="75" y="981"/>
                  </a:lnTo>
                  <a:lnTo>
                    <a:pt x="75" y="979"/>
                  </a:lnTo>
                  <a:lnTo>
                    <a:pt x="76" y="976"/>
                  </a:lnTo>
                  <a:lnTo>
                    <a:pt x="77" y="974"/>
                  </a:lnTo>
                  <a:lnTo>
                    <a:pt x="78" y="975"/>
                  </a:lnTo>
                  <a:lnTo>
                    <a:pt x="78" y="976"/>
                  </a:lnTo>
                  <a:lnTo>
                    <a:pt x="79" y="977"/>
                  </a:lnTo>
                  <a:lnTo>
                    <a:pt x="80" y="977"/>
                  </a:lnTo>
                  <a:lnTo>
                    <a:pt x="82" y="976"/>
                  </a:lnTo>
                  <a:lnTo>
                    <a:pt x="83" y="975"/>
                  </a:lnTo>
                  <a:lnTo>
                    <a:pt x="84" y="974"/>
                  </a:lnTo>
                  <a:lnTo>
                    <a:pt x="85" y="972"/>
                  </a:lnTo>
                  <a:lnTo>
                    <a:pt x="85" y="973"/>
                  </a:lnTo>
                  <a:lnTo>
                    <a:pt x="86" y="974"/>
                  </a:lnTo>
                  <a:lnTo>
                    <a:pt x="86" y="975"/>
                  </a:lnTo>
                  <a:lnTo>
                    <a:pt x="86" y="976"/>
                  </a:lnTo>
                  <a:lnTo>
                    <a:pt x="82" y="980"/>
                  </a:lnTo>
                  <a:lnTo>
                    <a:pt x="79" y="984"/>
                  </a:lnTo>
                  <a:lnTo>
                    <a:pt x="75" y="987"/>
                  </a:lnTo>
                  <a:lnTo>
                    <a:pt x="69" y="988"/>
                  </a:lnTo>
                  <a:lnTo>
                    <a:pt x="69" y="989"/>
                  </a:lnTo>
                  <a:lnTo>
                    <a:pt x="69" y="990"/>
                  </a:lnTo>
                  <a:lnTo>
                    <a:pt x="68" y="991"/>
                  </a:lnTo>
                  <a:lnTo>
                    <a:pt x="67" y="991"/>
                  </a:lnTo>
                  <a:lnTo>
                    <a:pt x="66" y="991"/>
                  </a:lnTo>
                  <a:lnTo>
                    <a:pt x="65" y="992"/>
                  </a:lnTo>
                  <a:lnTo>
                    <a:pt x="65" y="993"/>
                  </a:lnTo>
                  <a:lnTo>
                    <a:pt x="65" y="994"/>
                  </a:lnTo>
                  <a:lnTo>
                    <a:pt x="69" y="1002"/>
                  </a:lnTo>
                  <a:lnTo>
                    <a:pt x="74" y="1011"/>
                  </a:lnTo>
                  <a:lnTo>
                    <a:pt x="76" y="1010"/>
                  </a:lnTo>
                  <a:lnTo>
                    <a:pt x="77" y="1009"/>
                  </a:lnTo>
                  <a:lnTo>
                    <a:pt x="78" y="1007"/>
                  </a:lnTo>
                  <a:lnTo>
                    <a:pt x="78" y="1005"/>
                  </a:lnTo>
                  <a:lnTo>
                    <a:pt x="78" y="1003"/>
                  </a:lnTo>
                  <a:lnTo>
                    <a:pt x="79" y="1001"/>
                  </a:lnTo>
                  <a:lnTo>
                    <a:pt x="79" y="999"/>
                  </a:lnTo>
                  <a:lnTo>
                    <a:pt x="80" y="997"/>
                  </a:lnTo>
                  <a:lnTo>
                    <a:pt x="83" y="996"/>
                  </a:lnTo>
                  <a:lnTo>
                    <a:pt x="85" y="995"/>
                  </a:lnTo>
                  <a:lnTo>
                    <a:pt x="87" y="994"/>
                  </a:lnTo>
                  <a:lnTo>
                    <a:pt x="91" y="994"/>
                  </a:lnTo>
                  <a:lnTo>
                    <a:pt x="95" y="994"/>
                  </a:lnTo>
                  <a:lnTo>
                    <a:pt x="99" y="994"/>
                  </a:lnTo>
                  <a:lnTo>
                    <a:pt x="102" y="995"/>
                  </a:lnTo>
                  <a:lnTo>
                    <a:pt x="105" y="996"/>
                  </a:lnTo>
                  <a:lnTo>
                    <a:pt x="107" y="999"/>
                  </a:lnTo>
                  <a:lnTo>
                    <a:pt x="110" y="1001"/>
                  </a:lnTo>
                  <a:lnTo>
                    <a:pt x="111" y="1004"/>
                  </a:lnTo>
                  <a:lnTo>
                    <a:pt x="111" y="1007"/>
                  </a:lnTo>
                  <a:lnTo>
                    <a:pt x="110" y="1010"/>
                  </a:lnTo>
                  <a:lnTo>
                    <a:pt x="109" y="1012"/>
                  </a:lnTo>
                  <a:lnTo>
                    <a:pt x="108" y="1014"/>
                  </a:lnTo>
                  <a:lnTo>
                    <a:pt x="106" y="1014"/>
                  </a:lnTo>
                  <a:lnTo>
                    <a:pt x="104" y="1014"/>
                  </a:lnTo>
                  <a:lnTo>
                    <a:pt x="102" y="1015"/>
                  </a:lnTo>
                  <a:lnTo>
                    <a:pt x="100" y="1015"/>
                  </a:lnTo>
                  <a:lnTo>
                    <a:pt x="98" y="1015"/>
                  </a:lnTo>
                  <a:lnTo>
                    <a:pt x="96" y="1016"/>
                  </a:lnTo>
                  <a:lnTo>
                    <a:pt x="94" y="1017"/>
                  </a:lnTo>
                  <a:lnTo>
                    <a:pt x="93" y="1018"/>
                  </a:lnTo>
                  <a:lnTo>
                    <a:pt x="93" y="1020"/>
                  </a:lnTo>
                  <a:lnTo>
                    <a:pt x="94" y="1021"/>
                  </a:lnTo>
                  <a:lnTo>
                    <a:pt x="95" y="1022"/>
                  </a:lnTo>
                  <a:lnTo>
                    <a:pt x="97" y="1023"/>
                  </a:lnTo>
                  <a:lnTo>
                    <a:pt x="98" y="1023"/>
                  </a:lnTo>
                  <a:lnTo>
                    <a:pt x="105" y="1026"/>
                  </a:lnTo>
                  <a:lnTo>
                    <a:pt x="111" y="1028"/>
                  </a:lnTo>
                  <a:lnTo>
                    <a:pt x="117" y="1028"/>
                  </a:lnTo>
                  <a:lnTo>
                    <a:pt x="119" y="1027"/>
                  </a:lnTo>
                  <a:lnTo>
                    <a:pt x="120" y="1026"/>
                  </a:lnTo>
                  <a:lnTo>
                    <a:pt x="120" y="1025"/>
                  </a:lnTo>
                  <a:lnTo>
                    <a:pt x="119" y="1023"/>
                  </a:lnTo>
                  <a:lnTo>
                    <a:pt x="119" y="1022"/>
                  </a:lnTo>
                  <a:lnTo>
                    <a:pt x="117" y="1020"/>
                  </a:lnTo>
                  <a:lnTo>
                    <a:pt x="116" y="1018"/>
                  </a:lnTo>
                  <a:lnTo>
                    <a:pt x="116" y="1017"/>
                  </a:lnTo>
                  <a:lnTo>
                    <a:pt x="119" y="1013"/>
                  </a:lnTo>
                  <a:lnTo>
                    <a:pt x="120" y="1009"/>
                  </a:lnTo>
                  <a:lnTo>
                    <a:pt x="119" y="1005"/>
                  </a:lnTo>
                  <a:lnTo>
                    <a:pt x="121" y="1005"/>
                  </a:lnTo>
                  <a:lnTo>
                    <a:pt x="122" y="1004"/>
                  </a:lnTo>
                  <a:lnTo>
                    <a:pt x="122" y="1003"/>
                  </a:lnTo>
                  <a:lnTo>
                    <a:pt x="123" y="1001"/>
                  </a:lnTo>
                  <a:lnTo>
                    <a:pt x="123" y="1000"/>
                  </a:lnTo>
                  <a:lnTo>
                    <a:pt x="123" y="998"/>
                  </a:lnTo>
                  <a:lnTo>
                    <a:pt x="122" y="997"/>
                  </a:lnTo>
                  <a:lnTo>
                    <a:pt x="122" y="996"/>
                  </a:lnTo>
                  <a:lnTo>
                    <a:pt x="130" y="991"/>
                  </a:lnTo>
                  <a:lnTo>
                    <a:pt x="138" y="989"/>
                  </a:lnTo>
                  <a:lnTo>
                    <a:pt x="145" y="984"/>
                  </a:lnTo>
                  <a:lnTo>
                    <a:pt x="151" y="983"/>
                  </a:lnTo>
                  <a:lnTo>
                    <a:pt x="157" y="982"/>
                  </a:lnTo>
                  <a:lnTo>
                    <a:pt x="164" y="982"/>
                  </a:lnTo>
                  <a:lnTo>
                    <a:pt x="166" y="981"/>
                  </a:lnTo>
                  <a:lnTo>
                    <a:pt x="166" y="980"/>
                  </a:lnTo>
                  <a:lnTo>
                    <a:pt x="164" y="979"/>
                  </a:lnTo>
                  <a:lnTo>
                    <a:pt x="163" y="978"/>
                  </a:lnTo>
                  <a:lnTo>
                    <a:pt x="162" y="977"/>
                  </a:lnTo>
                  <a:lnTo>
                    <a:pt x="161" y="977"/>
                  </a:lnTo>
                  <a:lnTo>
                    <a:pt x="158" y="976"/>
                  </a:lnTo>
                  <a:lnTo>
                    <a:pt x="147" y="975"/>
                  </a:lnTo>
                  <a:lnTo>
                    <a:pt x="136" y="974"/>
                  </a:lnTo>
                  <a:lnTo>
                    <a:pt x="125" y="975"/>
                  </a:lnTo>
                  <a:lnTo>
                    <a:pt x="113" y="977"/>
                  </a:lnTo>
                  <a:lnTo>
                    <a:pt x="103" y="976"/>
                  </a:lnTo>
                  <a:lnTo>
                    <a:pt x="98" y="974"/>
                  </a:lnTo>
                  <a:lnTo>
                    <a:pt x="94" y="969"/>
                  </a:lnTo>
                  <a:lnTo>
                    <a:pt x="92" y="964"/>
                  </a:lnTo>
                  <a:lnTo>
                    <a:pt x="89" y="958"/>
                  </a:lnTo>
                  <a:lnTo>
                    <a:pt x="89" y="953"/>
                  </a:lnTo>
                  <a:lnTo>
                    <a:pt x="90" y="948"/>
                  </a:lnTo>
                  <a:lnTo>
                    <a:pt x="90" y="944"/>
                  </a:lnTo>
                  <a:lnTo>
                    <a:pt x="88" y="940"/>
                  </a:lnTo>
                  <a:lnTo>
                    <a:pt x="86" y="938"/>
                  </a:lnTo>
                  <a:lnTo>
                    <a:pt x="83" y="937"/>
                  </a:lnTo>
                  <a:lnTo>
                    <a:pt x="80" y="938"/>
                  </a:lnTo>
                  <a:lnTo>
                    <a:pt x="77" y="939"/>
                  </a:lnTo>
                  <a:lnTo>
                    <a:pt x="75" y="941"/>
                  </a:lnTo>
                  <a:lnTo>
                    <a:pt x="68" y="931"/>
                  </a:lnTo>
                  <a:lnTo>
                    <a:pt x="68" y="920"/>
                  </a:lnTo>
                  <a:lnTo>
                    <a:pt x="70" y="908"/>
                  </a:lnTo>
                  <a:lnTo>
                    <a:pt x="74" y="897"/>
                  </a:lnTo>
                  <a:lnTo>
                    <a:pt x="76" y="886"/>
                  </a:lnTo>
                  <a:lnTo>
                    <a:pt x="76" y="875"/>
                  </a:lnTo>
                  <a:lnTo>
                    <a:pt x="75" y="866"/>
                  </a:lnTo>
                  <a:lnTo>
                    <a:pt x="75" y="857"/>
                  </a:lnTo>
                  <a:lnTo>
                    <a:pt x="79" y="849"/>
                  </a:lnTo>
                  <a:lnTo>
                    <a:pt x="79" y="848"/>
                  </a:lnTo>
                  <a:lnTo>
                    <a:pt x="78" y="847"/>
                  </a:lnTo>
                  <a:lnTo>
                    <a:pt x="78" y="845"/>
                  </a:lnTo>
                  <a:lnTo>
                    <a:pt x="77" y="843"/>
                  </a:lnTo>
                  <a:lnTo>
                    <a:pt x="78" y="842"/>
                  </a:lnTo>
                  <a:lnTo>
                    <a:pt x="80" y="838"/>
                  </a:lnTo>
                  <a:lnTo>
                    <a:pt x="83" y="835"/>
                  </a:lnTo>
                  <a:lnTo>
                    <a:pt x="85" y="832"/>
                  </a:lnTo>
                  <a:lnTo>
                    <a:pt x="86" y="831"/>
                  </a:lnTo>
                  <a:lnTo>
                    <a:pt x="86" y="829"/>
                  </a:lnTo>
                  <a:lnTo>
                    <a:pt x="86" y="828"/>
                  </a:lnTo>
                  <a:lnTo>
                    <a:pt x="85" y="826"/>
                  </a:lnTo>
                  <a:lnTo>
                    <a:pt x="83" y="824"/>
                  </a:lnTo>
                  <a:lnTo>
                    <a:pt x="81" y="822"/>
                  </a:lnTo>
                  <a:lnTo>
                    <a:pt x="80" y="820"/>
                  </a:lnTo>
                  <a:lnTo>
                    <a:pt x="80" y="818"/>
                  </a:lnTo>
                  <a:lnTo>
                    <a:pt x="80" y="816"/>
                  </a:lnTo>
                  <a:lnTo>
                    <a:pt x="80" y="814"/>
                  </a:lnTo>
                  <a:lnTo>
                    <a:pt x="80" y="811"/>
                  </a:lnTo>
                  <a:lnTo>
                    <a:pt x="80" y="810"/>
                  </a:lnTo>
                  <a:lnTo>
                    <a:pt x="79" y="809"/>
                  </a:lnTo>
                  <a:lnTo>
                    <a:pt x="78" y="808"/>
                  </a:lnTo>
                  <a:lnTo>
                    <a:pt x="79" y="801"/>
                  </a:lnTo>
                  <a:lnTo>
                    <a:pt x="81" y="794"/>
                  </a:lnTo>
                  <a:lnTo>
                    <a:pt x="80" y="787"/>
                  </a:lnTo>
                  <a:lnTo>
                    <a:pt x="79" y="785"/>
                  </a:lnTo>
                  <a:lnTo>
                    <a:pt x="78" y="784"/>
                  </a:lnTo>
                  <a:lnTo>
                    <a:pt x="76" y="783"/>
                  </a:lnTo>
                  <a:lnTo>
                    <a:pt x="74" y="781"/>
                  </a:lnTo>
                  <a:lnTo>
                    <a:pt x="71" y="781"/>
                  </a:lnTo>
                  <a:lnTo>
                    <a:pt x="69" y="780"/>
                  </a:lnTo>
                  <a:lnTo>
                    <a:pt x="71" y="778"/>
                  </a:lnTo>
                  <a:lnTo>
                    <a:pt x="75" y="777"/>
                  </a:lnTo>
                  <a:lnTo>
                    <a:pt x="78" y="777"/>
                  </a:lnTo>
                  <a:lnTo>
                    <a:pt x="80" y="776"/>
                  </a:lnTo>
                  <a:lnTo>
                    <a:pt x="83" y="775"/>
                  </a:lnTo>
                  <a:lnTo>
                    <a:pt x="85" y="774"/>
                  </a:lnTo>
                  <a:lnTo>
                    <a:pt x="85" y="772"/>
                  </a:lnTo>
                  <a:lnTo>
                    <a:pt x="85" y="769"/>
                  </a:lnTo>
                  <a:lnTo>
                    <a:pt x="85" y="765"/>
                  </a:lnTo>
                  <a:lnTo>
                    <a:pt x="83" y="763"/>
                  </a:lnTo>
                  <a:lnTo>
                    <a:pt x="80" y="762"/>
                  </a:lnTo>
                  <a:lnTo>
                    <a:pt x="78" y="762"/>
                  </a:lnTo>
                  <a:lnTo>
                    <a:pt x="75" y="762"/>
                  </a:lnTo>
                  <a:lnTo>
                    <a:pt x="71" y="762"/>
                  </a:lnTo>
                  <a:lnTo>
                    <a:pt x="69" y="762"/>
                  </a:lnTo>
                  <a:lnTo>
                    <a:pt x="69" y="761"/>
                  </a:lnTo>
                  <a:lnTo>
                    <a:pt x="69" y="760"/>
                  </a:lnTo>
                  <a:lnTo>
                    <a:pt x="69" y="759"/>
                  </a:lnTo>
                  <a:lnTo>
                    <a:pt x="69" y="758"/>
                  </a:lnTo>
                  <a:lnTo>
                    <a:pt x="71" y="755"/>
                  </a:lnTo>
                  <a:lnTo>
                    <a:pt x="73" y="753"/>
                  </a:lnTo>
                  <a:lnTo>
                    <a:pt x="73" y="750"/>
                  </a:lnTo>
                  <a:lnTo>
                    <a:pt x="73" y="747"/>
                  </a:lnTo>
                  <a:lnTo>
                    <a:pt x="70" y="745"/>
                  </a:lnTo>
                  <a:lnTo>
                    <a:pt x="64" y="735"/>
                  </a:lnTo>
                  <a:lnTo>
                    <a:pt x="59" y="726"/>
                  </a:lnTo>
                  <a:lnTo>
                    <a:pt x="57" y="720"/>
                  </a:lnTo>
                  <a:lnTo>
                    <a:pt x="58" y="713"/>
                  </a:lnTo>
                  <a:lnTo>
                    <a:pt x="60" y="706"/>
                  </a:lnTo>
                  <a:lnTo>
                    <a:pt x="61" y="697"/>
                  </a:lnTo>
                  <a:lnTo>
                    <a:pt x="59" y="686"/>
                  </a:lnTo>
                  <a:lnTo>
                    <a:pt x="57" y="677"/>
                  </a:lnTo>
                  <a:lnTo>
                    <a:pt x="56" y="667"/>
                  </a:lnTo>
                  <a:lnTo>
                    <a:pt x="57" y="654"/>
                  </a:lnTo>
                  <a:lnTo>
                    <a:pt x="58" y="641"/>
                  </a:lnTo>
                  <a:lnTo>
                    <a:pt x="59" y="635"/>
                  </a:lnTo>
                  <a:lnTo>
                    <a:pt x="62" y="629"/>
                  </a:lnTo>
                  <a:lnTo>
                    <a:pt x="63" y="626"/>
                  </a:lnTo>
                  <a:lnTo>
                    <a:pt x="62" y="624"/>
                  </a:lnTo>
                  <a:lnTo>
                    <a:pt x="61" y="622"/>
                  </a:lnTo>
                  <a:lnTo>
                    <a:pt x="60" y="620"/>
                  </a:lnTo>
                  <a:lnTo>
                    <a:pt x="60" y="618"/>
                  </a:lnTo>
                  <a:lnTo>
                    <a:pt x="61" y="617"/>
                  </a:lnTo>
                  <a:lnTo>
                    <a:pt x="62" y="616"/>
                  </a:lnTo>
                  <a:lnTo>
                    <a:pt x="63" y="615"/>
                  </a:lnTo>
                  <a:lnTo>
                    <a:pt x="65" y="615"/>
                  </a:lnTo>
                  <a:lnTo>
                    <a:pt x="67" y="615"/>
                  </a:lnTo>
                  <a:lnTo>
                    <a:pt x="69" y="614"/>
                  </a:lnTo>
                  <a:lnTo>
                    <a:pt x="71" y="614"/>
                  </a:lnTo>
                  <a:lnTo>
                    <a:pt x="73" y="612"/>
                  </a:lnTo>
                  <a:lnTo>
                    <a:pt x="71" y="605"/>
                  </a:lnTo>
                  <a:lnTo>
                    <a:pt x="69" y="598"/>
                  </a:lnTo>
                  <a:lnTo>
                    <a:pt x="67" y="591"/>
                  </a:lnTo>
                  <a:lnTo>
                    <a:pt x="66" y="588"/>
                  </a:lnTo>
                  <a:lnTo>
                    <a:pt x="65" y="585"/>
                  </a:lnTo>
                  <a:lnTo>
                    <a:pt x="63" y="583"/>
                  </a:lnTo>
                  <a:lnTo>
                    <a:pt x="62" y="580"/>
                  </a:lnTo>
                  <a:lnTo>
                    <a:pt x="61" y="566"/>
                  </a:lnTo>
                  <a:lnTo>
                    <a:pt x="62" y="552"/>
                  </a:lnTo>
                  <a:lnTo>
                    <a:pt x="66" y="541"/>
                  </a:lnTo>
                  <a:lnTo>
                    <a:pt x="71" y="531"/>
                  </a:lnTo>
                  <a:lnTo>
                    <a:pt x="76" y="521"/>
                  </a:lnTo>
                  <a:lnTo>
                    <a:pt x="76" y="518"/>
                  </a:lnTo>
                  <a:lnTo>
                    <a:pt x="76" y="516"/>
                  </a:lnTo>
                  <a:lnTo>
                    <a:pt x="74" y="514"/>
                  </a:lnTo>
                  <a:lnTo>
                    <a:pt x="73" y="512"/>
                  </a:lnTo>
                  <a:lnTo>
                    <a:pt x="71" y="509"/>
                  </a:lnTo>
                  <a:lnTo>
                    <a:pt x="70" y="508"/>
                  </a:lnTo>
                  <a:lnTo>
                    <a:pt x="70" y="506"/>
                  </a:lnTo>
                  <a:lnTo>
                    <a:pt x="74" y="495"/>
                  </a:lnTo>
                  <a:lnTo>
                    <a:pt x="77" y="483"/>
                  </a:lnTo>
                  <a:lnTo>
                    <a:pt x="78" y="482"/>
                  </a:lnTo>
                  <a:lnTo>
                    <a:pt x="79" y="481"/>
                  </a:lnTo>
                  <a:lnTo>
                    <a:pt x="81" y="481"/>
                  </a:lnTo>
                  <a:lnTo>
                    <a:pt x="82" y="480"/>
                  </a:lnTo>
                  <a:lnTo>
                    <a:pt x="84" y="480"/>
                  </a:lnTo>
                  <a:lnTo>
                    <a:pt x="86" y="479"/>
                  </a:lnTo>
                  <a:lnTo>
                    <a:pt x="87" y="478"/>
                  </a:lnTo>
                  <a:lnTo>
                    <a:pt x="88" y="468"/>
                  </a:lnTo>
                  <a:lnTo>
                    <a:pt x="86" y="457"/>
                  </a:lnTo>
                  <a:lnTo>
                    <a:pt x="85" y="446"/>
                  </a:lnTo>
                  <a:lnTo>
                    <a:pt x="84" y="445"/>
                  </a:lnTo>
                  <a:lnTo>
                    <a:pt x="83" y="445"/>
                  </a:lnTo>
                  <a:lnTo>
                    <a:pt x="81" y="444"/>
                  </a:lnTo>
                  <a:lnTo>
                    <a:pt x="79" y="444"/>
                  </a:lnTo>
                  <a:lnTo>
                    <a:pt x="78" y="443"/>
                  </a:lnTo>
                  <a:lnTo>
                    <a:pt x="77" y="443"/>
                  </a:lnTo>
                  <a:lnTo>
                    <a:pt x="71" y="430"/>
                  </a:lnTo>
                  <a:lnTo>
                    <a:pt x="69" y="416"/>
                  </a:lnTo>
                  <a:lnTo>
                    <a:pt x="69" y="414"/>
                  </a:lnTo>
                  <a:lnTo>
                    <a:pt x="69" y="411"/>
                  </a:lnTo>
                  <a:lnTo>
                    <a:pt x="69" y="408"/>
                  </a:lnTo>
                  <a:lnTo>
                    <a:pt x="68" y="406"/>
                  </a:lnTo>
                  <a:lnTo>
                    <a:pt x="67" y="405"/>
                  </a:lnTo>
                  <a:lnTo>
                    <a:pt x="65" y="404"/>
                  </a:lnTo>
                  <a:lnTo>
                    <a:pt x="63" y="403"/>
                  </a:lnTo>
                  <a:lnTo>
                    <a:pt x="62" y="402"/>
                  </a:lnTo>
                  <a:lnTo>
                    <a:pt x="60" y="400"/>
                  </a:lnTo>
                  <a:lnTo>
                    <a:pt x="59" y="399"/>
                  </a:lnTo>
                  <a:lnTo>
                    <a:pt x="59" y="397"/>
                  </a:lnTo>
                  <a:lnTo>
                    <a:pt x="60" y="395"/>
                  </a:lnTo>
                  <a:lnTo>
                    <a:pt x="61" y="393"/>
                  </a:lnTo>
                  <a:lnTo>
                    <a:pt x="63" y="392"/>
                  </a:lnTo>
                  <a:lnTo>
                    <a:pt x="65" y="391"/>
                  </a:lnTo>
                  <a:lnTo>
                    <a:pt x="66" y="390"/>
                  </a:lnTo>
                  <a:lnTo>
                    <a:pt x="67" y="388"/>
                  </a:lnTo>
                  <a:lnTo>
                    <a:pt x="67" y="382"/>
                  </a:lnTo>
                  <a:lnTo>
                    <a:pt x="66" y="374"/>
                  </a:lnTo>
                  <a:lnTo>
                    <a:pt x="67" y="369"/>
                  </a:lnTo>
                  <a:lnTo>
                    <a:pt x="69" y="367"/>
                  </a:lnTo>
                  <a:lnTo>
                    <a:pt x="71" y="364"/>
                  </a:lnTo>
                  <a:lnTo>
                    <a:pt x="73" y="362"/>
                  </a:lnTo>
                  <a:lnTo>
                    <a:pt x="75" y="359"/>
                  </a:lnTo>
                  <a:lnTo>
                    <a:pt x="75" y="357"/>
                  </a:lnTo>
                  <a:lnTo>
                    <a:pt x="74" y="354"/>
                  </a:lnTo>
                  <a:lnTo>
                    <a:pt x="71" y="350"/>
                  </a:lnTo>
                  <a:lnTo>
                    <a:pt x="70" y="346"/>
                  </a:lnTo>
                  <a:lnTo>
                    <a:pt x="69" y="343"/>
                  </a:lnTo>
                  <a:lnTo>
                    <a:pt x="69" y="339"/>
                  </a:lnTo>
                  <a:lnTo>
                    <a:pt x="73" y="323"/>
                  </a:lnTo>
                  <a:lnTo>
                    <a:pt x="78" y="308"/>
                  </a:lnTo>
                  <a:lnTo>
                    <a:pt x="82" y="298"/>
                  </a:lnTo>
                  <a:lnTo>
                    <a:pt x="87" y="288"/>
                  </a:lnTo>
                  <a:lnTo>
                    <a:pt x="91" y="276"/>
                  </a:lnTo>
                  <a:lnTo>
                    <a:pt x="92" y="274"/>
                  </a:lnTo>
                  <a:lnTo>
                    <a:pt x="94" y="272"/>
                  </a:lnTo>
                  <a:lnTo>
                    <a:pt x="96" y="271"/>
                  </a:lnTo>
                  <a:lnTo>
                    <a:pt x="98" y="269"/>
                  </a:lnTo>
                  <a:lnTo>
                    <a:pt x="100" y="268"/>
                  </a:lnTo>
                  <a:lnTo>
                    <a:pt x="101" y="267"/>
                  </a:lnTo>
                  <a:lnTo>
                    <a:pt x="102" y="265"/>
                  </a:lnTo>
                  <a:lnTo>
                    <a:pt x="103" y="263"/>
                  </a:lnTo>
                  <a:lnTo>
                    <a:pt x="103" y="262"/>
                  </a:lnTo>
                  <a:lnTo>
                    <a:pt x="100" y="250"/>
                  </a:lnTo>
                  <a:lnTo>
                    <a:pt x="100" y="236"/>
                  </a:lnTo>
                  <a:lnTo>
                    <a:pt x="100" y="235"/>
                  </a:lnTo>
                  <a:lnTo>
                    <a:pt x="99" y="233"/>
                  </a:lnTo>
                  <a:lnTo>
                    <a:pt x="98" y="230"/>
                  </a:lnTo>
                  <a:lnTo>
                    <a:pt x="97" y="228"/>
                  </a:lnTo>
                  <a:lnTo>
                    <a:pt x="96" y="227"/>
                  </a:lnTo>
                  <a:lnTo>
                    <a:pt x="96" y="226"/>
                  </a:lnTo>
                  <a:lnTo>
                    <a:pt x="96" y="224"/>
                  </a:lnTo>
                  <a:lnTo>
                    <a:pt x="97" y="223"/>
                  </a:lnTo>
                  <a:lnTo>
                    <a:pt x="100" y="218"/>
                  </a:lnTo>
                  <a:lnTo>
                    <a:pt x="99" y="213"/>
                  </a:lnTo>
                  <a:lnTo>
                    <a:pt x="98" y="207"/>
                  </a:lnTo>
                  <a:lnTo>
                    <a:pt x="99" y="203"/>
                  </a:lnTo>
                  <a:lnTo>
                    <a:pt x="105" y="198"/>
                  </a:lnTo>
                  <a:lnTo>
                    <a:pt x="112" y="193"/>
                  </a:lnTo>
                  <a:lnTo>
                    <a:pt x="119" y="189"/>
                  </a:lnTo>
                  <a:lnTo>
                    <a:pt x="125" y="183"/>
                  </a:lnTo>
                  <a:lnTo>
                    <a:pt x="128" y="175"/>
                  </a:lnTo>
                  <a:lnTo>
                    <a:pt x="129" y="163"/>
                  </a:lnTo>
                  <a:lnTo>
                    <a:pt x="129" y="156"/>
                  </a:lnTo>
                  <a:lnTo>
                    <a:pt x="128" y="151"/>
                  </a:lnTo>
                  <a:lnTo>
                    <a:pt x="128" y="145"/>
                  </a:lnTo>
                  <a:lnTo>
                    <a:pt x="127" y="145"/>
                  </a:lnTo>
                  <a:lnTo>
                    <a:pt x="126" y="145"/>
                  </a:lnTo>
                  <a:lnTo>
                    <a:pt x="124" y="145"/>
                  </a:lnTo>
                  <a:lnTo>
                    <a:pt x="121" y="145"/>
                  </a:lnTo>
                  <a:lnTo>
                    <a:pt x="119" y="145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8" name="Freeform 90"/>
            <p:cNvSpPr>
              <a:spLocks/>
            </p:cNvSpPr>
            <p:nvPr/>
          </p:nvSpPr>
          <p:spPr bwMode="gray">
            <a:xfrm>
              <a:off x="2638" y="2589"/>
              <a:ext cx="166" cy="1028"/>
            </a:xfrm>
            <a:custGeom>
              <a:avLst/>
              <a:gdLst>
                <a:gd name="T0" fmla="*/ 89 w 166"/>
                <a:gd name="T1" fmla="*/ 83 h 1028"/>
                <a:gd name="T2" fmla="*/ 76 w 166"/>
                <a:gd name="T3" fmla="*/ 70 h 1028"/>
                <a:gd name="T4" fmla="*/ 87 w 166"/>
                <a:gd name="T5" fmla="*/ 51 h 1028"/>
                <a:gd name="T6" fmla="*/ 74 w 166"/>
                <a:gd name="T7" fmla="*/ 35 h 1028"/>
                <a:gd name="T8" fmla="*/ 33 w 166"/>
                <a:gd name="T9" fmla="*/ 22 h 1028"/>
                <a:gd name="T10" fmla="*/ 44 w 166"/>
                <a:gd name="T11" fmla="*/ 109 h 1028"/>
                <a:gd name="T12" fmla="*/ 31 w 166"/>
                <a:gd name="T13" fmla="*/ 164 h 1028"/>
                <a:gd name="T14" fmla="*/ 37 w 166"/>
                <a:gd name="T15" fmla="*/ 241 h 1028"/>
                <a:gd name="T16" fmla="*/ 29 w 166"/>
                <a:gd name="T17" fmla="*/ 307 h 1028"/>
                <a:gd name="T18" fmla="*/ 26 w 166"/>
                <a:gd name="T19" fmla="*/ 356 h 1028"/>
                <a:gd name="T20" fmla="*/ 30 w 166"/>
                <a:gd name="T21" fmla="*/ 403 h 1028"/>
                <a:gd name="T22" fmla="*/ 33 w 166"/>
                <a:gd name="T23" fmla="*/ 451 h 1028"/>
                <a:gd name="T24" fmla="*/ 16 w 166"/>
                <a:gd name="T25" fmla="*/ 517 h 1028"/>
                <a:gd name="T26" fmla="*/ 1 w 166"/>
                <a:gd name="T27" fmla="*/ 584 h 1028"/>
                <a:gd name="T28" fmla="*/ 4 w 166"/>
                <a:gd name="T29" fmla="*/ 644 h 1028"/>
                <a:gd name="T30" fmla="*/ 5 w 166"/>
                <a:gd name="T31" fmla="*/ 669 h 1028"/>
                <a:gd name="T32" fmla="*/ 24 w 166"/>
                <a:gd name="T33" fmla="*/ 703 h 1028"/>
                <a:gd name="T34" fmla="*/ 37 w 166"/>
                <a:gd name="T35" fmla="*/ 702 h 1028"/>
                <a:gd name="T36" fmla="*/ 39 w 166"/>
                <a:gd name="T37" fmla="*/ 722 h 1028"/>
                <a:gd name="T38" fmla="*/ 34 w 166"/>
                <a:gd name="T39" fmla="*/ 742 h 1028"/>
                <a:gd name="T40" fmla="*/ 37 w 166"/>
                <a:gd name="T41" fmla="*/ 766 h 1028"/>
                <a:gd name="T42" fmla="*/ 48 w 166"/>
                <a:gd name="T43" fmla="*/ 769 h 1028"/>
                <a:gd name="T44" fmla="*/ 34 w 166"/>
                <a:gd name="T45" fmla="*/ 797 h 1028"/>
                <a:gd name="T46" fmla="*/ 32 w 166"/>
                <a:gd name="T47" fmla="*/ 823 h 1028"/>
                <a:gd name="T48" fmla="*/ 8 w 166"/>
                <a:gd name="T49" fmla="*/ 820 h 1028"/>
                <a:gd name="T50" fmla="*/ 8 w 166"/>
                <a:gd name="T51" fmla="*/ 830 h 1028"/>
                <a:gd name="T52" fmla="*/ 7 w 166"/>
                <a:gd name="T53" fmla="*/ 838 h 1028"/>
                <a:gd name="T54" fmla="*/ 29 w 166"/>
                <a:gd name="T55" fmla="*/ 849 h 1028"/>
                <a:gd name="T56" fmla="*/ 24 w 166"/>
                <a:gd name="T57" fmla="*/ 859 h 1028"/>
                <a:gd name="T58" fmla="*/ 28 w 166"/>
                <a:gd name="T59" fmla="*/ 872 h 1028"/>
                <a:gd name="T60" fmla="*/ 44 w 166"/>
                <a:gd name="T61" fmla="*/ 874 h 1028"/>
                <a:gd name="T62" fmla="*/ 28 w 166"/>
                <a:gd name="T63" fmla="*/ 879 h 1028"/>
                <a:gd name="T64" fmla="*/ 36 w 166"/>
                <a:gd name="T65" fmla="*/ 900 h 1028"/>
                <a:gd name="T66" fmla="*/ 47 w 166"/>
                <a:gd name="T67" fmla="*/ 910 h 1028"/>
                <a:gd name="T68" fmla="*/ 50 w 166"/>
                <a:gd name="T69" fmla="*/ 942 h 1028"/>
                <a:gd name="T70" fmla="*/ 61 w 166"/>
                <a:gd name="T71" fmla="*/ 978 h 1028"/>
                <a:gd name="T72" fmla="*/ 75 w 166"/>
                <a:gd name="T73" fmla="*/ 979 h 1028"/>
                <a:gd name="T74" fmla="*/ 86 w 166"/>
                <a:gd name="T75" fmla="*/ 976 h 1028"/>
                <a:gd name="T76" fmla="*/ 69 w 166"/>
                <a:gd name="T77" fmla="*/ 1002 h 1028"/>
                <a:gd name="T78" fmla="*/ 95 w 166"/>
                <a:gd name="T79" fmla="*/ 994 h 1028"/>
                <a:gd name="T80" fmla="*/ 100 w 166"/>
                <a:gd name="T81" fmla="*/ 1015 h 1028"/>
                <a:gd name="T82" fmla="*/ 120 w 166"/>
                <a:gd name="T83" fmla="*/ 1026 h 1028"/>
                <a:gd name="T84" fmla="*/ 123 w 166"/>
                <a:gd name="T85" fmla="*/ 1000 h 1028"/>
                <a:gd name="T86" fmla="*/ 162 w 166"/>
                <a:gd name="T87" fmla="*/ 977 h 1028"/>
                <a:gd name="T88" fmla="*/ 90 w 166"/>
                <a:gd name="T89" fmla="*/ 944 h 1028"/>
                <a:gd name="T90" fmla="*/ 75 w 166"/>
                <a:gd name="T91" fmla="*/ 857 h 1028"/>
                <a:gd name="T92" fmla="*/ 83 w 166"/>
                <a:gd name="T93" fmla="*/ 824 h 1028"/>
                <a:gd name="T94" fmla="*/ 78 w 166"/>
                <a:gd name="T95" fmla="*/ 784 h 1028"/>
                <a:gd name="T96" fmla="*/ 83 w 166"/>
                <a:gd name="T97" fmla="*/ 763 h 1028"/>
                <a:gd name="T98" fmla="*/ 70 w 166"/>
                <a:gd name="T99" fmla="*/ 745 h 1028"/>
                <a:gd name="T100" fmla="*/ 63 w 166"/>
                <a:gd name="T101" fmla="*/ 626 h 1028"/>
                <a:gd name="T102" fmla="*/ 69 w 166"/>
                <a:gd name="T103" fmla="*/ 598 h 1028"/>
                <a:gd name="T104" fmla="*/ 73 w 166"/>
                <a:gd name="T105" fmla="*/ 512 h 1028"/>
                <a:gd name="T106" fmla="*/ 86 w 166"/>
                <a:gd name="T107" fmla="*/ 457 h 1028"/>
                <a:gd name="T108" fmla="*/ 67 w 166"/>
                <a:gd name="T109" fmla="*/ 405 h 1028"/>
                <a:gd name="T110" fmla="*/ 66 w 166"/>
                <a:gd name="T111" fmla="*/ 374 h 1028"/>
                <a:gd name="T112" fmla="*/ 82 w 166"/>
                <a:gd name="T113" fmla="*/ 298 h 1028"/>
                <a:gd name="T114" fmla="*/ 100 w 166"/>
                <a:gd name="T115" fmla="*/ 235 h 1028"/>
                <a:gd name="T116" fmla="*/ 119 w 166"/>
                <a:gd name="T117" fmla="*/ 189 h 102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6"/>
                <a:gd name="T178" fmla="*/ 0 h 1028"/>
                <a:gd name="T179" fmla="*/ 166 w 166"/>
                <a:gd name="T180" fmla="*/ 1028 h 102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6" h="1028">
                  <a:moveTo>
                    <a:pt x="119" y="145"/>
                  </a:moveTo>
                  <a:lnTo>
                    <a:pt x="112" y="141"/>
                  </a:lnTo>
                  <a:lnTo>
                    <a:pt x="109" y="136"/>
                  </a:lnTo>
                  <a:lnTo>
                    <a:pt x="107" y="130"/>
                  </a:lnTo>
                  <a:lnTo>
                    <a:pt x="105" y="123"/>
                  </a:lnTo>
                  <a:lnTo>
                    <a:pt x="103" y="116"/>
                  </a:lnTo>
                  <a:lnTo>
                    <a:pt x="100" y="108"/>
                  </a:lnTo>
                  <a:lnTo>
                    <a:pt x="97" y="98"/>
                  </a:lnTo>
                  <a:lnTo>
                    <a:pt x="95" y="96"/>
                  </a:lnTo>
                  <a:lnTo>
                    <a:pt x="93" y="94"/>
                  </a:lnTo>
                  <a:lnTo>
                    <a:pt x="91" y="91"/>
                  </a:lnTo>
                  <a:lnTo>
                    <a:pt x="90" y="89"/>
                  </a:lnTo>
                  <a:lnTo>
                    <a:pt x="89" y="86"/>
                  </a:lnTo>
                  <a:lnTo>
                    <a:pt x="89" y="83"/>
                  </a:lnTo>
                  <a:lnTo>
                    <a:pt x="89" y="82"/>
                  </a:lnTo>
                  <a:lnTo>
                    <a:pt x="90" y="83"/>
                  </a:lnTo>
                  <a:lnTo>
                    <a:pt x="91" y="83"/>
                  </a:lnTo>
                  <a:lnTo>
                    <a:pt x="91" y="80"/>
                  </a:lnTo>
                  <a:lnTo>
                    <a:pt x="90" y="79"/>
                  </a:lnTo>
                  <a:lnTo>
                    <a:pt x="88" y="77"/>
                  </a:lnTo>
                  <a:lnTo>
                    <a:pt x="86" y="77"/>
                  </a:lnTo>
                  <a:lnTo>
                    <a:pt x="83" y="76"/>
                  </a:lnTo>
                  <a:lnTo>
                    <a:pt x="81" y="75"/>
                  </a:lnTo>
                  <a:lnTo>
                    <a:pt x="78" y="74"/>
                  </a:lnTo>
                  <a:lnTo>
                    <a:pt x="76" y="73"/>
                  </a:lnTo>
                  <a:lnTo>
                    <a:pt x="76" y="72"/>
                  </a:lnTo>
                  <a:lnTo>
                    <a:pt x="76" y="71"/>
                  </a:lnTo>
                  <a:lnTo>
                    <a:pt x="76" y="70"/>
                  </a:lnTo>
                  <a:lnTo>
                    <a:pt x="79" y="70"/>
                  </a:lnTo>
                  <a:lnTo>
                    <a:pt x="81" y="69"/>
                  </a:lnTo>
                  <a:lnTo>
                    <a:pt x="83" y="68"/>
                  </a:lnTo>
                  <a:lnTo>
                    <a:pt x="85" y="66"/>
                  </a:lnTo>
                  <a:lnTo>
                    <a:pt x="86" y="64"/>
                  </a:lnTo>
                  <a:lnTo>
                    <a:pt x="85" y="63"/>
                  </a:lnTo>
                  <a:lnTo>
                    <a:pt x="85" y="60"/>
                  </a:lnTo>
                  <a:lnTo>
                    <a:pt x="84" y="57"/>
                  </a:lnTo>
                  <a:lnTo>
                    <a:pt x="83" y="55"/>
                  </a:lnTo>
                  <a:lnTo>
                    <a:pt x="83" y="53"/>
                  </a:lnTo>
                  <a:lnTo>
                    <a:pt x="83" y="51"/>
                  </a:lnTo>
                  <a:lnTo>
                    <a:pt x="84" y="50"/>
                  </a:lnTo>
                  <a:lnTo>
                    <a:pt x="85" y="51"/>
                  </a:lnTo>
                  <a:lnTo>
                    <a:pt x="87" y="51"/>
                  </a:lnTo>
                  <a:lnTo>
                    <a:pt x="88" y="52"/>
                  </a:lnTo>
                  <a:lnTo>
                    <a:pt x="90" y="52"/>
                  </a:lnTo>
                  <a:lnTo>
                    <a:pt x="90" y="51"/>
                  </a:lnTo>
                  <a:lnTo>
                    <a:pt x="90" y="49"/>
                  </a:lnTo>
                  <a:lnTo>
                    <a:pt x="90" y="48"/>
                  </a:lnTo>
                  <a:lnTo>
                    <a:pt x="88" y="45"/>
                  </a:lnTo>
                  <a:lnTo>
                    <a:pt x="86" y="44"/>
                  </a:lnTo>
                  <a:lnTo>
                    <a:pt x="84" y="42"/>
                  </a:lnTo>
                  <a:lnTo>
                    <a:pt x="82" y="41"/>
                  </a:lnTo>
                  <a:lnTo>
                    <a:pt x="79" y="42"/>
                  </a:lnTo>
                  <a:lnTo>
                    <a:pt x="79" y="39"/>
                  </a:lnTo>
                  <a:lnTo>
                    <a:pt x="77" y="38"/>
                  </a:lnTo>
                  <a:lnTo>
                    <a:pt x="76" y="37"/>
                  </a:lnTo>
                  <a:lnTo>
                    <a:pt x="74" y="35"/>
                  </a:lnTo>
                  <a:lnTo>
                    <a:pt x="73" y="34"/>
                  </a:lnTo>
                  <a:lnTo>
                    <a:pt x="73" y="28"/>
                  </a:lnTo>
                  <a:lnTo>
                    <a:pt x="74" y="22"/>
                  </a:lnTo>
                  <a:lnTo>
                    <a:pt x="73" y="17"/>
                  </a:lnTo>
                  <a:lnTo>
                    <a:pt x="65" y="8"/>
                  </a:lnTo>
                  <a:lnTo>
                    <a:pt x="59" y="0"/>
                  </a:lnTo>
                  <a:lnTo>
                    <a:pt x="59" y="2"/>
                  </a:lnTo>
                  <a:lnTo>
                    <a:pt x="58" y="8"/>
                  </a:lnTo>
                  <a:lnTo>
                    <a:pt x="56" y="15"/>
                  </a:lnTo>
                  <a:lnTo>
                    <a:pt x="53" y="21"/>
                  </a:lnTo>
                  <a:lnTo>
                    <a:pt x="51" y="21"/>
                  </a:lnTo>
                  <a:lnTo>
                    <a:pt x="45" y="22"/>
                  </a:lnTo>
                  <a:lnTo>
                    <a:pt x="39" y="22"/>
                  </a:lnTo>
                  <a:lnTo>
                    <a:pt x="33" y="22"/>
                  </a:lnTo>
                  <a:lnTo>
                    <a:pt x="32" y="22"/>
                  </a:lnTo>
                  <a:lnTo>
                    <a:pt x="32" y="23"/>
                  </a:lnTo>
                  <a:lnTo>
                    <a:pt x="32" y="25"/>
                  </a:lnTo>
                  <a:lnTo>
                    <a:pt x="32" y="26"/>
                  </a:lnTo>
                  <a:lnTo>
                    <a:pt x="32" y="27"/>
                  </a:lnTo>
                  <a:lnTo>
                    <a:pt x="33" y="34"/>
                  </a:lnTo>
                  <a:lnTo>
                    <a:pt x="35" y="41"/>
                  </a:lnTo>
                  <a:lnTo>
                    <a:pt x="38" y="48"/>
                  </a:lnTo>
                  <a:lnTo>
                    <a:pt x="39" y="60"/>
                  </a:lnTo>
                  <a:lnTo>
                    <a:pt x="38" y="71"/>
                  </a:lnTo>
                  <a:lnTo>
                    <a:pt x="37" y="82"/>
                  </a:lnTo>
                  <a:lnTo>
                    <a:pt x="39" y="92"/>
                  </a:lnTo>
                  <a:lnTo>
                    <a:pt x="43" y="102"/>
                  </a:lnTo>
                  <a:lnTo>
                    <a:pt x="44" y="109"/>
                  </a:lnTo>
                  <a:lnTo>
                    <a:pt x="43" y="115"/>
                  </a:lnTo>
                  <a:lnTo>
                    <a:pt x="41" y="122"/>
                  </a:lnTo>
                  <a:lnTo>
                    <a:pt x="41" y="137"/>
                  </a:lnTo>
                  <a:lnTo>
                    <a:pt x="40" y="153"/>
                  </a:lnTo>
                  <a:lnTo>
                    <a:pt x="39" y="156"/>
                  </a:lnTo>
                  <a:lnTo>
                    <a:pt x="37" y="157"/>
                  </a:lnTo>
                  <a:lnTo>
                    <a:pt x="35" y="159"/>
                  </a:lnTo>
                  <a:lnTo>
                    <a:pt x="32" y="159"/>
                  </a:lnTo>
                  <a:lnTo>
                    <a:pt x="31" y="160"/>
                  </a:lnTo>
                  <a:lnTo>
                    <a:pt x="30" y="160"/>
                  </a:lnTo>
                  <a:lnTo>
                    <a:pt x="30" y="162"/>
                  </a:lnTo>
                  <a:lnTo>
                    <a:pt x="30" y="163"/>
                  </a:lnTo>
                  <a:lnTo>
                    <a:pt x="31" y="164"/>
                  </a:lnTo>
                  <a:lnTo>
                    <a:pt x="36" y="172"/>
                  </a:lnTo>
                  <a:lnTo>
                    <a:pt x="37" y="180"/>
                  </a:lnTo>
                  <a:lnTo>
                    <a:pt x="36" y="189"/>
                  </a:lnTo>
                  <a:lnTo>
                    <a:pt x="36" y="199"/>
                  </a:lnTo>
                  <a:lnTo>
                    <a:pt x="37" y="199"/>
                  </a:lnTo>
                  <a:lnTo>
                    <a:pt x="38" y="199"/>
                  </a:lnTo>
                  <a:lnTo>
                    <a:pt x="37" y="199"/>
                  </a:lnTo>
                  <a:lnTo>
                    <a:pt x="38" y="205"/>
                  </a:lnTo>
                  <a:lnTo>
                    <a:pt x="39" y="210"/>
                  </a:lnTo>
                  <a:lnTo>
                    <a:pt x="39" y="216"/>
                  </a:lnTo>
                  <a:lnTo>
                    <a:pt x="37" y="228"/>
                  </a:lnTo>
                  <a:lnTo>
                    <a:pt x="37" y="241"/>
                  </a:lnTo>
                  <a:lnTo>
                    <a:pt x="36" y="253"/>
                  </a:lnTo>
                  <a:lnTo>
                    <a:pt x="35" y="262"/>
                  </a:lnTo>
                  <a:lnTo>
                    <a:pt x="33" y="270"/>
                  </a:lnTo>
                  <a:lnTo>
                    <a:pt x="32" y="273"/>
                  </a:lnTo>
                  <a:lnTo>
                    <a:pt x="33" y="275"/>
                  </a:lnTo>
                  <a:lnTo>
                    <a:pt x="34" y="278"/>
                  </a:lnTo>
                  <a:lnTo>
                    <a:pt x="34" y="281"/>
                  </a:lnTo>
                  <a:lnTo>
                    <a:pt x="34" y="283"/>
                  </a:lnTo>
                  <a:lnTo>
                    <a:pt x="32" y="289"/>
                  </a:lnTo>
                  <a:lnTo>
                    <a:pt x="31" y="294"/>
                  </a:lnTo>
                  <a:lnTo>
                    <a:pt x="30" y="299"/>
                  </a:lnTo>
                  <a:lnTo>
                    <a:pt x="29" y="302"/>
                  </a:lnTo>
                  <a:lnTo>
                    <a:pt x="29" y="305"/>
                  </a:lnTo>
                  <a:lnTo>
                    <a:pt x="29" y="307"/>
                  </a:lnTo>
                  <a:lnTo>
                    <a:pt x="27" y="312"/>
                  </a:lnTo>
                  <a:lnTo>
                    <a:pt x="23" y="317"/>
                  </a:lnTo>
                  <a:lnTo>
                    <a:pt x="21" y="321"/>
                  </a:lnTo>
                  <a:lnTo>
                    <a:pt x="20" y="325"/>
                  </a:lnTo>
                  <a:lnTo>
                    <a:pt x="20" y="329"/>
                  </a:lnTo>
                  <a:lnTo>
                    <a:pt x="21" y="334"/>
                  </a:lnTo>
                  <a:lnTo>
                    <a:pt x="24" y="341"/>
                  </a:lnTo>
                  <a:lnTo>
                    <a:pt x="28" y="348"/>
                  </a:lnTo>
                  <a:lnTo>
                    <a:pt x="28" y="351"/>
                  </a:lnTo>
                  <a:lnTo>
                    <a:pt x="28" y="354"/>
                  </a:lnTo>
                  <a:lnTo>
                    <a:pt x="27" y="354"/>
                  </a:lnTo>
                  <a:lnTo>
                    <a:pt x="26" y="355"/>
                  </a:lnTo>
                  <a:lnTo>
                    <a:pt x="26" y="356"/>
                  </a:lnTo>
                  <a:lnTo>
                    <a:pt x="26" y="357"/>
                  </a:lnTo>
                  <a:lnTo>
                    <a:pt x="26" y="359"/>
                  </a:lnTo>
                  <a:lnTo>
                    <a:pt x="26" y="360"/>
                  </a:lnTo>
                  <a:lnTo>
                    <a:pt x="26" y="361"/>
                  </a:lnTo>
                  <a:lnTo>
                    <a:pt x="23" y="363"/>
                  </a:lnTo>
                  <a:lnTo>
                    <a:pt x="22" y="365"/>
                  </a:lnTo>
                  <a:lnTo>
                    <a:pt x="21" y="368"/>
                  </a:lnTo>
                  <a:lnTo>
                    <a:pt x="20" y="370"/>
                  </a:lnTo>
                  <a:lnTo>
                    <a:pt x="19" y="374"/>
                  </a:lnTo>
                  <a:lnTo>
                    <a:pt x="19" y="380"/>
                  </a:lnTo>
                  <a:lnTo>
                    <a:pt x="22" y="391"/>
                  </a:lnTo>
                  <a:lnTo>
                    <a:pt x="28" y="401"/>
                  </a:lnTo>
                  <a:lnTo>
                    <a:pt x="29" y="401"/>
                  </a:lnTo>
                  <a:lnTo>
                    <a:pt x="30" y="403"/>
                  </a:lnTo>
                  <a:lnTo>
                    <a:pt x="31" y="404"/>
                  </a:lnTo>
                  <a:lnTo>
                    <a:pt x="31" y="405"/>
                  </a:lnTo>
                  <a:lnTo>
                    <a:pt x="30" y="412"/>
                  </a:lnTo>
                  <a:lnTo>
                    <a:pt x="30" y="419"/>
                  </a:lnTo>
                  <a:lnTo>
                    <a:pt x="31" y="430"/>
                  </a:lnTo>
                  <a:lnTo>
                    <a:pt x="33" y="440"/>
                  </a:lnTo>
                  <a:lnTo>
                    <a:pt x="32" y="442"/>
                  </a:lnTo>
                  <a:lnTo>
                    <a:pt x="31" y="444"/>
                  </a:lnTo>
                  <a:lnTo>
                    <a:pt x="30" y="446"/>
                  </a:lnTo>
                  <a:lnTo>
                    <a:pt x="30" y="449"/>
                  </a:lnTo>
                  <a:lnTo>
                    <a:pt x="31" y="449"/>
                  </a:lnTo>
                  <a:lnTo>
                    <a:pt x="32" y="450"/>
                  </a:lnTo>
                  <a:lnTo>
                    <a:pt x="33" y="450"/>
                  </a:lnTo>
                  <a:lnTo>
                    <a:pt x="33" y="451"/>
                  </a:lnTo>
                  <a:lnTo>
                    <a:pt x="33" y="452"/>
                  </a:lnTo>
                  <a:lnTo>
                    <a:pt x="32" y="452"/>
                  </a:lnTo>
                  <a:lnTo>
                    <a:pt x="26" y="454"/>
                  </a:lnTo>
                  <a:lnTo>
                    <a:pt x="22" y="459"/>
                  </a:lnTo>
                  <a:lnTo>
                    <a:pt x="21" y="467"/>
                  </a:lnTo>
                  <a:lnTo>
                    <a:pt x="22" y="476"/>
                  </a:lnTo>
                  <a:lnTo>
                    <a:pt x="22" y="485"/>
                  </a:lnTo>
                  <a:lnTo>
                    <a:pt x="23" y="494"/>
                  </a:lnTo>
                  <a:lnTo>
                    <a:pt x="21" y="502"/>
                  </a:lnTo>
                  <a:lnTo>
                    <a:pt x="21" y="504"/>
                  </a:lnTo>
                  <a:lnTo>
                    <a:pt x="19" y="506"/>
                  </a:lnTo>
                  <a:lnTo>
                    <a:pt x="18" y="508"/>
                  </a:lnTo>
                  <a:lnTo>
                    <a:pt x="16" y="517"/>
                  </a:lnTo>
                  <a:lnTo>
                    <a:pt x="15" y="525"/>
                  </a:lnTo>
                  <a:lnTo>
                    <a:pt x="12" y="538"/>
                  </a:lnTo>
                  <a:lnTo>
                    <a:pt x="8" y="550"/>
                  </a:lnTo>
                  <a:lnTo>
                    <a:pt x="7" y="553"/>
                  </a:lnTo>
                  <a:lnTo>
                    <a:pt x="7" y="558"/>
                  </a:lnTo>
                  <a:lnTo>
                    <a:pt x="7" y="561"/>
                  </a:lnTo>
                  <a:lnTo>
                    <a:pt x="7" y="564"/>
                  </a:lnTo>
                  <a:lnTo>
                    <a:pt x="6" y="565"/>
                  </a:lnTo>
                  <a:lnTo>
                    <a:pt x="5" y="566"/>
                  </a:lnTo>
                  <a:lnTo>
                    <a:pt x="4" y="567"/>
                  </a:lnTo>
                  <a:lnTo>
                    <a:pt x="3" y="570"/>
                  </a:lnTo>
                  <a:lnTo>
                    <a:pt x="2" y="573"/>
                  </a:lnTo>
                  <a:lnTo>
                    <a:pt x="1" y="576"/>
                  </a:lnTo>
                  <a:lnTo>
                    <a:pt x="1" y="584"/>
                  </a:lnTo>
                  <a:lnTo>
                    <a:pt x="3" y="593"/>
                  </a:lnTo>
                  <a:lnTo>
                    <a:pt x="3" y="599"/>
                  </a:lnTo>
                  <a:lnTo>
                    <a:pt x="3" y="606"/>
                  </a:lnTo>
                  <a:lnTo>
                    <a:pt x="4" y="611"/>
                  </a:lnTo>
                  <a:lnTo>
                    <a:pt x="5" y="613"/>
                  </a:lnTo>
                  <a:lnTo>
                    <a:pt x="7" y="615"/>
                  </a:lnTo>
                  <a:lnTo>
                    <a:pt x="9" y="617"/>
                  </a:lnTo>
                  <a:lnTo>
                    <a:pt x="10" y="619"/>
                  </a:lnTo>
                  <a:lnTo>
                    <a:pt x="12" y="626"/>
                  </a:lnTo>
                  <a:lnTo>
                    <a:pt x="11" y="633"/>
                  </a:lnTo>
                  <a:lnTo>
                    <a:pt x="6" y="639"/>
                  </a:lnTo>
                  <a:lnTo>
                    <a:pt x="6" y="640"/>
                  </a:lnTo>
                  <a:lnTo>
                    <a:pt x="5" y="642"/>
                  </a:lnTo>
                  <a:lnTo>
                    <a:pt x="4" y="644"/>
                  </a:lnTo>
                  <a:lnTo>
                    <a:pt x="4" y="645"/>
                  </a:lnTo>
                  <a:lnTo>
                    <a:pt x="4" y="646"/>
                  </a:lnTo>
                  <a:lnTo>
                    <a:pt x="4" y="649"/>
                  </a:lnTo>
                  <a:lnTo>
                    <a:pt x="3" y="648"/>
                  </a:lnTo>
                  <a:lnTo>
                    <a:pt x="4" y="650"/>
                  </a:lnTo>
                  <a:lnTo>
                    <a:pt x="4" y="652"/>
                  </a:lnTo>
                  <a:lnTo>
                    <a:pt x="4" y="654"/>
                  </a:lnTo>
                  <a:lnTo>
                    <a:pt x="4" y="656"/>
                  </a:lnTo>
                  <a:lnTo>
                    <a:pt x="5" y="659"/>
                  </a:lnTo>
                  <a:lnTo>
                    <a:pt x="6" y="661"/>
                  </a:lnTo>
                  <a:lnTo>
                    <a:pt x="6" y="663"/>
                  </a:lnTo>
                  <a:lnTo>
                    <a:pt x="6" y="666"/>
                  </a:lnTo>
                  <a:lnTo>
                    <a:pt x="5" y="669"/>
                  </a:lnTo>
                  <a:lnTo>
                    <a:pt x="4" y="672"/>
                  </a:lnTo>
                  <a:lnTo>
                    <a:pt x="4" y="676"/>
                  </a:lnTo>
                  <a:lnTo>
                    <a:pt x="3" y="680"/>
                  </a:lnTo>
                  <a:lnTo>
                    <a:pt x="3" y="683"/>
                  </a:lnTo>
                  <a:lnTo>
                    <a:pt x="4" y="687"/>
                  </a:lnTo>
                  <a:lnTo>
                    <a:pt x="6" y="691"/>
                  </a:lnTo>
                  <a:lnTo>
                    <a:pt x="8" y="694"/>
                  </a:lnTo>
                  <a:lnTo>
                    <a:pt x="10" y="696"/>
                  </a:lnTo>
                  <a:lnTo>
                    <a:pt x="13" y="698"/>
                  </a:lnTo>
                  <a:lnTo>
                    <a:pt x="15" y="700"/>
                  </a:lnTo>
                  <a:lnTo>
                    <a:pt x="17" y="701"/>
                  </a:lnTo>
                  <a:lnTo>
                    <a:pt x="19" y="702"/>
                  </a:lnTo>
                  <a:lnTo>
                    <a:pt x="22" y="703"/>
                  </a:lnTo>
                  <a:lnTo>
                    <a:pt x="24" y="703"/>
                  </a:lnTo>
                  <a:lnTo>
                    <a:pt x="27" y="702"/>
                  </a:lnTo>
                  <a:lnTo>
                    <a:pt x="28" y="701"/>
                  </a:lnTo>
                  <a:lnTo>
                    <a:pt x="29" y="699"/>
                  </a:lnTo>
                  <a:lnTo>
                    <a:pt x="30" y="697"/>
                  </a:lnTo>
                  <a:lnTo>
                    <a:pt x="31" y="695"/>
                  </a:lnTo>
                  <a:lnTo>
                    <a:pt x="31" y="694"/>
                  </a:lnTo>
                  <a:lnTo>
                    <a:pt x="31" y="693"/>
                  </a:lnTo>
                  <a:lnTo>
                    <a:pt x="32" y="691"/>
                  </a:lnTo>
                  <a:lnTo>
                    <a:pt x="33" y="691"/>
                  </a:lnTo>
                  <a:lnTo>
                    <a:pt x="35" y="693"/>
                  </a:lnTo>
                  <a:lnTo>
                    <a:pt x="36" y="694"/>
                  </a:lnTo>
                  <a:lnTo>
                    <a:pt x="37" y="696"/>
                  </a:lnTo>
                  <a:lnTo>
                    <a:pt x="37" y="699"/>
                  </a:lnTo>
                  <a:lnTo>
                    <a:pt x="37" y="702"/>
                  </a:lnTo>
                  <a:lnTo>
                    <a:pt x="37" y="705"/>
                  </a:lnTo>
                  <a:lnTo>
                    <a:pt x="39" y="708"/>
                  </a:lnTo>
                  <a:lnTo>
                    <a:pt x="37" y="709"/>
                  </a:lnTo>
                  <a:lnTo>
                    <a:pt x="35" y="711"/>
                  </a:lnTo>
                  <a:lnTo>
                    <a:pt x="34" y="712"/>
                  </a:lnTo>
                  <a:lnTo>
                    <a:pt x="34" y="714"/>
                  </a:lnTo>
                  <a:lnTo>
                    <a:pt x="35" y="716"/>
                  </a:lnTo>
                  <a:lnTo>
                    <a:pt x="36" y="718"/>
                  </a:lnTo>
                  <a:lnTo>
                    <a:pt x="37" y="719"/>
                  </a:lnTo>
                  <a:lnTo>
                    <a:pt x="39" y="720"/>
                  </a:lnTo>
                  <a:lnTo>
                    <a:pt x="39" y="721"/>
                  </a:lnTo>
                  <a:lnTo>
                    <a:pt x="39" y="722"/>
                  </a:lnTo>
                  <a:lnTo>
                    <a:pt x="38" y="722"/>
                  </a:lnTo>
                  <a:lnTo>
                    <a:pt x="37" y="722"/>
                  </a:lnTo>
                  <a:lnTo>
                    <a:pt x="37" y="725"/>
                  </a:lnTo>
                  <a:lnTo>
                    <a:pt x="38" y="728"/>
                  </a:lnTo>
                  <a:lnTo>
                    <a:pt x="39" y="730"/>
                  </a:lnTo>
                  <a:lnTo>
                    <a:pt x="39" y="733"/>
                  </a:lnTo>
                  <a:lnTo>
                    <a:pt x="39" y="734"/>
                  </a:lnTo>
                  <a:lnTo>
                    <a:pt x="38" y="735"/>
                  </a:lnTo>
                  <a:lnTo>
                    <a:pt x="36" y="735"/>
                  </a:lnTo>
                  <a:lnTo>
                    <a:pt x="36" y="736"/>
                  </a:lnTo>
                  <a:lnTo>
                    <a:pt x="36" y="738"/>
                  </a:lnTo>
                  <a:lnTo>
                    <a:pt x="36" y="739"/>
                  </a:lnTo>
                  <a:lnTo>
                    <a:pt x="35" y="741"/>
                  </a:lnTo>
                  <a:lnTo>
                    <a:pt x="34" y="742"/>
                  </a:lnTo>
                  <a:lnTo>
                    <a:pt x="33" y="744"/>
                  </a:lnTo>
                  <a:lnTo>
                    <a:pt x="33" y="746"/>
                  </a:lnTo>
                  <a:lnTo>
                    <a:pt x="34" y="747"/>
                  </a:lnTo>
                  <a:lnTo>
                    <a:pt x="35" y="748"/>
                  </a:lnTo>
                  <a:lnTo>
                    <a:pt x="36" y="748"/>
                  </a:lnTo>
                  <a:lnTo>
                    <a:pt x="37" y="751"/>
                  </a:lnTo>
                  <a:lnTo>
                    <a:pt x="38" y="754"/>
                  </a:lnTo>
                  <a:lnTo>
                    <a:pt x="38" y="756"/>
                  </a:lnTo>
                  <a:lnTo>
                    <a:pt x="38" y="759"/>
                  </a:lnTo>
                  <a:lnTo>
                    <a:pt x="37" y="760"/>
                  </a:lnTo>
                  <a:lnTo>
                    <a:pt x="37" y="762"/>
                  </a:lnTo>
                  <a:lnTo>
                    <a:pt x="36" y="763"/>
                  </a:lnTo>
                  <a:lnTo>
                    <a:pt x="36" y="765"/>
                  </a:lnTo>
                  <a:lnTo>
                    <a:pt x="37" y="766"/>
                  </a:lnTo>
                  <a:lnTo>
                    <a:pt x="37" y="765"/>
                  </a:lnTo>
                  <a:lnTo>
                    <a:pt x="37" y="766"/>
                  </a:lnTo>
                  <a:lnTo>
                    <a:pt x="36" y="767"/>
                  </a:lnTo>
                  <a:lnTo>
                    <a:pt x="37" y="768"/>
                  </a:lnTo>
                  <a:lnTo>
                    <a:pt x="38" y="769"/>
                  </a:lnTo>
                  <a:lnTo>
                    <a:pt x="39" y="769"/>
                  </a:lnTo>
                  <a:lnTo>
                    <a:pt x="41" y="770"/>
                  </a:lnTo>
                  <a:lnTo>
                    <a:pt x="43" y="770"/>
                  </a:lnTo>
                  <a:lnTo>
                    <a:pt x="46" y="770"/>
                  </a:lnTo>
                  <a:lnTo>
                    <a:pt x="48" y="769"/>
                  </a:lnTo>
                  <a:lnTo>
                    <a:pt x="50" y="770"/>
                  </a:lnTo>
                  <a:lnTo>
                    <a:pt x="51" y="770"/>
                  </a:lnTo>
                  <a:lnTo>
                    <a:pt x="51" y="772"/>
                  </a:lnTo>
                  <a:lnTo>
                    <a:pt x="51" y="773"/>
                  </a:lnTo>
                  <a:lnTo>
                    <a:pt x="51" y="774"/>
                  </a:lnTo>
                  <a:lnTo>
                    <a:pt x="52" y="776"/>
                  </a:lnTo>
                  <a:lnTo>
                    <a:pt x="50" y="777"/>
                  </a:lnTo>
                  <a:lnTo>
                    <a:pt x="49" y="779"/>
                  </a:lnTo>
                  <a:lnTo>
                    <a:pt x="48" y="780"/>
                  </a:lnTo>
                  <a:lnTo>
                    <a:pt x="47" y="783"/>
                  </a:lnTo>
                  <a:lnTo>
                    <a:pt x="42" y="786"/>
                  </a:lnTo>
                  <a:lnTo>
                    <a:pt x="38" y="790"/>
                  </a:lnTo>
                  <a:lnTo>
                    <a:pt x="35" y="794"/>
                  </a:lnTo>
                  <a:lnTo>
                    <a:pt x="34" y="797"/>
                  </a:lnTo>
                  <a:lnTo>
                    <a:pt x="34" y="800"/>
                  </a:lnTo>
                  <a:lnTo>
                    <a:pt x="34" y="803"/>
                  </a:lnTo>
                  <a:lnTo>
                    <a:pt x="35" y="806"/>
                  </a:lnTo>
                  <a:lnTo>
                    <a:pt x="36" y="807"/>
                  </a:lnTo>
                  <a:lnTo>
                    <a:pt x="38" y="809"/>
                  </a:lnTo>
                  <a:lnTo>
                    <a:pt x="39" y="811"/>
                  </a:lnTo>
                  <a:lnTo>
                    <a:pt x="38" y="813"/>
                  </a:lnTo>
                  <a:lnTo>
                    <a:pt x="37" y="815"/>
                  </a:lnTo>
                  <a:lnTo>
                    <a:pt x="37" y="817"/>
                  </a:lnTo>
                  <a:lnTo>
                    <a:pt x="37" y="819"/>
                  </a:lnTo>
                  <a:lnTo>
                    <a:pt x="36" y="821"/>
                  </a:lnTo>
                  <a:lnTo>
                    <a:pt x="35" y="822"/>
                  </a:lnTo>
                  <a:lnTo>
                    <a:pt x="34" y="823"/>
                  </a:lnTo>
                  <a:lnTo>
                    <a:pt x="32" y="823"/>
                  </a:lnTo>
                  <a:lnTo>
                    <a:pt x="30" y="822"/>
                  </a:lnTo>
                  <a:lnTo>
                    <a:pt x="28" y="821"/>
                  </a:lnTo>
                  <a:lnTo>
                    <a:pt x="26" y="820"/>
                  </a:lnTo>
                  <a:lnTo>
                    <a:pt x="23" y="818"/>
                  </a:lnTo>
                  <a:lnTo>
                    <a:pt x="21" y="817"/>
                  </a:lnTo>
                  <a:lnTo>
                    <a:pt x="19" y="815"/>
                  </a:lnTo>
                  <a:lnTo>
                    <a:pt x="17" y="814"/>
                  </a:lnTo>
                  <a:lnTo>
                    <a:pt x="17" y="816"/>
                  </a:lnTo>
                  <a:lnTo>
                    <a:pt x="16" y="816"/>
                  </a:lnTo>
                  <a:lnTo>
                    <a:pt x="15" y="817"/>
                  </a:lnTo>
                  <a:lnTo>
                    <a:pt x="12" y="817"/>
                  </a:lnTo>
                  <a:lnTo>
                    <a:pt x="10" y="818"/>
                  </a:lnTo>
                  <a:lnTo>
                    <a:pt x="8" y="820"/>
                  </a:lnTo>
                  <a:lnTo>
                    <a:pt x="5" y="820"/>
                  </a:lnTo>
                  <a:lnTo>
                    <a:pt x="5" y="821"/>
                  </a:lnTo>
                  <a:lnTo>
                    <a:pt x="5" y="823"/>
                  </a:lnTo>
                  <a:lnTo>
                    <a:pt x="6" y="823"/>
                  </a:lnTo>
                  <a:lnTo>
                    <a:pt x="7" y="824"/>
                  </a:lnTo>
                  <a:lnTo>
                    <a:pt x="9" y="823"/>
                  </a:lnTo>
                  <a:lnTo>
                    <a:pt x="10" y="822"/>
                  </a:lnTo>
                  <a:lnTo>
                    <a:pt x="11" y="822"/>
                  </a:lnTo>
                  <a:lnTo>
                    <a:pt x="12" y="823"/>
                  </a:lnTo>
                  <a:lnTo>
                    <a:pt x="12" y="824"/>
                  </a:lnTo>
                  <a:lnTo>
                    <a:pt x="12" y="826"/>
                  </a:lnTo>
                  <a:lnTo>
                    <a:pt x="11" y="828"/>
                  </a:lnTo>
                  <a:lnTo>
                    <a:pt x="10" y="828"/>
                  </a:lnTo>
                  <a:lnTo>
                    <a:pt x="8" y="830"/>
                  </a:lnTo>
                  <a:lnTo>
                    <a:pt x="5" y="833"/>
                  </a:lnTo>
                  <a:lnTo>
                    <a:pt x="3" y="835"/>
                  </a:lnTo>
                  <a:lnTo>
                    <a:pt x="1" y="838"/>
                  </a:lnTo>
                  <a:lnTo>
                    <a:pt x="0" y="841"/>
                  </a:lnTo>
                  <a:lnTo>
                    <a:pt x="0" y="844"/>
                  </a:lnTo>
                  <a:lnTo>
                    <a:pt x="1" y="845"/>
                  </a:lnTo>
                  <a:lnTo>
                    <a:pt x="2" y="846"/>
                  </a:lnTo>
                  <a:lnTo>
                    <a:pt x="4" y="846"/>
                  </a:lnTo>
                  <a:lnTo>
                    <a:pt x="5" y="845"/>
                  </a:lnTo>
                  <a:lnTo>
                    <a:pt x="6" y="844"/>
                  </a:lnTo>
                  <a:lnTo>
                    <a:pt x="6" y="843"/>
                  </a:lnTo>
                  <a:lnTo>
                    <a:pt x="6" y="841"/>
                  </a:lnTo>
                  <a:lnTo>
                    <a:pt x="6" y="839"/>
                  </a:lnTo>
                  <a:lnTo>
                    <a:pt x="7" y="838"/>
                  </a:lnTo>
                  <a:lnTo>
                    <a:pt x="7" y="837"/>
                  </a:lnTo>
                  <a:lnTo>
                    <a:pt x="8" y="837"/>
                  </a:lnTo>
                  <a:lnTo>
                    <a:pt x="9" y="837"/>
                  </a:lnTo>
                  <a:lnTo>
                    <a:pt x="15" y="841"/>
                  </a:lnTo>
                  <a:lnTo>
                    <a:pt x="20" y="846"/>
                  </a:lnTo>
                  <a:lnTo>
                    <a:pt x="20" y="847"/>
                  </a:lnTo>
                  <a:lnTo>
                    <a:pt x="21" y="849"/>
                  </a:lnTo>
                  <a:lnTo>
                    <a:pt x="21" y="850"/>
                  </a:lnTo>
                  <a:lnTo>
                    <a:pt x="23" y="851"/>
                  </a:lnTo>
                  <a:lnTo>
                    <a:pt x="24" y="851"/>
                  </a:lnTo>
                  <a:lnTo>
                    <a:pt x="27" y="850"/>
                  </a:lnTo>
                  <a:lnTo>
                    <a:pt x="28" y="850"/>
                  </a:lnTo>
                  <a:lnTo>
                    <a:pt x="29" y="850"/>
                  </a:lnTo>
                  <a:lnTo>
                    <a:pt x="29" y="849"/>
                  </a:lnTo>
                  <a:lnTo>
                    <a:pt x="30" y="848"/>
                  </a:lnTo>
                  <a:lnTo>
                    <a:pt x="32" y="849"/>
                  </a:lnTo>
                  <a:lnTo>
                    <a:pt x="32" y="850"/>
                  </a:lnTo>
                  <a:lnTo>
                    <a:pt x="33" y="851"/>
                  </a:lnTo>
                  <a:lnTo>
                    <a:pt x="33" y="852"/>
                  </a:lnTo>
                  <a:lnTo>
                    <a:pt x="33" y="853"/>
                  </a:lnTo>
                  <a:lnTo>
                    <a:pt x="32" y="854"/>
                  </a:lnTo>
                  <a:lnTo>
                    <a:pt x="30" y="854"/>
                  </a:lnTo>
                  <a:lnTo>
                    <a:pt x="29" y="854"/>
                  </a:lnTo>
                  <a:lnTo>
                    <a:pt x="27" y="854"/>
                  </a:lnTo>
                  <a:lnTo>
                    <a:pt x="26" y="854"/>
                  </a:lnTo>
                  <a:lnTo>
                    <a:pt x="24" y="855"/>
                  </a:lnTo>
                  <a:lnTo>
                    <a:pt x="24" y="857"/>
                  </a:lnTo>
                  <a:lnTo>
                    <a:pt x="24" y="859"/>
                  </a:lnTo>
                  <a:lnTo>
                    <a:pt x="26" y="860"/>
                  </a:lnTo>
                  <a:lnTo>
                    <a:pt x="27" y="861"/>
                  </a:lnTo>
                  <a:lnTo>
                    <a:pt x="28" y="862"/>
                  </a:lnTo>
                  <a:lnTo>
                    <a:pt x="29" y="862"/>
                  </a:lnTo>
                  <a:lnTo>
                    <a:pt x="29" y="863"/>
                  </a:lnTo>
                  <a:lnTo>
                    <a:pt x="28" y="864"/>
                  </a:lnTo>
                  <a:lnTo>
                    <a:pt x="27" y="864"/>
                  </a:lnTo>
                  <a:lnTo>
                    <a:pt x="26" y="865"/>
                  </a:lnTo>
                  <a:lnTo>
                    <a:pt x="24" y="866"/>
                  </a:lnTo>
                  <a:lnTo>
                    <a:pt x="24" y="868"/>
                  </a:lnTo>
                  <a:lnTo>
                    <a:pt x="24" y="870"/>
                  </a:lnTo>
                  <a:lnTo>
                    <a:pt x="26" y="871"/>
                  </a:lnTo>
                  <a:lnTo>
                    <a:pt x="27" y="872"/>
                  </a:lnTo>
                  <a:lnTo>
                    <a:pt x="28" y="872"/>
                  </a:lnTo>
                  <a:lnTo>
                    <a:pt x="29" y="872"/>
                  </a:lnTo>
                  <a:lnTo>
                    <a:pt x="30" y="871"/>
                  </a:lnTo>
                  <a:lnTo>
                    <a:pt x="30" y="868"/>
                  </a:lnTo>
                  <a:lnTo>
                    <a:pt x="32" y="867"/>
                  </a:lnTo>
                  <a:lnTo>
                    <a:pt x="34" y="866"/>
                  </a:lnTo>
                  <a:lnTo>
                    <a:pt x="36" y="865"/>
                  </a:lnTo>
                  <a:lnTo>
                    <a:pt x="38" y="865"/>
                  </a:lnTo>
                  <a:lnTo>
                    <a:pt x="41" y="865"/>
                  </a:lnTo>
                  <a:lnTo>
                    <a:pt x="43" y="865"/>
                  </a:lnTo>
                  <a:lnTo>
                    <a:pt x="45" y="864"/>
                  </a:lnTo>
                  <a:lnTo>
                    <a:pt x="45" y="867"/>
                  </a:lnTo>
                  <a:lnTo>
                    <a:pt x="44" y="870"/>
                  </a:lnTo>
                  <a:lnTo>
                    <a:pt x="44" y="872"/>
                  </a:lnTo>
                  <a:lnTo>
                    <a:pt x="44" y="874"/>
                  </a:lnTo>
                  <a:lnTo>
                    <a:pt x="45" y="875"/>
                  </a:lnTo>
                  <a:lnTo>
                    <a:pt x="46" y="876"/>
                  </a:lnTo>
                  <a:lnTo>
                    <a:pt x="48" y="877"/>
                  </a:lnTo>
                  <a:lnTo>
                    <a:pt x="49" y="879"/>
                  </a:lnTo>
                  <a:lnTo>
                    <a:pt x="50" y="880"/>
                  </a:lnTo>
                  <a:lnTo>
                    <a:pt x="44" y="880"/>
                  </a:lnTo>
                  <a:lnTo>
                    <a:pt x="39" y="879"/>
                  </a:lnTo>
                  <a:lnTo>
                    <a:pt x="37" y="879"/>
                  </a:lnTo>
                  <a:lnTo>
                    <a:pt x="35" y="878"/>
                  </a:lnTo>
                  <a:lnTo>
                    <a:pt x="32" y="877"/>
                  </a:lnTo>
                  <a:lnTo>
                    <a:pt x="30" y="877"/>
                  </a:lnTo>
                  <a:lnTo>
                    <a:pt x="29" y="877"/>
                  </a:lnTo>
                  <a:lnTo>
                    <a:pt x="28" y="878"/>
                  </a:lnTo>
                  <a:lnTo>
                    <a:pt x="28" y="879"/>
                  </a:lnTo>
                  <a:lnTo>
                    <a:pt x="28" y="880"/>
                  </a:lnTo>
                  <a:lnTo>
                    <a:pt x="29" y="882"/>
                  </a:lnTo>
                  <a:lnTo>
                    <a:pt x="30" y="883"/>
                  </a:lnTo>
                  <a:lnTo>
                    <a:pt x="31" y="885"/>
                  </a:lnTo>
                  <a:lnTo>
                    <a:pt x="32" y="886"/>
                  </a:lnTo>
                  <a:lnTo>
                    <a:pt x="32" y="887"/>
                  </a:lnTo>
                  <a:lnTo>
                    <a:pt x="32" y="888"/>
                  </a:lnTo>
                  <a:lnTo>
                    <a:pt x="33" y="888"/>
                  </a:lnTo>
                  <a:lnTo>
                    <a:pt x="34" y="888"/>
                  </a:lnTo>
                  <a:lnTo>
                    <a:pt x="35" y="889"/>
                  </a:lnTo>
                  <a:lnTo>
                    <a:pt x="35" y="891"/>
                  </a:lnTo>
                  <a:lnTo>
                    <a:pt x="35" y="894"/>
                  </a:lnTo>
                  <a:lnTo>
                    <a:pt x="35" y="897"/>
                  </a:lnTo>
                  <a:lnTo>
                    <a:pt x="36" y="900"/>
                  </a:lnTo>
                  <a:lnTo>
                    <a:pt x="37" y="903"/>
                  </a:lnTo>
                  <a:lnTo>
                    <a:pt x="38" y="904"/>
                  </a:lnTo>
                  <a:lnTo>
                    <a:pt x="38" y="906"/>
                  </a:lnTo>
                  <a:lnTo>
                    <a:pt x="38" y="908"/>
                  </a:lnTo>
                  <a:lnTo>
                    <a:pt x="38" y="910"/>
                  </a:lnTo>
                  <a:lnTo>
                    <a:pt x="39" y="911"/>
                  </a:lnTo>
                  <a:lnTo>
                    <a:pt x="40" y="912"/>
                  </a:lnTo>
                  <a:lnTo>
                    <a:pt x="41" y="912"/>
                  </a:lnTo>
                  <a:lnTo>
                    <a:pt x="42" y="912"/>
                  </a:lnTo>
                  <a:lnTo>
                    <a:pt x="43" y="911"/>
                  </a:lnTo>
                  <a:lnTo>
                    <a:pt x="44" y="911"/>
                  </a:lnTo>
                  <a:lnTo>
                    <a:pt x="46" y="911"/>
                  </a:lnTo>
                  <a:lnTo>
                    <a:pt x="47" y="910"/>
                  </a:lnTo>
                  <a:lnTo>
                    <a:pt x="49" y="909"/>
                  </a:lnTo>
                  <a:lnTo>
                    <a:pt x="50" y="908"/>
                  </a:lnTo>
                  <a:lnTo>
                    <a:pt x="51" y="908"/>
                  </a:lnTo>
                  <a:lnTo>
                    <a:pt x="46" y="912"/>
                  </a:lnTo>
                  <a:lnTo>
                    <a:pt x="43" y="917"/>
                  </a:lnTo>
                  <a:lnTo>
                    <a:pt x="41" y="924"/>
                  </a:lnTo>
                  <a:lnTo>
                    <a:pt x="39" y="930"/>
                  </a:lnTo>
                  <a:lnTo>
                    <a:pt x="39" y="932"/>
                  </a:lnTo>
                  <a:lnTo>
                    <a:pt x="39" y="934"/>
                  </a:lnTo>
                  <a:lnTo>
                    <a:pt x="41" y="935"/>
                  </a:lnTo>
                  <a:lnTo>
                    <a:pt x="43" y="937"/>
                  </a:lnTo>
                  <a:lnTo>
                    <a:pt x="45" y="938"/>
                  </a:lnTo>
                  <a:lnTo>
                    <a:pt x="47" y="939"/>
                  </a:lnTo>
                  <a:lnTo>
                    <a:pt x="50" y="942"/>
                  </a:lnTo>
                  <a:lnTo>
                    <a:pt x="52" y="947"/>
                  </a:lnTo>
                  <a:lnTo>
                    <a:pt x="53" y="953"/>
                  </a:lnTo>
                  <a:lnTo>
                    <a:pt x="54" y="959"/>
                  </a:lnTo>
                  <a:lnTo>
                    <a:pt x="56" y="961"/>
                  </a:lnTo>
                  <a:lnTo>
                    <a:pt x="58" y="962"/>
                  </a:lnTo>
                  <a:lnTo>
                    <a:pt x="61" y="965"/>
                  </a:lnTo>
                  <a:lnTo>
                    <a:pt x="61" y="966"/>
                  </a:lnTo>
                  <a:lnTo>
                    <a:pt x="61" y="967"/>
                  </a:lnTo>
                  <a:lnTo>
                    <a:pt x="59" y="968"/>
                  </a:lnTo>
                  <a:lnTo>
                    <a:pt x="59" y="970"/>
                  </a:lnTo>
                  <a:lnTo>
                    <a:pt x="59" y="972"/>
                  </a:lnTo>
                  <a:lnTo>
                    <a:pt x="60" y="974"/>
                  </a:lnTo>
                  <a:lnTo>
                    <a:pt x="61" y="978"/>
                  </a:lnTo>
                  <a:lnTo>
                    <a:pt x="62" y="981"/>
                  </a:lnTo>
                  <a:lnTo>
                    <a:pt x="63" y="984"/>
                  </a:lnTo>
                  <a:lnTo>
                    <a:pt x="64" y="985"/>
                  </a:lnTo>
                  <a:lnTo>
                    <a:pt x="65" y="985"/>
                  </a:lnTo>
                  <a:lnTo>
                    <a:pt x="66" y="984"/>
                  </a:lnTo>
                  <a:lnTo>
                    <a:pt x="66" y="983"/>
                  </a:lnTo>
                  <a:lnTo>
                    <a:pt x="67" y="982"/>
                  </a:lnTo>
                  <a:lnTo>
                    <a:pt x="69" y="981"/>
                  </a:lnTo>
                  <a:lnTo>
                    <a:pt x="69" y="982"/>
                  </a:lnTo>
                  <a:lnTo>
                    <a:pt x="70" y="983"/>
                  </a:lnTo>
                  <a:lnTo>
                    <a:pt x="73" y="984"/>
                  </a:lnTo>
                  <a:lnTo>
                    <a:pt x="74" y="983"/>
                  </a:lnTo>
                  <a:lnTo>
                    <a:pt x="75" y="981"/>
                  </a:lnTo>
                  <a:lnTo>
                    <a:pt x="75" y="979"/>
                  </a:lnTo>
                  <a:lnTo>
                    <a:pt x="76" y="976"/>
                  </a:lnTo>
                  <a:lnTo>
                    <a:pt x="77" y="974"/>
                  </a:lnTo>
                  <a:lnTo>
                    <a:pt x="78" y="975"/>
                  </a:lnTo>
                  <a:lnTo>
                    <a:pt x="78" y="976"/>
                  </a:lnTo>
                  <a:lnTo>
                    <a:pt x="79" y="977"/>
                  </a:lnTo>
                  <a:lnTo>
                    <a:pt x="80" y="977"/>
                  </a:lnTo>
                  <a:lnTo>
                    <a:pt x="82" y="976"/>
                  </a:lnTo>
                  <a:lnTo>
                    <a:pt x="83" y="975"/>
                  </a:lnTo>
                  <a:lnTo>
                    <a:pt x="84" y="974"/>
                  </a:lnTo>
                  <a:lnTo>
                    <a:pt x="85" y="972"/>
                  </a:lnTo>
                  <a:lnTo>
                    <a:pt x="85" y="973"/>
                  </a:lnTo>
                  <a:lnTo>
                    <a:pt x="86" y="974"/>
                  </a:lnTo>
                  <a:lnTo>
                    <a:pt x="86" y="975"/>
                  </a:lnTo>
                  <a:lnTo>
                    <a:pt x="86" y="976"/>
                  </a:lnTo>
                  <a:lnTo>
                    <a:pt x="82" y="980"/>
                  </a:lnTo>
                  <a:lnTo>
                    <a:pt x="79" y="984"/>
                  </a:lnTo>
                  <a:lnTo>
                    <a:pt x="75" y="987"/>
                  </a:lnTo>
                  <a:lnTo>
                    <a:pt x="69" y="988"/>
                  </a:lnTo>
                  <a:lnTo>
                    <a:pt x="69" y="989"/>
                  </a:lnTo>
                  <a:lnTo>
                    <a:pt x="69" y="990"/>
                  </a:lnTo>
                  <a:lnTo>
                    <a:pt x="68" y="991"/>
                  </a:lnTo>
                  <a:lnTo>
                    <a:pt x="67" y="991"/>
                  </a:lnTo>
                  <a:lnTo>
                    <a:pt x="66" y="991"/>
                  </a:lnTo>
                  <a:lnTo>
                    <a:pt x="65" y="992"/>
                  </a:lnTo>
                  <a:lnTo>
                    <a:pt x="65" y="993"/>
                  </a:lnTo>
                  <a:lnTo>
                    <a:pt x="65" y="994"/>
                  </a:lnTo>
                  <a:lnTo>
                    <a:pt x="69" y="1002"/>
                  </a:lnTo>
                  <a:lnTo>
                    <a:pt x="74" y="1011"/>
                  </a:lnTo>
                  <a:lnTo>
                    <a:pt x="76" y="1010"/>
                  </a:lnTo>
                  <a:lnTo>
                    <a:pt x="77" y="1009"/>
                  </a:lnTo>
                  <a:lnTo>
                    <a:pt x="78" y="1007"/>
                  </a:lnTo>
                  <a:lnTo>
                    <a:pt x="78" y="1005"/>
                  </a:lnTo>
                  <a:lnTo>
                    <a:pt x="78" y="1003"/>
                  </a:lnTo>
                  <a:lnTo>
                    <a:pt x="79" y="1001"/>
                  </a:lnTo>
                  <a:lnTo>
                    <a:pt x="79" y="999"/>
                  </a:lnTo>
                  <a:lnTo>
                    <a:pt x="80" y="997"/>
                  </a:lnTo>
                  <a:lnTo>
                    <a:pt x="83" y="996"/>
                  </a:lnTo>
                  <a:lnTo>
                    <a:pt x="85" y="995"/>
                  </a:lnTo>
                  <a:lnTo>
                    <a:pt x="87" y="994"/>
                  </a:lnTo>
                  <a:lnTo>
                    <a:pt x="91" y="994"/>
                  </a:lnTo>
                  <a:lnTo>
                    <a:pt x="95" y="994"/>
                  </a:lnTo>
                  <a:lnTo>
                    <a:pt x="99" y="994"/>
                  </a:lnTo>
                  <a:lnTo>
                    <a:pt x="102" y="995"/>
                  </a:lnTo>
                  <a:lnTo>
                    <a:pt x="105" y="996"/>
                  </a:lnTo>
                  <a:lnTo>
                    <a:pt x="107" y="999"/>
                  </a:lnTo>
                  <a:lnTo>
                    <a:pt x="110" y="1001"/>
                  </a:lnTo>
                  <a:lnTo>
                    <a:pt x="111" y="1004"/>
                  </a:lnTo>
                  <a:lnTo>
                    <a:pt x="111" y="1007"/>
                  </a:lnTo>
                  <a:lnTo>
                    <a:pt x="110" y="1010"/>
                  </a:lnTo>
                  <a:lnTo>
                    <a:pt x="109" y="1012"/>
                  </a:lnTo>
                  <a:lnTo>
                    <a:pt x="108" y="1014"/>
                  </a:lnTo>
                  <a:lnTo>
                    <a:pt x="106" y="1014"/>
                  </a:lnTo>
                  <a:lnTo>
                    <a:pt x="104" y="1014"/>
                  </a:lnTo>
                  <a:lnTo>
                    <a:pt x="102" y="1015"/>
                  </a:lnTo>
                  <a:lnTo>
                    <a:pt x="100" y="1015"/>
                  </a:lnTo>
                  <a:lnTo>
                    <a:pt x="98" y="1015"/>
                  </a:lnTo>
                  <a:lnTo>
                    <a:pt x="96" y="1016"/>
                  </a:lnTo>
                  <a:lnTo>
                    <a:pt x="94" y="1017"/>
                  </a:lnTo>
                  <a:lnTo>
                    <a:pt x="93" y="1018"/>
                  </a:lnTo>
                  <a:lnTo>
                    <a:pt x="93" y="1020"/>
                  </a:lnTo>
                  <a:lnTo>
                    <a:pt x="94" y="1021"/>
                  </a:lnTo>
                  <a:lnTo>
                    <a:pt x="95" y="1022"/>
                  </a:lnTo>
                  <a:lnTo>
                    <a:pt x="97" y="1023"/>
                  </a:lnTo>
                  <a:lnTo>
                    <a:pt x="98" y="1023"/>
                  </a:lnTo>
                  <a:lnTo>
                    <a:pt x="105" y="1026"/>
                  </a:lnTo>
                  <a:lnTo>
                    <a:pt x="111" y="1028"/>
                  </a:lnTo>
                  <a:lnTo>
                    <a:pt x="117" y="1028"/>
                  </a:lnTo>
                  <a:lnTo>
                    <a:pt x="119" y="1027"/>
                  </a:lnTo>
                  <a:lnTo>
                    <a:pt x="120" y="1026"/>
                  </a:lnTo>
                  <a:lnTo>
                    <a:pt x="120" y="1025"/>
                  </a:lnTo>
                  <a:lnTo>
                    <a:pt x="119" y="1023"/>
                  </a:lnTo>
                  <a:lnTo>
                    <a:pt x="119" y="1022"/>
                  </a:lnTo>
                  <a:lnTo>
                    <a:pt x="117" y="1020"/>
                  </a:lnTo>
                  <a:lnTo>
                    <a:pt x="116" y="1018"/>
                  </a:lnTo>
                  <a:lnTo>
                    <a:pt x="116" y="1017"/>
                  </a:lnTo>
                  <a:lnTo>
                    <a:pt x="119" y="1013"/>
                  </a:lnTo>
                  <a:lnTo>
                    <a:pt x="120" y="1009"/>
                  </a:lnTo>
                  <a:lnTo>
                    <a:pt x="119" y="1005"/>
                  </a:lnTo>
                  <a:lnTo>
                    <a:pt x="121" y="1005"/>
                  </a:lnTo>
                  <a:lnTo>
                    <a:pt x="122" y="1004"/>
                  </a:lnTo>
                  <a:lnTo>
                    <a:pt x="122" y="1003"/>
                  </a:lnTo>
                  <a:lnTo>
                    <a:pt x="123" y="1001"/>
                  </a:lnTo>
                  <a:lnTo>
                    <a:pt x="123" y="1000"/>
                  </a:lnTo>
                  <a:lnTo>
                    <a:pt x="123" y="998"/>
                  </a:lnTo>
                  <a:lnTo>
                    <a:pt x="122" y="997"/>
                  </a:lnTo>
                  <a:lnTo>
                    <a:pt x="122" y="996"/>
                  </a:lnTo>
                  <a:lnTo>
                    <a:pt x="130" y="991"/>
                  </a:lnTo>
                  <a:lnTo>
                    <a:pt x="138" y="989"/>
                  </a:lnTo>
                  <a:lnTo>
                    <a:pt x="145" y="984"/>
                  </a:lnTo>
                  <a:lnTo>
                    <a:pt x="151" y="983"/>
                  </a:lnTo>
                  <a:lnTo>
                    <a:pt x="157" y="982"/>
                  </a:lnTo>
                  <a:lnTo>
                    <a:pt x="164" y="982"/>
                  </a:lnTo>
                  <a:lnTo>
                    <a:pt x="166" y="981"/>
                  </a:lnTo>
                  <a:lnTo>
                    <a:pt x="166" y="980"/>
                  </a:lnTo>
                  <a:lnTo>
                    <a:pt x="164" y="979"/>
                  </a:lnTo>
                  <a:lnTo>
                    <a:pt x="163" y="978"/>
                  </a:lnTo>
                  <a:lnTo>
                    <a:pt x="162" y="977"/>
                  </a:lnTo>
                  <a:lnTo>
                    <a:pt x="161" y="977"/>
                  </a:lnTo>
                  <a:lnTo>
                    <a:pt x="158" y="976"/>
                  </a:lnTo>
                  <a:lnTo>
                    <a:pt x="147" y="975"/>
                  </a:lnTo>
                  <a:lnTo>
                    <a:pt x="136" y="974"/>
                  </a:lnTo>
                  <a:lnTo>
                    <a:pt x="125" y="975"/>
                  </a:lnTo>
                  <a:lnTo>
                    <a:pt x="113" y="977"/>
                  </a:lnTo>
                  <a:lnTo>
                    <a:pt x="103" y="976"/>
                  </a:lnTo>
                  <a:lnTo>
                    <a:pt x="98" y="974"/>
                  </a:lnTo>
                  <a:lnTo>
                    <a:pt x="94" y="969"/>
                  </a:lnTo>
                  <a:lnTo>
                    <a:pt x="92" y="964"/>
                  </a:lnTo>
                  <a:lnTo>
                    <a:pt x="89" y="958"/>
                  </a:lnTo>
                  <a:lnTo>
                    <a:pt x="89" y="953"/>
                  </a:lnTo>
                  <a:lnTo>
                    <a:pt x="90" y="948"/>
                  </a:lnTo>
                  <a:lnTo>
                    <a:pt x="90" y="944"/>
                  </a:lnTo>
                  <a:lnTo>
                    <a:pt x="88" y="940"/>
                  </a:lnTo>
                  <a:lnTo>
                    <a:pt x="86" y="938"/>
                  </a:lnTo>
                  <a:lnTo>
                    <a:pt x="83" y="937"/>
                  </a:lnTo>
                  <a:lnTo>
                    <a:pt x="80" y="938"/>
                  </a:lnTo>
                  <a:lnTo>
                    <a:pt x="77" y="939"/>
                  </a:lnTo>
                  <a:lnTo>
                    <a:pt x="75" y="941"/>
                  </a:lnTo>
                  <a:lnTo>
                    <a:pt x="68" y="931"/>
                  </a:lnTo>
                  <a:lnTo>
                    <a:pt x="68" y="920"/>
                  </a:lnTo>
                  <a:lnTo>
                    <a:pt x="70" y="908"/>
                  </a:lnTo>
                  <a:lnTo>
                    <a:pt x="74" y="897"/>
                  </a:lnTo>
                  <a:lnTo>
                    <a:pt x="76" y="886"/>
                  </a:lnTo>
                  <a:lnTo>
                    <a:pt x="76" y="875"/>
                  </a:lnTo>
                  <a:lnTo>
                    <a:pt x="75" y="866"/>
                  </a:lnTo>
                  <a:lnTo>
                    <a:pt x="75" y="857"/>
                  </a:lnTo>
                  <a:lnTo>
                    <a:pt x="79" y="849"/>
                  </a:lnTo>
                  <a:lnTo>
                    <a:pt x="79" y="848"/>
                  </a:lnTo>
                  <a:lnTo>
                    <a:pt x="78" y="847"/>
                  </a:lnTo>
                  <a:lnTo>
                    <a:pt x="78" y="845"/>
                  </a:lnTo>
                  <a:lnTo>
                    <a:pt x="77" y="843"/>
                  </a:lnTo>
                  <a:lnTo>
                    <a:pt x="78" y="842"/>
                  </a:lnTo>
                  <a:lnTo>
                    <a:pt x="80" y="838"/>
                  </a:lnTo>
                  <a:lnTo>
                    <a:pt x="83" y="835"/>
                  </a:lnTo>
                  <a:lnTo>
                    <a:pt x="85" y="832"/>
                  </a:lnTo>
                  <a:lnTo>
                    <a:pt x="86" y="831"/>
                  </a:lnTo>
                  <a:lnTo>
                    <a:pt x="86" y="829"/>
                  </a:lnTo>
                  <a:lnTo>
                    <a:pt x="86" y="828"/>
                  </a:lnTo>
                  <a:lnTo>
                    <a:pt x="85" y="826"/>
                  </a:lnTo>
                  <a:lnTo>
                    <a:pt x="83" y="824"/>
                  </a:lnTo>
                  <a:lnTo>
                    <a:pt x="81" y="822"/>
                  </a:lnTo>
                  <a:lnTo>
                    <a:pt x="80" y="820"/>
                  </a:lnTo>
                  <a:lnTo>
                    <a:pt x="80" y="818"/>
                  </a:lnTo>
                  <a:lnTo>
                    <a:pt x="80" y="816"/>
                  </a:lnTo>
                  <a:lnTo>
                    <a:pt x="80" y="814"/>
                  </a:lnTo>
                  <a:lnTo>
                    <a:pt x="80" y="811"/>
                  </a:lnTo>
                  <a:lnTo>
                    <a:pt x="80" y="810"/>
                  </a:lnTo>
                  <a:lnTo>
                    <a:pt x="79" y="809"/>
                  </a:lnTo>
                  <a:lnTo>
                    <a:pt x="78" y="808"/>
                  </a:lnTo>
                  <a:lnTo>
                    <a:pt x="79" y="801"/>
                  </a:lnTo>
                  <a:lnTo>
                    <a:pt x="81" y="794"/>
                  </a:lnTo>
                  <a:lnTo>
                    <a:pt x="80" y="787"/>
                  </a:lnTo>
                  <a:lnTo>
                    <a:pt x="79" y="785"/>
                  </a:lnTo>
                  <a:lnTo>
                    <a:pt x="78" y="784"/>
                  </a:lnTo>
                  <a:lnTo>
                    <a:pt x="76" y="783"/>
                  </a:lnTo>
                  <a:lnTo>
                    <a:pt x="74" y="781"/>
                  </a:lnTo>
                  <a:lnTo>
                    <a:pt x="71" y="781"/>
                  </a:lnTo>
                  <a:lnTo>
                    <a:pt x="69" y="780"/>
                  </a:lnTo>
                  <a:lnTo>
                    <a:pt x="71" y="778"/>
                  </a:lnTo>
                  <a:lnTo>
                    <a:pt x="75" y="777"/>
                  </a:lnTo>
                  <a:lnTo>
                    <a:pt x="78" y="777"/>
                  </a:lnTo>
                  <a:lnTo>
                    <a:pt x="80" y="776"/>
                  </a:lnTo>
                  <a:lnTo>
                    <a:pt x="83" y="775"/>
                  </a:lnTo>
                  <a:lnTo>
                    <a:pt x="85" y="774"/>
                  </a:lnTo>
                  <a:lnTo>
                    <a:pt x="85" y="772"/>
                  </a:lnTo>
                  <a:lnTo>
                    <a:pt x="85" y="769"/>
                  </a:lnTo>
                  <a:lnTo>
                    <a:pt x="85" y="765"/>
                  </a:lnTo>
                  <a:lnTo>
                    <a:pt x="83" y="763"/>
                  </a:lnTo>
                  <a:lnTo>
                    <a:pt x="80" y="762"/>
                  </a:lnTo>
                  <a:lnTo>
                    <a:pt x="78" y="762"/>
                  </a:lnTo>
                  <a:lnTo>
                    <a:pt x="75" y="762"/>
                  </a:lnTo>
                  <a:lnTo>
                    <a:pt x="71" y="762"/>
                  </a:lnTo>
                  <a:lnTo>
                    <a:pt x="69" y="762"/>
                  </a:lnTo>
                  <a:lnTo>
                    <a:pt x="69" y="761"/>
                  </a:lnTo>
                  <a:lnTo>
                    <a:pt x="69" y="760"/>
                  </a:lnTo>
                  <a:lnTo>
                    <a:pt x="69" y="759"/>
                  </a:lnTo>
                  <a:lnTo>
                    <a:pt x="69" y="758"/>
                  </a:lnTo>
                  <a:lnTo>
                    <a:pt x="71" y="755"/>
                  </a:lnTo>
                  <a:lnTo>
                    <a:pt x="73" y="753"/>
                  </a:lnTo>
                  <a:lnTo>
                    <a:pt x="73" y="750"/>
                  </a:lnTo>
                  <a:lnTo>
                    <a:pt x="73" y="747"/>
                  </a:lnTo>
                  <a:lnTo>
                    <a:pt x="70" y="745"/>
                  </a:lnTo>
                  <a:lnTo>
                    <a:pt x="64" y="735"/>
                  </a:lnTo>
                  <a:lnTo>
                    <a:pt x="59" y="726"/>
                  </a:lnTo>
                  <a:lnTo>
                    <a:pt x="57" y="720"/>
                  </a:lnTo>
                  <a:lnTo>
                    <a:pt x="58" y="713"/>
                  </a:lnTo>
                  <a:lnTo>
                    <a:pt x="60" y="706"/>
                  </a:lnTo>
                  <a:lnTo>
                    <a:pt x="61" y="697"/>
                  </a:lnTo>
                  <a:lnTo>
                    <a:pt x="59" y="686"/>
                  </a:lnTo>
                  <a:lnTo>
                    <a:pt x="57" y="677"/>
                  </a:lnTo>
                  <a:lnTo>
                    <a:pt x="56" y="667"/>
                  </a:lnTo>
                  <a:lnTo>
                    <a:pt x="57" y="654"/>
                  </a:lnTo>
                  <a:lnTo>
                    <a:pt x="58" y="641"/>
                  </a:lnTo>
                  <a:lnTo>
                    <a:pt x="59" y="635"/>
                  </a:lnTo>
                  <a:lnTo>
                    <a:pt x="62" y="629"/>
                  </a:lnTo>
                  <a:lnTo>
                    <a:pt x="63" y="626"/>
                  </a:lnTo>
                  <a:lnTo>
                    <a:pt x="62" y="624"/>
                  </a:lnTo>
                  <a:lnTo>
                    <a:pt x="61" y="622"/>
                  </a:lnTo>
                  <a:lnTo>
                    <a:pt x="60" y="620"/>
                  </a:lnTo>
                  <a:lnTo>
                    <a:pt x="60" y="618"/>
                  </a:lnTo>
                  <a:lnTo>
                    <a:pt x="61" y="617"/>
                  </a:lnTo>
                  <a:lnTo>
                    <a:pt x="62" y="616"/>
                  </a:lnTo>
                  <a:lnTo>
                    <a:pt x="63" y="615"/>
                  </a:lnTo>
                  <a:lnTo>
                    <a:pt x="65" y="615"/>
                  </a:lnTo>
                  <a:lnTo>
                    <a:pt x="67" y="615"/>
                  </a:lnTo>
                  <a:lnTo>
                    <a:pt x="69" y="614"/>
                  </a:lnTo>
                  <a:lnTo>
                    <a:pt x="71" y="614"/>
                  </a:lnTo>
                  <a:lnTo>
                    <a:pt x="73" y="612"/>
                  </a:lnTo>
                  <a:lnTo>
                    <a:pt x="71" y="605"/>
                  </a:lnTo>
                  <a:lnTo>
                    <a:pt x="69" y="598"/>
                  </a:lnTo>
                  <a:lnTo>
                    <a:pt x="67" y="591"/>
                  </a:lnTo>
                  <a:lnTo>
                    <a:pt x="66" y="588"/>
                  </a:lnTo>
                  <a:lnTo>
                    <a:pt x="65" y="585"/>
                  </a:lnTo>
                  <a:lnTo>
                    <a:pt x="63" y="583"/>
                  </a:lnTo>
                  <a:lnTo>
                    <a:pt x="62" y="580"/>
                  </a:lnTo>
                  <a:lnTo>
                    <a:pt x="61" y="566"/>
                  </a:lnTo>
                  <a:lnTo>
                    <a:pt x="62" y="552"/>
                  </a:lnTo>
                  <a:lnTo>
                    <a:pt x="66" y="541"/>
                  </a:lnTo>
                  <a:lnTo>
                    <a:pt x="71" y="531"/>
                  </a:lnTo>
                  <a:lnTo>
                    <a:pt x="76" y="521"/>
                  </a:lnTo>
                  <a:lnTo>
                    <a:pt x="76" y="518"/>
                  </a:lnTo>
                  <a:lnTo>
                    <a:pt x="76" y="516"/>
                  </a:lnTo>
                  <a:lnTo>
                    <a:pt x="74" y="514"/>
                  </a:lnTo>
                  <a:lnTo>
                    <a:pt x="73" y="512"/>
                  </a:lnTo>
                  <a:lnTo>
                    <a:pt x="71" y="509"/>
                  </a:lnTo>
                  <a:lnTo>
                    <a:pt x="70" y="508"/>
                  </a:lnTo>
                  <a:lnTo>
                    <a:pt x="70" y="506"/>
                  </a:lnTo>
                  <a:lnTo>
                    <a:pt x="74" y="495"/>
                  </a:lnTo>
                  <a:lnTo>
                    <a:pt x="77" y="483"/>
                  </a:lnTo>
                  <a:lnTo>
                    <a:pt x="78" y="482"/>
                  </a:lnTo>
                  <a:lnTo>
                    <a:pt x="79" y="481"/>
                  </a:lnTo>
                  <a:lnTo>
                    <a:pt x="81" y="481"/>
                  </a:lnTo>
                  <a:lnTo>
                    <a:pt x="82" y="480"/>
                  </a:lnTo>
                  <a:lnTo>
                    <a:pt x="84" y="480"/>
                  </a:lnTo>
                  <a:lnTo>
                    <a:pt x="86" y="479"/>
                  </a:lnTo>
                  <a:lnTo>
                    <a:pt x="87" y="478"/>
                  </a:lnTo>
                  <a:lnTo>
                    <a:pt x="88" y="468"/>
                  </a:lnTo>
                  <a:lnTo>
                    <a:pt x="86" y="457"/>
                  </a:lnTo>
                  <a:lnTo>
                    <a:pt x="85" y="446"/>
                  </a:lnTo>
                  <a:lnTo>
                    <a:pt x="84" y="445"/>
                  </a:lnTo>
                  <a:lnTo>
                    <a:pt x="83" y="445"/>
                  </a:lnTo>
                  <a:lnTo>
                    <a:pt x="81" y="444"/>
                  </a:lnTo>
                  <a:lnTo>
                    <a:pt x="79" y="444"/>
                  </a:lnTo>
                  <a:lnTo>
                    <a:pt x="78" y="443"/>
                  </a:lnTo>
                  <a:lnTo>
                    <a:pt x="77" y="443"/>
                  </a:lnTo>
                  <a:lnTo>
                    <a:pt x="71" y="430"/>
                  </a:lnTo>
                  <a:lnTo>
                    <a:pt x="69" y="416"/>
                  </a:lnTo>
                  <a:lnTo>
                    <a:pt x="69" y="414"/>
                  </a:lnTo>
                  <a:lnTo>
                    <a:pt x="69" y="411"/>
                  </a:lnTo>
                  <a:lnTo>
                    <a:pt x="69" y="408"/>
                  </a:lnTo>
                  <a:lnTo>
                    <a:pt x="68" y="406"/>
                  </a:lnTo>
                  <a:lnTo>
                    <a:pt x="67" y="405"/>
                  </a:lnTo>
                  <a:lnTo>
                    <a:pt x="65" y="404"/>
                  </a:lnTo>
                  <a:lnTo>
                    <a:pt x="63" y="403"/>
                  </a:lnTo>
                  <a:lnTo>
                    <a:pt x="62" y="402"/>
                  </a:lnTo>
                  <a:lnTo>
                    <a:pt x="60" y="400"/>
                  </a:lnTo>
                  <a:lnTo>
                    <a:pt x="59" y="399"/>
                  </a:lnTo>
                  <a:lnTo>
                    <a:pt x="59" y="397"/>
                  </a:lnTo>
                  <a:lnTo>
                    <a:pt x="60" y="395"/>
                  </a:lnTo>
                  <a:lnTo>
                    <a:pt x="61" y="393"/>
                  </a:lnTo>
                  <a:lnTo>
                    <a:pt x="63" y="392"/>
                  </a:lnTo>
                  <a:lnTo>
                    <a:pt x="65" y="391"/>
                  </a:lnTo>
                  <a:lnTo>
                    <a:pt x="66" y="390"/>
                  </a:lnTo>
                  <a:lnTo>
                    <a:pt x="67" y="388"/>
                  </a:lnTo>
                  <a:lnTo>
                    <a:pt x="67" y="382"/>
                  </a:lnTo>
                  <a:lnTo>
                    <a:pt x="66" y="374"/>
                  </a:lnTo>
                  <a:lnTo>
                    <a:pt x="67" y="369"/>
                  </a:lnTo>
                  <a:lnTo>
                    <a:pt x="69" y="367"/>
                  </a:lnTo>
                  <a:lnTo>
                    <a:pt x="71" y="364"/>
                  </a:lnTo>
                  <a:lnTo>
                    <a:pt x="73" y="362"/>
                  </a:lnTo>
                  <a:lnTo>
                    <a:pt x="75" y="359"/>
                  </a:lnTo>
                  <a:lnTo>
                    <a:pt x="75" y="357"/>
                  </a:lnTo>
                  <a:lnTo>
                    <a:pt x="74" y="354"/>
                  </a:lnTo>
                  <a:lnTo>
                    <a:pt x="71" y="350"/>
                  </a:lnTo>
                  <a:lnTo>
                    <a:pt x="70" y="346"/>
                  </a:lnTo>
                  <a:lnTo>
                    <a:pt x="69" y="343"/>
                  </a:lnTo>
                  <a:lnTo>
                    <a:pt x="69" y="339"/>
                  </a:lnTo>
                  <a:lnTo>
                    <a:pt x="73" y="323"/>
                  </a:lnTo>
                  <a:lnTo>
                    <a:pt x="78" y="308"/>
                  </a:lnTo>
                  <a:lnTo>
                    <a:pt x="82" y="298"/>
                  </a:lnTo>
                  <a:lnTo>
                    <a:pt x="87" y="288"/>
                  </a:lnTo>
                  <a:lnTo>
                    <a:pt x="91" y="276"/>
                  </a:lnTo>
                  <a:lnTo>
                    <a:pt x="92" y="274"/>
                  </a:lnTo>
                  <a:lnTo>
                    <a:pt x="94" y="272"/>
                  </a:lnTo>
                  <a:lnTo>
                    <a:pt x="96" y="271"/>
                  </a:lnTo>
                  <a:lnTo>
                    <a:pt x="98" y="269"/>
                  </a:lnTo>
                  <a:lnTo>
                    <a:pt x="100" y="268"/>
                  </a:lnTo>
                  <a:lnTo>
                    <a:pt x="101" y="267"/>
                  </a:lnTo>
                  <a:lnTo>
                    <a:pt x="102" y="265"/>
                  </a:lnTo>
                  <a:lnTo>
                    <a:pt x="103" y="263"/>
                  </a:lnTo>
                  <a:lnTo>
                    <a:pt x="103" y="262"/>
                  </a:lnTo>
                  <a:lnTo>
                    <a:pt x="100" y="250"/>
                  </a:lnTo>
                  <a:lnTo>
                    <a:pt x="100" y="236"/>
                  </a:lnTo>
                  <a:lnTo>
                    <a:pt x="100" y="235"/>
                  </a:lnTo>
                  <a:lnTo>
                    <a:pt x="99" y="233"/>
                  </a:lnTo>
                  <a:lnTo>
                    <a:pt x="98" y="230"/>
                  </a:lnTo>
                  <a:lnTo>
                    <a:pt x="97" y="228"/>
                  </a:lnTo>
                  <a:lnTo>
                    <a:pt x="96" y="227"/>
                  </a:lnTo>
                  <a:lnTo>
                    <a:pt x="96" y="226"/>
                  </a:lnTo>
                  <a:lnTo>
                    <a:pt x="96" y="224"/>
                  </a:lnTo>
                  <a:lnTo>
                    <a:pt x="97" y="223"/>
                  </a:lnTo>
                  <a:lnTo>
                    <a:pt x="100" y="218"/>
                  </a:lnTo>
                  <a:lnTo>
                    <a:pt x="99" y="213"/>
                  </a:lnTo>
                  <a:lnTo>
                    <a:pt x="98" y="207"/>
                  </a:lnTo>
                  <a:lnTo>
                    <a:pt x="99" y="203"/>
                  </a:lnTo>
                  <a:lnTo>
                    <a:pt x="105" y="198"/>
                  </a:lnTo>
                  <a:lnTo>
                    <a:pt x="112" y="193"/>
                  </a:lnTo>
                  <a:lnTo>
                    <a:pt x="119" y="189"/>
                  </a:lnTo>
                  <a:lnTo>
                    <a:pt x="125" y="183"/>
                  </a:lnTo>
                  <a:lnTo>
                    <a:pt x="128" y="175"/>
                  </a:lnTo>
                  <a:lnTo>
                    <a:pt x="129" y="163"/>
                  </a:lnTo>
                  <a:lnTo>
                    <a:pt x="129" y="156"/>
                  </a:lnTo>
                  <a:lnTo>
                    <a:pt x="128" y="151"/>
                  </a:lnTo>
                  <a:lnTo>
                    <a:pt x="128" y="145"/>
                  </a:lnTo>
                  <a:lnTo>
                    <a:pt x="127" y="145"/>
                  </a:lnTo>
                  <a:lnTo>
                    <a:pt x="126" y="145"/>
                  </a:lnTo>
                  <a:lnTo>
                    <a:pt x="124" y="145"/>
                  </a:lnTo>
                  <a:lnTo>
                    <a:pt x="121" y="145"/>
                  </a:lnTo>
                  <a:lnTo>
                    <a:pt x="119" y="145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29" name="Freeform 91"/>
            <p:cNvSpPr>
              <a:spLocks/>
            </p:cNvSpPr>
            <p:nvPr/>
          </p:nvSpPr>
          <p:spPr bwMode="gray">
            <a:xfrm>
              <a:off x="2764" y="3576"/>
              <a:ext cx="47" cy="56"/>
            </a:xfrm>
            <a:custGeom>
              <a:avLst/>
              <a:gdLst>
                <a:gd name="T0" fmla="*/ 1 w 47"/>
                <a:gd name="T1" fmla="*/ 9 h 56"/>
                <a:gd name="T2" fmla="*/ 4 w 47"/>
                <a:gd name="T3" fmla="*/ 7 h 56"/>
                <a:gd name="T4" fmla="*/ 7 w 47"/>
                <a:gd name="T5" fmla="*/ 9 h 56"/>
                <a:gd name="T6" fmla="*/ 8 w 47"/>
                <a:gd name="T7" fmla="*/ 11 h 56"/>
                <a:gd name="T8" fmla="*/ 10 w 47"/>
                <a:gd name="T9" fmla="*/ 12 h 56"/>
                <a:gd name="T10" fmla="*/ 11 w 47"/>
                <a:gd name="T11" fmla="*/ 10 h 56"/>
                <a:gd name="T12" fmla="*/ 14 w 47"/>
                <a:gd name="T13" fmla="*/ 9 h 56"/>
                <a:gd name="T14" fmla="*/ 15 w 47"/>
                <a:gd name="T15" fmla="*/ 7 h 56"/>
                <a:gd name="T16" fmla="*/ 15 w 47"/>
                <a:gd name="T17" fmla="*/ 5 h 56"/>
                <a:gd name="T18" fmla="*/ 18 w 47"/>
                <a:gd name="T19" fmla="*/ 2 h 56"/>
                <a:gd name="T20" fmla="*/ 22 w 47"/>
                <a:gd name="T21" fmla="*/ 1 h 56"/>
                <a:gd name="T22" fmla="*/ 24 w 47"/>
                <a:gd name="T23" fmla="*/ 2 h 56"/>
                <a:gd name="T24" fmla="*/ 26 w 47"/>
                <a:gd name="T25" fmla="*/ 4 h 56"/>
                <a:gd name="T26" fmla="*/ 30 w 47"/>
                <a:gd name="T27" fmla="*/ 3 h 56"/>
                <a:gd name="T28" fmla="*/ 36 w 47"/>
                <a:gd name="T29" fmla="*/ 0 h 56"/>
                <a:gd name="T30" fmla="*/ 37 w 47"/>
                <a:gd name="T31" fmla="*/ 1 h 56"/>
                <a:gd name="T32" fmla="*/ 37 w 47"/>
                <a:gd name="T33" fmla="*/ 2 h 56"/>
                <a:gd name="T34" fmla="*/ 41 w 47"/>
                <a:gd name="T35" fmla="*/ 3 h 56"/>
                <a:gd name="T36" fmla="*/ 42 w 47"/>
                <a:gd name="T37" fmla="*/ 7 h 56"/>
                <a:gd name="T38" fmla="*/ 43 w 47"/>
                <a:gd name="T39" fmla="*/ 12 h 56"/>
                <a:gd name="T40" fmla="*/ 44 w 47"/>
                <a:gd name="T41" fmla="*/ 15 h 56"/>
                <a:gd name="T42" fmla="*/ 42 w 47"/>
                <a:gd name="T43" fmla="*/ 18 h 56"/>
                <a:gd name="T44" fmla="*/ 41 w 47"/>
                <a:gd name="T45" fmla="*/ 22 h 56"/>
                <a:gd name="T46" fmla="*/ 43 w 47"/>
                <a:gd name="T47" fmla="*/ 24 h 56"/>
                <a:gd name="T48" fmla="*/ 43 w 47"/>
                <a:gd name="T49" fmla="*/ 29 h 56"/>
                <a:gd name="T50" fmla="*/ 43 w 47"/>
                <a:gd name="T51" fmla="*/ 34 h 56"/>
                <a:gd name="T52" fmla="*/ 45 w 47"/>
                <a:gd name="T53" fmla="*/ 41 h 56"/>
                <a:gd name="T54" fmla="*/ 45 w 47"/>
                <a:gd name="T55" fmla="*/ 45 h 56"/>
                <a:gd name="T56" fmla="*/ 46 w 47"/>
                <a:gd name="T57" fmla="*/ 50 h 56"/>
                <a:gd name="T58" fmla="*/ 46 w 47"/>
                <a:gd name="T59" fmla="*/ 54 h 56"/>
                <a:gd name="T60" fmla="*/ 45 w 47"/>
                <a:gd name="T61" fmla="*/ 56 h 56"/>
                <a:gd name="T62" fmla="*/ 22 w 47"/>
                <a:gd name="T63" fmla="*/ 53 h 56"/>
                <a:gd name="T64" fmla="*/ 15 w 47"/>
                <a:gd name="T65" fmla="*/ 52 h 56"/>
                <a:gd name="T66" fmla="*/ 10 w 47"/>
                <a:gd name="T67" fmla="*/ 49 h 56"/>
                <a:gd name="T68" fmla="*/ 8 w 47"/>
                <a:gd name="T69" fmla="*/ 44 h 56"/>
                <a:gd name="T70" fmla="*/ 9 w 47"/>
                <a:gd name="T71" fmla="*/ 38 h 56"/>
                <a:gd name="T72" fmla="*/ 12 w 47"/>
                <a:gd name="T73" fmla="*/ 36 h 56"/>
                <a:gd name="T74" fmla="*/ 16 w 47"/>
                <a:gd name="T75" fmla="*/ 33 h 56"/>
                <a:gd name="T76" fmla="*/ 18 w 47"/>
                <a:gd name="T77" fmla="*/ 31 h 56"/>
                <a:gd name="T78" fmla="*/ 17 w 47"/>
                <a:gd name="T79" fmla="*/ 29 h 56"/>
                <a:gd name="T80" fmla="*/ 5 w 47"/>
                <a:gd name="T81" fmla="*/ 30 h 56"/>
                <a:gd name="T82" fmla="*/ 0 w 47"/>
                <a:gd name="T83" fmla="*/ 25 h 56"/>
                <a:gd name="T84" fmla="*/ 0 w 47"/>
                <a:gd name="T85" fmla="*/ 22 h 56"/>
                <a:gd name="T86" fmla="*/ 3 w 47"/>
                <a:gd name="T87" fmla="*/ 19 h 56"/>
                <a:gd name="T88" fmla="*/ 5 w 47"/>
                <a:gd name="T89" fmla="*/ 18 h 56"/>
                <a:gd name="T90" fmla="*/ 5 w 47"/>
                <a:gd name="T91" fmla="*/ 15 h 56"/>
                <a:gd name="T92" fmla="*/ 2 w 47"/>
                <a:gd name="T93" fmla="*/ 14 h 56"/>
                <a:gd name="T94" fmla="*/ 0 w 47"/>
                <a:gd name="T95" fmla="*/ 12 h 5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7"/>
                <a:gd name="T145" fmla="*/ 0 h 56"/>
                <a:gd name="T146" fmla="*/ 47 w 47"/>
                <a:gd name="T147" fmla="*/ 56 h 5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7" h="56">
                  <a:moveTo>
                    <a:pt x="0" y="11"/>
                  </a:moveTo>
                  <a:lnTo>
                    <a:pt x="1" y="9"/>
                  </a:lnTo>
                  <a:lnTo>
                    <a:pt x="2" y="8"/>
                  </a:lnTo>
                  <a:lnTo>
                    <a:pt x="4" y="7"/>
                  </a:lnTo>
                  <a:lnTo>
                    <a:pt x="5" y="8"/>
                  </a:lnTo>
                  <a:lnTo>
                    <a:pt x="7" y="9"/>
                  </a:lnTo>
                  <a:lnTo>
                    <a:pt x="8" y="10"/>
                  </a:lnTo>
                  <a:lnTo>
                    <a:pt x="8" y="11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5" y="9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7" y="3"/>
                  </a:lnTo>
                  <a:lnTo>
                    <a:pt x="18" y="2"/>
                  </a:lnTo>
                  <a:lnTo>
                    <a:pt x="20" y="1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30" y="3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7" y="1"/>
                  </a:lnTo>
                  <a:lnTo>
                    <a:pt x="37" y="2"/>
                  </a:lnTo>
                  <a:lnTo>
                    <a:pt x="40" y="2"/>
                  </a:lnTo>
                  <a:lnTo>
                    <a:pt x="41" y="3"/>
                  </a:lnTo>
                  <a:lnTo>
                    <a:pt x="41" y="5"/>
                  </a:lnTo>
                  <a:lnTo>
                    <a:pt x="42" y="7"/>
                  </a:lnTo>
                  <a:lnTo>
                    <a:pt x="42" y="10"/>
                  </a:lnTo>
                  <a:lnTo>
                    <a:pt x="43" y="12"/>
                  </a:lnTo>
                  <a:lnTo>
                    <a:pt x="44" y="13"/>
                  </a:lnTo>
                  <a:lnTo>
                    <a:pt x="44" y="15"/>
                  </a:lnTo>
                  <a:lnTo>
                    <a:pt x="43" y="16"/>
                  </a:lnTo>
                  <a:lnTo>
                    <a:pt x="42" y="18"/>
                  </a:lnTo>
                  <a:lnTo>
                    <a:pt x="41" y="19"/>
                  </a:lnTo>
                  <a:lnTo>
                    <a:pt x="41" y="22"/>
                  </a:lnTo>
                  <a:lnTo>
                    <a:pt x="42" y="23"/>
                  </a:lnTo>
                  <a:lnTo>
                    <a:pt x="43" y="24"/>
                  </a:lnTo>
                  <a:lnTo>
                    <a:pt x="43" y="25"/>
                  </a:lnTo>
                  <a:lnTo>
                    <a:pt x="43" y="29"/>
                  </a:lnTo>
                  <a:lnTo>
                    <a:pt x="43" y="32"/>
                  </a:lnTo>
                  <a:lnTo>
                    <a:pt x="43" y="34"/>
                  </a:lnTo>
                  <a:lnTo>
                    <a:pt x="44" y="38"/>
                  </a:lnTo>
                  <a:lnTo>
                    <a:pt x="45" y="41"/>
                  </a:lnTo>
                  <a:lnTo>
                    <a:pt x="45" y="43"/>
                  </a:lnTo>
                  <a:lnTo>
                    <a:pt x="45" y="45"/>
                  </a:lnTo>
                  <a:lnTo>
                    <a:pt x="45" y="47"/>
                  </a:lnTo>
                  <a:lnTo>
                    <a:pt x="46" y="50"/>
                  </a:lnTo>
                  <a:lnTo>
                    <a:pt x="47" y="53"/>
                  </a:lnTo>
                  <a:lnTo>
                    <a:pt x="46" y="54"/>
                  </a:lnTo>
                  <a:lnTo>
                    <a:pt x="46" y="55"/>
                  </a:lnTo>
                  <a:lnTo>
                    <a:pt x="45" y="56"/>
                  </a:lnTo>
                  <a:lnTo>
                    <a:pt x="33" y="55"/>
                  </a:lnTo>
                  <a:lnTo>
                    <a:pt x="22" y="53"/>
                  </a:lnTo>
                  <a:lnTo>
                    <a:pt x="18" y="53"/>
                  </a:lnTo>
                  <a:lnTo>
                    <a:pt x="15" y="52"/>
                  </a:lnTo>
                  <a:lnTo>
                    <a:pt x="12" y="51"/>
                  </a:lnTo>
                  <a:lnTo>
                    <a:pt x="10" y="49"/>
                  </a:lnTo>
                  <a:lnTo>
                    <a:pt x="9" y="47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9" y="38"/>
                  </a:lnTo>
                  <a:lnTo>
                    <a:pt x="10" y="37"/>
                  </a:lnTo>
                  <a:lnTo>
                    <a:pt x="12" y="36"/>
                  </a:lnTo>
                  <a:lnTo>
                    <a:pt x="14" y="35"/>
                  </a:lnTo>
                  <a:lnTo>
                    <a:pt x="16" y="33"/>
                  </a:lnTo>
                  <a:lnTo>
                    <a:pt x="18" y="32"/>
                  </a:lnTo>
                  <a:lnTo>
                    <a:pt x="18" y="31"/>
                  </a:lnTo>
                  <a:lnTo>
                    <a:pt x="18" y="30"/>
                  </a:lnTo>
                  <a:lnTo>
                    <a:pt x="17" y="29"/>
                  </a:lnTo>
                  <a:lnTo>
                    <a:pt x="11" y="30"/>
                  </a:lnTo>
                  <a:lnTo>
                    <a:pt x="5" y="30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2" y="19"/>
                  </a:lnTo>
                  <a:lnTo>
                    <a:pt x="3" y="19"/>
                  </a:lnTo>
                  <a:lnTo>
                    <a:pt x="4" y="18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5" y="15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0" name="Freeform 92"/>
            <p:cNvSpPr>
              <a:spLocks/>
            </p:cNvSpPr>
            <p:nvPr/>
          </p:nvSpPr>
          <p:spPr bwMode="gray">
            <a:xfrm>
              <a:off x="2764" y="3576"/>
              <a:ext cx="47" cy="56"/>
            </a:xfrm>
            <a:custGeom>
              <a:avLst/>
              <a:gdLst>
                <a:gd name="T0" fmla="*/ 1 w 47"/>
                <a:gd name="T1" fmla="*/ 9 h 56"/>
                <a:gd name="T2" fmla="*/ 4 w 47"/>
                <a:gd name="T3" fmla="*/ 7 h 56"/>
                <a:gd name="T4" fmla="*/ 7 w 47"/>
                <a:gd name="T5" fmla="*/ 9 h 56"/>
                <a:gd name="T6" fmla="*/ 8 w 47"/>
                <a:gd name="T7" fmla="*/ 11 h 56"/>
                <a:gd name="T8" fmla="*/ 10 w 47"/>
                <a:gd name="T9" fmla="*/ 12 h 56"/>
                <a:gd name="T10" fmla="*/ 11 w 47"/>
                <a:gd name="T11" fmla="*/ 10 h 56"/>
                <a:gd name="T12" fmla="*/ 14 w 47"/>
                <a:gd name="T13" fmla="*/ 9 h 56"/>
                <a:gd name="T14" fmla="*/ 15 w 47"/>
                <a:gd name="T15" fmla="*/ 7 h 56"/>
                <a:gd name="T16" fmla="*/ 15 w 47"/>
                <a:gd name="T17" fmla="*/ 5 h 56"/>
                <a:gd name="T18" fmla="*/ 18 w 47"/>
                <a:gd name="T19" fmla="*/ 2 h 56"/>
                <a:gd name="T20" fmla="*/ 22 w 47"/>
                <a:gd name="T21" fmla="*/ 1 h 56"/>
                <a:gd name="T22" fmla="*/ 24 w 47"/>
                <a:gd name="T23" fmla="*/ 2 h 56"/>
                <a:gd name="T24" fmla="*/ 26 w 47"/>
                <a:gd name="T25" fmla="*/ 4 h 56"/>
                <a:gd name="T26" fmla="*/ 30 w 47"/>
                <a:gd name="T27" fmla="*/ 3 h 56"/>
                <a:gd name="T28" fmla="*/ 36 w 47"/>
                <a:gd name="T29" fmla="*/ 0 h 56"/>
                <a:gd name="T30" fmla="*/ 37 w 47"/>
                <a:gd name="T31" fmla="*/ 1 h 56"/>
                <a:gd name="T32" fmla="*/ 37 w 47"/>
                <a:gd name="T33" fmla="*/ 2 h 56"/>
                <a:gd name="T34" fmla="*/ 41 w 47"/>
                <a:gd name="T35" fmla="*/ 3 h 56"/>
                <a:gd name="T36" fmla="*/ 42 w 47"/>
                <a:gd name="T37" fmla="*/ 7 h 56"/>
                <a:gd name="T38" fmla="*/ 43 w 47"/>
                <a:gd name="T39" fmla="*/ 12 h 56"/>
                <a:gd name="T40" fmla="*/ 44 w 47"/>
                <a:gd name="T41" fmla="*/ 15 h 56"/>
                <a:gd name="T42" fmla="*/ 42 w 47"/>
                <a:gd name="T43" fmla="*/ 18 h 56"/>
                <a:gd name="T44" fmla="*/ 41 w 47"/>
                <a:gd name="T45" fmla="*/ 22 h 56"/>
                <a:gd name="T46" fmla="*/ 43 w 47"/>
                <a:gd name="T47" fmla="*/ 24 h 56"/>
                <a:gd name="T48" fmla="*/ 43 w 47"/>
                <a:gd name="T49" fmla="*/ 29 h 56"/>
                <a:gd name="T50" fmla="*/ 43 w 47"/>
                <a:gd name="T51" fmla="*/ 34 h 56"/>
                <a:gd name="T52" fmla="*/ 45 w 47"/>
                <a:gd name="T53" fmla="*/ 41 h 56"/>
                <a:gd name="T54" fmla="*/ 45 w 47"/>
                <a:gd name="T55" fmla="*/ 45 h 56"/>
                <a:gd name="T56" fmla="*/ 46 w 47"/>
                <a:gd name="T57" fmla="*/ 50 h 56"/>
                <a:gd name="T58" fmla="*/ 46 w 47"/>
                <a:gd name="T59" fmla="*/ 54 h 56"/>
                <a:gd name="T60" fmla="*/ 45 w 47"/>
                <a:gd name="T61" fmla="*/ 56 h 56"/>
                <a:gd name="T62" fmla="*/ 22 w 47"/>
                <a:gd name="T63" fmla="*/ 53 h 56"/>
                <a:gd name="T64" fmla="*/ 15 w 47"/>
                <a:gd name="T65" fmla="*/ 52 h 56"/>
                <a:gd name="T66" fmla="*/ 10 w 47"/>
                <a:gd name="T67" fmla="*/ 49 h 56"/>
                <a:gd name="T68" fmla="*/ 8 w 47"/>
                <a:gd name="T69" fmla="*/ 44 h 56"/>
                <a:gd name="T70" fmla="*/ 9 w 47"/>
                <a:gd name="T71" fmla="*/ 38 h 56"/>
                <a:gd name="T72" fmla="*/ 12 w 47"/>
                <a:gd name="T73" fmla="*/ 36 h 56"/>
                <a:gd name="T74" fmla="*/ 16 w 47"/>
                <a:gd name="T75" fmla="*/ 33 h 56"/>
                <a:gd name="T76" fmla="*/ 18 w 47"/>
                <a:gd name="T77" fmla="*/ 31 h 56"/>
                <a:gd name="T78" fmla="*/ 17 w 47"/>
                <a:gd name="T79" fmla="*/ 29 h 56"/>
                <a:gd name="T80" fmla="*/ 5 w 47"/>
                <a:gd name="T81" fmla="*/ 30 h 56"/>
                <a:gd name="T82" fmla="*/ 0 w 47"/>
                <a:gd name="T83" fmla="*/ 25 h 56"/>
                <a:gd name="T84" fmla="*/ 0 w 47"/>
                <a:gd name="T85" fmla="*/ 22 h 56"/>
                <a:gd name="T86" fmla="*/ 3 w 47"/>
                <a:gd name="T87" fmla="*/ 19 h 56"/>
                <a:gd name="T88" fmla="*/ 5 w 47"/>
                <a:gd name="T89" fmla="*/ 18 h 56"/>
                <a:gd name="T90" fmla="*/ 5 w 47"/>
                <a:gd name="T91" fmla="*/ 15 h 56"/>
                <a:gd name="T92" fmla="*/ 2 w 47"/>
                <a:gd name="T93" fmla="*/ 14 h 56"/>
                <a:gd name="T94" fmla="*/ 0 w 47"/>
                <a:gd name="T95" fmla="*/ 12 h 5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7"/>
                <a:gd name="T145" fmla="*/ 0 h 56"/>
                <a:gd name="T146" fmla="*/ 47 w 47"/>
                <a:gd name="T147" fmla="*/ 56 h 5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7" h="56">
                  <a:moveTo>
                    <a:pt x="0" y="11"/>
                  </a:moveTo>
                  <a:lnTo>
                    <a:pt x="1" y="9"/>
                  </a:lnTo>
                  <a:lnTo>
                    <a:pt x="2" y="8"/>
                  </a:lnTo>
                  <a:lnTo>
                    <a:pt x="4" y="7"/>
                  </a:lnTo>
                  <a:lnTo>
                    <a:pt x="5" y="8"/>
                  </a:lnTo>
                  <a:lnTo>
                    <a:pt x="7" y="9"/>
                  </a:lnTo>
                  <a:lnTo>
                    <a:pt x="8" y="10"/>
                  </a:lnTo>
                  <a:lnTo>
                    <a:pt x="8" y="11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5" y="9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7" y="3"/>
                  </a:lnTo>
                  <a:lnTo>
                    <a:pt x="18" y="2"/>
                  </a:lnTo>
                  <a:lnTo>
                    <a:pt x="20" y="1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30" y="3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7" y="1"/>
                  </a:lnTo>
                  <a:lnTo>
                    <a:pt x="37" y="2"/>
                  </a:lnTo>
                  <a:lnTo>
                    <a:pt x="40" y="2"/>
                  </a:lnTo>
                  <a:lnTo>
                    <a:pt x="41" y="3"/>
                  </a:lnTo>
                  <a:lnTo>
                    <a:pt x="41" y="5"/>
                  </a:lnTo>
                  <a:lnTo>
                    <a:pt x="42" y="7"/>
                  </a:lnTo>
                  <a:lnTo>
                    <a:pt x="42" y="10"/>
                  </a:lnTo>
                  <a:lnTo>
                    <a:pt x="43" y="12"/>
                  </a:lnTo>
                  <a:lnTo>
                    <a:pt x="44" y="13"/>
                  </a:lnTo>
                  <a:lnTo>
                    <a:pt x="44" y="15"/>
                  </a:lnTo>
                  <a:lnTo>
                    <a:pt x="43" y="16"/>
                  </a:lnTo>
                  <a:lnTo>
                    <a:pt x="42" y="18"/>
                  </a:lnTo>
                  <a:lnTo>
                    <a:pt x="41" y="19"/>
                  </a:lnTo>
                  <a:lnTo>
                    <a:pt x="41" y="22"/>
                  </a:lnTo>
                  <a:lnTo>
                    <a:pt x="42" y="23"/>
                  </a:lnTo>
                  <a:lnTo>
                    <a:pt x="43" y="24"/>
                  </a:lnTo>
                  <a:lnTo>
                    <a:pt x="43" y="25"/>
                  </a:lnTo>
                  <a:lnTo>
                    <a:pt x="43" y="29"/>
                  </a:lnTo>
                  <a:lnTo>
                    <a:pt x="43" y="32"/>
                  </a:lnTo>
                  <a:lnTo>
                    <a:pt x="43" y="34"/>
                  </a:lnTo>
                  <a:lnTo>
                    <a:pt x="44" y="38"/>
                  </a:lnTo>
                  <a:lnTo>
                    <a:pt x="45" y="41"/>
                  </a:lnTo>
                  <a:lnTo>
                    <a:pt x="45" y="43"/>
                  </a:lnTo>
                  <a:lnTo>
                    <a:pt x="45" y="45"/>
                  </a:lnTo>
                  <a:lnTo>
                    <a:pt x="45" y="47"/>
                  </a:lnTo>
                  <a:lnTo>
                    <a:pt x="46" y="50"/>
                  </a:lnTo>
                  <a:lnTo>
                    <a:pt x="47" y="53"/>
                  </a:lnTo>
                  <a:lnTo>
                    <a:pt x="46" y="54"/>
                  </a:lnTo>
                  <a:lnTo>
                    <a:pt x="46" y="55"/>
                  </a:lnTo>
                  <a:lnTo>
                    <a:pt x="45" y="56"/>
                  </a:lnTo>
                  <a:lnTo>
                    <a:pt x="33" y="55"/>
                  </a:lnTo>
                  <a:lnTo>
                    <a:pt x="22" y="53"/>
                  </a:lnTo>
                  <a:lnTo>
                    <a:pt x="18" y="53"/>
                  </a:lnTo>
                  <a:lnTo>
                    <a:pt x="15" y="52"/>
                  </a:lnTo>
                  <a:lnTo>
                    <a:pt x="12" y="51"/>
                  </a:lnTo>
                  <a:lnTo>
                    <a:pt x="10" y="49"/>
                  </a:lnTo>
                  <a:lnTo>
                    <a:pt x="9" y="47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9" y="38"/>
                  </a:lnTo>
                  <a:lnTo>
                    <a:pt x="10" y="37"/>
                  </a:lnTo>
                  <a:lnTo>
                    <a:pt x="12" y="36"/>
                  </a:lnTo>
                  <a:lnTo>
                    <a:pt x="14" y="35"/>
                  </a:lnTo>
                  <a:lnTo>
                    <a:pt x="16" y="33"/>
                  </a:lnTo>
                  <a:lnTo>
                    <a:pt x="18" y="32"/>
                  </a:lnTo>
                  <a:lnTo>
                    <a:pt x="18" y="31"/>
                  </a:lnTo>
                  <a:lnTo>
                    <a:pt x="18" y="30"/>
                  </a:lnTo>
                  <a:lnTo>
                    <a:pt x="17" y="29"/>
                  </a:lnTo>
                  <a:lnTo>
                    <a:pt x="11" y="30"/>
                  </a:lnTo>
                  <a:lnTo>
                    <a:pt x="5" y="30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2" y="19"/>
                  </a:lnTo>
                  <a:lnTo>
                    <a:pt x="3" y="19"/>
                  </a:lnTo>
                  <a:lnTo>
                    <a:pt x="4" y="18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5" y="15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1" name="Freeform 93"/>
            <p:cNvSpPr>
              <a:spLocks/>
            </p:cNvSpPr>
            <p:nvPr/>
          </p:nvSpPr>
          <p:spPr bwMode="gray">
            <a:xfrm>
              <a:off x="2694" y="2704"/>
              <a:ext cx="430" cy="862"/>
            </a:xfrm>
            <a:custGeom>
              <a:avLst/>
              <a:gdLst>
                <a:gd name="T0" fmla="*/ 89 w 430"/>
                <a:gd name="T1" fmla="*/ 9 h 862"/>
                <a:gd name="T2" fmla="*/ 121 w 430"/>
                <a:gd name="T3" fmla="*/ 8 h 862"/>
                <a:gd name="T4" fmla="*/ 157 w 430"/>
                <a:gd name="T5" fmla="*/ 9 h 862"/>
                <a:gd name="T6" fmla="*/ 188 w 430"/>
                <a:gd name="T7" fmla="*/ 7 h 862"/>
                <a:gd name="T8" fmla="*/ 196 w 430"/>
                <a:gd name="T9" fmla="*/ 21 h 862"/>
                <a:gd name="T10" fmla="*/ 232 w 430"/>
                <a:gd name="T11" fmla="*/ 49 h 862"/>
                <a:gd name="T12" fmla="*/ 322 w 430"/>
                <a:gd name="T13" fmla="*/ 98 h 862"/>
                <a:gd name="T14" fmla="*/ 296 w 430"/>
                <a:gd name="T15" fmla="*/ 148 h 862"/>
                <a:gd name="T16" fmla="*/ 334 w 430"/>
                <a:gd name="T17" fmla="*/ 162 h 862"/>
                <a:gd name="T18" fmla="*/ 353 w 430"/>
                <a:gd name="T19" fmla="*/ 164 h 862"/>
                <a:gd name="T20" fmla="*/ 371 w 430"/>
                <a:gd name="T21" fmla="*/ 157 h 862"/>
                <a:gd name="T22" fmla="*/ 406 w 430"/>
                <a:gd name="T23" fmla="*/ 128 h 862"/>
                <a:gd name="T24" fmla="*/ 420 w 430"/>
                <a:gd name="T25" fmla="*/ 111 h 862"/>
                <a:gd name="T26" fmla="*/ 425 w 430"/>
                <a:gd name="T27" fmla="*/ 147 h 862"/>
                <a:gd name="T28" fmla="*/ 380 w 430"/>
                <a:gd name="T29" fmla="*/ 177 h 862"/>
                <a:gd name="T30" fmla="*/ 317 w 430"/>
                <a:gd name="T31" fmla="*/ 270 h 862"/>
                <a:gd name="T32" fmla="*/ 310 w 430"/>
                <a:gd name="T33" fmla="*/ 325 h 862"/>
                <a:gd name="T34" fmla="*/ 309 w 430"/>
                <a:gd name="T35" fmla="*/ 370 h 862"/>
                <a:gd name="T36" fmla="*/ 324 w 430"/>
                <a:gd name="T37" fmla="*/ 398 h 862"/>
                <a:gd name="T38" fmla="*/ 337 w 430"/>
                <a:gd name="T39" fmla="*/ 414 h 862"/>
                <a:gd name="T40" fmla="*/ 254 w 430"/>
                <a:gd name="T41" fmla="*/ 485 h 862"/>
                <a:gd name="T42" fmla="*/ 208 w 430"/>
                <a:gd name="T43" fmla="*/ 495 h 862"/>
                <a:gd name="T44" fmla="*/ 214 w 430"/>
                <a:gd name="T45" fmla="*/ 510 h 862"/>
                <a:gd name="T46" fmla="*/ 206 w 430"/>
                <a:gd name="T47" fmla="*/ 524 h 862"/>
                <a:gd name="T48" fmla="*/ 203 w 430"/>
                <a:gd name="T49" fmla="*/ 545 h 862"/>
                <a:gd name="T50" fmla="*/ 167 w 430"/>
                <a:gd name="T51" fmla="*/ 548 h 862"/>
                <a:gd name="T52" fmla="*/ 148 w 430"/>
                <a:gd name="T53" fmla="*/ 541 h 862"/>
                <a:gd name="T54" fmla="*/ 153 w 430"/>
                <a:gd name="T55" fmla="*/ 567 h 862"/>
                <a:gd name="T56" fmla="*/ 163 w 430"/>
                <a:gd name="T57" fmla="*/ 582 h 862"/>
                <a:gd name="T58" fmla="*/ 169 w 430"/>
                <a:gd name="T59" fmla="*/ 581 h 862"/>
                <a:gd name="T60" fmla="*/ 182 w 430"/>
                <a:gd name="T61" fmla="*/ 584 h 862"/>
                <a:gd name="T62" fmla="*/ 163 w 430"/>
                <a:gd name="T63" fmla="*/ 593 h 862"/>
                <a:gd name="T64" fmla="*/ 165 w 430"/>
                <a:gd name="T65" fmla="*/ 602 h 862"/>
                <a:gd name="T66" fmla="*/ 148 w 430"/>
                <a:gd name="T67" fmla="*/ 645 h 862"/>
                <a:gd name="T68" fmla="*/ 135 w 430"/>
                <a:gd name="T69" fmla="*/ 658 h 862"/>
                <a:gd name="T70" fmla="*/ 111 w 430"/>
                <a:gd name="T71" fmla="*/ 706 h 862"/>
                <a:gd name="T72" fmla="*/ 144 w 430"/>
                <a:gd name="T73" fmla="*/ 719 h 862"/>
                <a:gd name="T74" fmla="*/ 142 w 430"/>
                <a:gd name="T75" fmla="*/ 738 h 862"/>
                <a:gd name="T76" fmla="*/ 140 w 430"/>
                <a:gd name="T77" fmla="*/ 745 h 862"/>
                <a:gd name="T78" fmla="*/ 125 w 430"/>
                <a:gd name="T79" fmla="*/ 761 h 862"/>
                <a:gd name="T80" fmla="*/ 111 w 430"/>
                <a:gd name="T81" fmla="*/ 784 h 862"/>
                <a:gd name="T82" fmla="*/ 97 w 430"/>
                <a:gd name="T83" fmla="*/ 807 h 862"/>
                <a:gd name="T84" fmla="*/ 83 w 430"/>
                <a:gd name="T85" fmla="*/ 832 h 862"/>
                <a:gd name="T86" fmla="*/ 57 w 430"/>
                <a:gd name="T87" fmla="*/ 862 h 862"/>
                <a:gd name="T88" fmla="*/ 24 w 430"/>
                <a:gd name="T89" fmla="*/ 823 h 862"/>
                <a:gd name="T90" fmla="*/ 23 w 430"/>
                <a:gd name="T91" fmla="*/ 733 h 862"/>
                <a:gd name="T92" fmla="*/ 27 w 430"/>
                <a:gd name="T93" fmla="*/ 709 h 862"/>
                <a:gd name="T94" fmla="*/ 24 w 430"/>
                <a:gd name="T95" fmla="*/ 672 h 862"/>
                <a:gd name="T96" fmla="*/ 29 w 430"/>
                <a:gd name="T97" fmla="*/ 659 h 862"/>
                <a:gd name="T98" fmla="*/ 13 w 430"/>
                <a:gd name="T99" fmla="*/ 644 h 862"/>
                <a:gd name="T100" fmla="*/ 5 w 430"/>
                <a:gd name="T101" fmla="*/ 582 h 862"/>
                <a:gd name="T102" fmla="*/ 4 w 430"/>
                <a:gd name="T103" fmla="*/ 503 h 862"/>
                <a:gd name="T104" fmla="*/ 10 w 430"/>
                <a:gd name="T105" fmla="*/ 473 h 862"/>
                <a:gd name="T106" fmla="*/ 17 w 430"/>
                <a:gd name="T107" fmla="*/ 397 h 862"/>
                <a:gd name="T108" fmla="*/ 31 w 430"/>
                <a:gd name="T109" fmla="*/ 363 h 862"/>
                <a:gd name="T110" fmla="*/ 13 w 430"/>
                <a:gd name="T111" fmla="*/ 299 h 862"/>
                <a:gd name="T112" fmla="*/ 5 w 430"/>
                <a:gd name="T113" fmla="*/ 278 h 862"/>
                <a:gd name="T114" fmla="*/ 19 w 430"/>
                <a:gd name="T115" fmla="*/ 242 h 862"/>
                <a:gd name="T116" fmla="*/ 38 w 430"/>
                <a:gd name="T117" fmla="*/ 157 h 862"/>
                <a:gd name="T118" fmla="*/ 42 w 430"/>
                <a:gd name="T119" fmla="*/ 115 h 862"/>
                <a:gd name="T120" fmla="*/ 63 w 430"/>
                <a:gd name="T121" fmla="*/ 74 h 8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30"/>
                <a:gd name="T184" fmla="*/ 0 h 862"/>
                <a:gd name="T185" fmla="*/ 430 w 430"/>
                <a:gd name="T186" fmla="*/ 862 h 86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30" h="862">
                  <a:moveTo>
                    <a:pt x="72" y="29"/>
                  </a:moveTo>
                  <a:lnTo>
                    <a:pt x="74" y="27"/>
                  </a:lnTo>
                  <a:lnTo>
                    <a:pt x="76" y="25"/>
                  </a:lnTo>
                  <a:lnTo>
                    <a:pt x="77" y="24"/>
                  </a:lnTo>
                  <a:lnTo>
                    <a:pt x="78" y="22"/>
                  </a:lnTo>
                  <a:lnTo>
                    <a:pt x="79" y="21"/>
                  </a:lnTo>
                  <a:lnTo>
                    <a:pt x="81" y="20"/>
                  </a:lnTo>
                  <a:lnTo>
                    <a:pt x="82" y="18"/>
                  </a:lnTo>
                  <a:lnTo>
                    <a:pt x="83" y="15"/>
                  </a:lnTo>
                  <a:lnTo>
                    <a:pt x="85" y="13"/>
                  </a:lnTo>
                  <a:lnTo>
                    <a:pt x="87" y="11"/>
                  </a:lnTo>
                  <a:lnTo>
                    <a:pt x="89" y="9"/>
                  </a:lnTo>
                  <a:lnTo>
                    <a:pt x="90" y="6"/>
                  </a:lnTo>
                  <a:lnTo>
                    <a:pt x="91" y="3"/>
                  </a:lnTo>
                  <a:lnTo>
                    <a:pt x="92" y="1"/>
                  </a:lnTo>
                  <a:lnTo>
                    <a:pt x="94" y="1"/>
                  </a:lnTo>
                  <a:lnTo>
                    <a:pt x="95" y="0"/>
                  </a:lnTo>
                  <a:lnTo>
                    <a:pt x="98" y="0"/>
                  </a:lnTo>
                  <a:lnTo>
                    <a:pt x="99" y="1"/>
                  </a:lnTo>
                  <a:lnTo>
                    <a:pt x="102" y="3"/>
                  </a:lnTo>
                  <a:lnTo>
                    <a:pt x="105" y="4"/>
                  </a:lnTo>
                  <a:lnTo>
                    <a:pt x="108" y="6"/>
                  </a:lnTo>
                  <a:lnTo>
                    <a:pt x="115" y="9"/>
                  </a:lnTo>
                  <a:lnTo>
                    <a:pt x="121" y="8"/>
                  </a:lnTo>
                  <a:lnTo>
                    <a:pt x="128" y="8"/>
                  </a:lnTo>
                  <a:lnTo>
                    <a:pt x="135" y="9"/>
                  </a:lnTo>
                  <a:lnTo>
                    <a:pt x="138" y="12"/>
                  </a:lnTo>
                  <a:lnTo>
                    <a:pt x="141" y="14"/>
                  </a:lnTo>
                  <a:lnTo>
                    <a:pt x="144" y="17"/>
                  </a:lnTo>
                  <a:lnTo>
                    <a:pt x="146" y="20"/>
                  </a:lnTo>
                  <a:lnTo>
                    <a:pt x="147" y="24"/>
                  </a:lnTo>
                  <a:lnTo>
                    <a:pt x="148" y="20"/>
                  </a:lnTo>
                  <a:lnTo>
                    <a:pt x="149" y="17"/>
                  </a:lnTo>
                  <a:lnTo>
                    <a:pt x="150" y="13"/>
                  </a:lnTo>
                  <a:lnTo>
                    <a:pt x="153" y="11"/>
                  </a:lnTo>
                  <a:lnTo>
                    <a:pt x="157" y="9"/>
                  </a:lnTo>
                  <a:lnTo>
                    <a:pt x="156" y="9"/>
                  </a:lnTo>
                  <a:lnTo>
                    <a:pt x="157" y="7"/>
                  </a:lnTo>
                  <a:lnTo>
                    <a:pt x="158" y="6"/>
                  </a:lnTo>
                  <a:lnTo>
                    <a:pt x="159" y="6"/>
                  </a:lnTo>
                  <a:lnTo>
                    <a:pt x="168" y="6"/>
                  </a:lnTo>
                  <a:lnTo>
                    <a:pt x="177" y="5"/>
                  </a:lnTo>
                  <a:lnTo>
                    <a:pt x="186" y="5"/>
                  </a:lnTo>
                  <a:lnTo>
                    <a:pt x="186" y="6"/>
                  </a:lnTo>
                  <a:lnTo>
                    <a:pt x="186" y="7"/>
                  </a:lnTo>
                  <a:lnTo>
                    <a:pt x="187" y="7"/>
                  </a:lnTo>
                  <a:lnTo>
                    <a:pt x="188" y="7"/>
                  </a:lnTo>
                  <a:lnTo>
                    <a:pt x="188" y="8"/>
                  </a:lnTo>
                  <a:lnTo>
                    <a:pt x="188" y="9"/>
                  </a:lnTo>
                  <a:lnTo>
                    <a:pt x="188" y="8"/>
                  </a:lnTo>
                  <a:lnTo>
                    <a:pt x="187" y="8"/>
                  </a:lnTo>
                  <a:lnTo>
                    <a:pt x="186" y="8"/>
                  </a:lnTo>
                  <a:lnTo>
                    <a:pt x="185" y="7"/>
                  </a:lnTo>
                  <a:lnTo>
                    <a:pt x="186" y="11"/>
                  </a:lnTo>
                  <a:lnTo>
                    <a:pt x="188" y="14"/>
                  </a:lnTo>
                  <a:lnTo>
                    <a:pt x="191" y="16"/>
                  </a:lnTo>
                  <a:lnTo>
                    <a:pt x="194" y="19"/>
                  </a:lnTo>
                  <a:lnTo>
                    <a:pt x="196" y="21"/>
                  </a:lnTo>
                  <a:lnTo>
                    <a:pt x="198" y="22"/>
                  </a:lnTo>
                  <a:lnTo>
                    <a:pt x="200" y="24"/>
                  </a:lnTo>
                  <a:lnTo>
                    <a:pt x="202" y="25"/>
                  </a:lnTo>
                  <a:lnTo>
                    <a:pt x="204" y="26"/>
                  </a:lnTo>
                  <a:lnTo>
                    <a:pt x="205" y="28"/>
                  </a:lnTo>
                  <a:lnTo>
                    <a:pt x="206" y="30"/>
                  </a:lnTo>
                  <a:lnTo>
                    <a:pt x="208" y="32"/>
                  </a:lnTo>
                  <a:lnTo>
                    <a:pt x="210" y="33"/>
                  </a:lnTo>
                  <a:lnTo>
                    <a:pt x="212" y="33"/>
                  </a:lnTo>
                  <a:lnTo>
                    <a:pt x="214" y="34"/>
                  </a:lnTo>
                  <a:lnTo>
                    <a:pt x="216" y="36"/>
                  </a:lnTo>
                  <a:lnTo>
                    <a:pt x="232" y="49"/>
                  </a:lnTo>
                  <a:lnTo>
                    <a:pt x="249" y="61"/>
                  </a:lnTo>
                  <a:lnTo>
                    <a:pt x="254" y="63"/>
                  </a:lnTo>
                  <a:lnTo>
                    <a:pt x="260" y="63"/>
                  </a:lnTo>
                  <a:lnTo>
                    <a:pt x="266" y="64"/>
                  </a:lnTo>
                  <a:lnTo>
                    <a:pt x="271" y="66"/>
                  </a:lnTo>
                  <a:lnTo>
                    <a:pt x="281" y="75"/>
                  </a:lnTo>
                  <a:lnTo>
                    <a:pt x="292" y="83"/>
                  </a:lnTo>
                  <a:lnTo>
                    <a:pt x="304" y="90"/>
                  </a:lnTo>
                  <a:lnTo>
                    <a:pt x="317" y="94"/>
                  </a:lnTo>
                  <a:lnTo>
                    <a:pt x="319" y="95"/>
                  </a:lnTo>
                  <a:lnTo>
                    <a:pt x="321" y="96"/>
                  </a:lnTo>
                  <a:lnTo>
                    <a:pt x="322" y="98"/>
                  </a:lnTo>
                  <a:lnTo>
                    <a:pt x="323" y="100"/>
                  </a:lnTo>
                  <a:lnTo>
                    <a:pt x="321" y="105"/>
                  </a:lnTo>
                  <a:lnTo>
                    <a:pt x="317" y="109"/>
                  </a:lnTo>
                  <a:lnTo>
                    <a:pt x="313" y="113"/>
                  </a:lnTo>
                  <a:lnTo>
                    <a:pt x="310" y="117"/>
                  </a:lnTo>
                  <a:lnTo>
                    <a:pt x="309" y="119"/>
                  </a:lnTo>
                  <a:lnTo>
                    <a:pt x="309" y="122"/>
                  </a:lnTo>
                  <a:lnTo>
                    <a:pt x="308" y="126"/>
                  </a:lnTo>
                  <a:lnTo>
                    <a:pt x="307" y="128"/>
                  </a:lnTo>
                  <a:lnTo>
                    <a:pt x="303" y="135"/>
                  </a:lnTo>
                  <a:lnTo>
                    <a:pt x="298" y="141"/>
                  </a:lnTo>
                  <a:lnTo>
                    <a:pt x="296" y="148"/>
                  </a:lnTo>
                  <a:lnTo>
                    <a:pt x="297" y="154"/>
                  </a:lnTo>
                  <a:lnTo>
                    <a:pt x="301" y="157"/>
                  </a:lnTo>
                  <a:lnTo>
                    <a:pt x="305" y="157"/>
                  </a:lnTo>
                  <a:lnTo>
                    <a:pt x="311" y="155"/>
                  </a:lnTo>
                  <a:lnTo>
                    <a:pt x="316" y="155"/>
                  </a:lnTo>
                  <a:lnTo>
                    <a:pt x="321" y="156"/>
                  </a:lnTo>
                  <a:lnTo>
                    <a:pt x="324" y="157"/>
                  </a:lnTo>
                  <a:lnTo>
                    <a:pt x="326" y="159"/>
                  </a:lnTo>
                  <a:lnTo>
                    <a:pt x="328" y="161"/>
                  </a:lnTo>
                  <a:lnTo>
                    <a:pt x="331" y="162"/>
                  </a:lnTo>
                  <a:lnTo>
                    <a:pt x="332" y="162"/>
                  </a:lnTo>
                  <a:lnTo>
                    <a:pt x="334" y="162"/>
                  </a:lnTo>
                  <a:lnTo>
                    <a:pt x="335" y="162"/>
                  </a:lnTo>
                  <a:lnTo>
                    <a:pt x="336" y="161"/>
                  </a:lnTo>
                  <a:lnTo>
                    <a:pt x="337" y="162"/>
                  </a:lnTo>
                  <a:lnTo>
                    <a:pt x="338" y="164"/>
                  </a:lnTo>
                  <a:lnTo>
                    <a:pt x="341" y="165"/>
                  </a:lnTo>
                  <a:lnTo>
                    <a:pt x="342" y="167"/>
                  </a:lnTo>
                  <a:lnTo>
                    <a:pt x="344" y="167"/>
                  </a:lnTo>
                  <a:lnTo>
                    <a:pt x="346" y="167"/>
                  </a:lnTo>
                  <a:lnTo>
                    <a:pt x="347" y="166"/>
                  </a:lnTo>
                  <a:lnTo>
                    <a:pt x="349" y="165"/>
                  </a:lnTo>
                  <a:lnTo>
                    <a:pt x="351" y="165"/>
                  </a:lnTo>
                  <a:lnTo>
                    <a:pt x="353" y="164"/>
                  </a:lnTo>
                  <a:lnTo>
                    <a:pt x="355" y="164"/>
                  </a:lnTo>
                  <a:lnTo>
                    <a:pt x="357" y="165"/>
                  </a:lnTo>
                  <a:lnTo>
                    <a:pt x="359" y="166"/>
                  </a:lnTo>
                  <a:lnTo>
                    <a:pt x="361" y="165"/>
                  </a:lnTo>
                  <a:lnTo>
                    <a:pt x="363" y="164"/>
                  </a:lnTo>
                  <a:lnTo>
                    <a:pt x="364" y="163"/>
                  </a:lnTo>
                  <a:lnTo>
                    <a:pt x="364" y="161"/>
                  </a:lnTo>
                  <a:lnTo>
                    <a:pt x="365" y="159"/>
                  </a:lnTo>
                  <a:lnTo>
                    <a:pt x="366" y="158"/>
                  </a:lnTo>
                  <a:lnTo>
                    <a:pt x="368" y="156"/>
                  </a:lnTo>
                  <a:lnTo>
                    <a:pt x="370" y="156"/>
                  </a:lnTo>
                  <a:lnTo>
                    <a:pt x="371" y="157"/>
                  </a:lnTo>
                  <a:lnTo>
                    <a:pt x="373" y="158"/>
                  </a:lnTo>
                  <a:lnTo>
                    <a:pt x="375" y="160"/>
                  </a:lnTo>
                  <a:lnTo>
                    <a:pt x="376" y="161"/>
                  </a:lnTo>
                  <a:lnTo>
                    <a:pt x="378" y="160"/>
                  </a:lnTo>
                  <a:lnTo>
                    <a:pt x="380" y="159"/>
                  </a:lnTo>
                  <a:lnTo>
                    <a:pt x="382" y="157"/>
                  </a:lnTo>
                  <a:lnTo>
                    <a:pt x="383" y="154"/>
                  </a:lnTo>
                  <a:lnTo>
                    <a:pt x="385" y="152"/>
                  </a:lnTo>
                  <a:lnTo>
                    <a:pt x="391" y="147"/>
                  </a:lnTo>
                  <a:lnTo>
                    <a:pt x="397" y="141"/>
                  </a:lnTo>
                  <a:lnTo>
                    <a:pt x="403" y="135"/>
                  </a:lnTo>
                  <a:lnTo>
                    <a:pt x="406" y="128"/>
                  </a:lnTo>
                  <a:lnTo>
                    <a:pt x="405" y="120"/>
                  </a:lnTo>
                  <a:lnTo>
                    <a:pt x="405" y="119"/>
                  </a:lnTo>
                  <a:lnTo>
                    <a:pt x="405" y="117"/>
                  </a:lnTo>
                  <a:lnTo>
                    <a:pt x="405" y="115"/>
                  </a:lnTo>
                  <a:lnTo>
                    <a:pt x="405" y="112"/>
                  </a:lnTo>
                  <a:lnTo>
                    <a:pt x="405" y="110"/>
                  </a:lnTo>
                  <a:lnTo>
                    <a:pt x="406" y="108"/>
                  </a:lnTo>
                  <a:lnTo>
                    <a:pt x="410" y="109"/>
                  </a:lnTo>
                  <a:lnTo>
                    <a:pt x="413" y="109"/>
                  </a:lnTo>
                  <a:lnTo>
                    <a:pt x="416" y="110"/>
                  </a:lnTo>
                  <a:lnTo>
                    <a:pt x="418" y="111"/>
                  </a:lnTo>
                  <a:lnTo>
                    <a:pt x="420" y="111"/>
                  </a:lnTo>
                  <a:lnTo>
                    <a:pt x="422" y="113"/>
                  </a:lnTo>
                  <a:lnTo>
                    <a:pt x="424" y="115"/>
                  </a:lnTo>
                  <a:lnTo>
                    <a:pt x="426" y="118"/>
                  </a:lnTo>
                  <a:lnTo>
                    <a:pt x="428" y="120"/>
                  </a:lnTo>
                  <a:lnTo>
                    <a:pt x="430" y="122"/>
                  </a:lnTo>
                  <a:lnTo>
                    <a:pt x="430" y="123"/>
                  </a:lnTo>
                  <a:lnTo>
                    <a:pt x="430" y="126"/>
                  </a:lnTo>
                  <a:lnTo>
                    <a:pt x="429" y="131"/>
                  </a:lnTo>
                  <a:lnTo>
                    <a:pt x="429" y="137"/>
                  </a:lnTo>
                  <a:lnTo>
                    <a:pt x="429" y="142"/>
                  </a:lnTo>
                  <a:lnTo>
                    <a:pt x="426" y="146"/>
                  </a:lnTo>
                  <a:lnTo>
                    <a:pt x="425" y="147"/>
                  </a:lnTo>
                  <a:lnTo>
                    <a:pt x="424" y="149"/>
                  </a:lnTo>
                  <a:lnTo>
                    <a:pt x="423" y="150"/>
                  </a:lnTo>
                  <a:lnTo>
                    <a:pt x="421" y="150"/>
                  </a:lnTo>
                  <a:lnTo>
                    <a:pt x="419" y="150"/>
                  </a:lnTo>
                  <a:lnTo>
                    <a:pt x="419" y="152"/>
                  </a:lnTo>
                  <a:lnTo>
                    <a:pt x="418" y="154"/>
                  </a:lnTo>
                  <a:lnTo>
                    <a:pt x="417" y="156"/>
                  </a:lnTo>
                  <a:lnTo>
                    <a:pt x="415" y="157"/>
                  </a:lnTo>
                  <a:lnTo>
                    <a:pt x="414" y="157"/>
                  </a:lnTo>
                  <a:lnTo>
                    <a:pt x="412" y="158"/>
                  </a:lnTo>
                  <a:lnTo>
                    <a:pt x="397" y="168"/>
                  </a:lnTo>
                  <a:lnTo>
                    <a:pt x="380" y="177"/>
                  </a:lnTo>
                  <a:lnTo>
                    <a:pt x="374" y="181"/>
                  </a:lnTo>
                  <a:lnTo>
                    <a:pt x="369" y="188"/>
                  </a:lnTo>
                  <a:lnTo>
                    <a:pt x="364" y="194"/>
                  </a:lnTo>
                  <a:lnTo>
                    <a:pt x="358" y="199"/>
                  </a:lnTo>
                  <a:lnTo>
                    <a:pt x="354" y="202"/>
                  </a:lnTo>
                  <a:lnTo>
                    <a:pt x="351" y="205"/>
                  </a:lnTo>
                  <a:lnTo>
                    <a:pt x="348" y="208"/>
                  </a:lnTo>
                  <a:lnTo>
                    <a:pt x="346" y="211"/>
                  </a:lnTo>
                  <a:lnTo>
                    <a:pt x="333" y="228"/>
                  </a:lnTo>
                  <a:lnTo>
                    <a:pt x="325" y="246"/>
                  </a:lnTo>
                  <a:lnTo>
                    <a:pt x="319" y="267"/>
                  </a:lnTo>
                  <a:lnTo>
                    <a:pt x="317" y="270"/>
                  </a:lnTo>
                  <a:lnTo>
                    <a:pt x="315" y="274"/>
                  </a:lnTo>
                  <a:lnTo>
                    <a:pt x="312" y="277"/>
                  </a:lnTo>
                  <a:lnTo>
                    <a:pt x="310" y="281"/>
                  </a:lnTo>
                  <a:lnTo>
                    <a:pt x="309" y="284"/>
                  </a:lnTo>
                  <a:lnTo>
                    <a:pt x="310" y="287"/>
                  </a:lnTo>
                  <a:lnTo>
                    <a:pt x="311" y="291"/>
                  </a:lnTo>
                  <a:lnTo>
                    <a:pt x="312" y="294"/>
                  </a:lnTo>
                  <a:lnTo>
                    <a:pt x="313" y="297"/>
                  </a:lnTo>
                  <a:lnTo>
                    <a:pt x="312" y="305"/>
                  </a:lnTo>
                  <a:lnTo>
                    <a:pt x="311" y="314"/>
                  </a:lnTo>
                  <a:lnTo>
                    <a:pt x="310" y="323"/>
                  </a:lnTo>
                  <a:lnTo>
                    <a:pt x="310" y="325"/>
                  </a:lnTo>
                  <a:lnTo>
                    <a:pt x="309" y="326"/>
                  </a:lnTo>
                  <a:lnTo>
                    <a:pt x="308" y="327"/>
                  </a:lnTo>
                  <a:lnTo>
                    <a:pt x="306" y="327"/>
                  </a:lnTo>
                  <a:lnTo>
                    <a:pt x="305" y="328"/>
                  </a:lnTo>
                  <a:lnTo>
                    <a:pt x="304" y="330"/>
                  </a:lnTo>
                  <a:lnTo>
                    <a:pt x="302" y="337"/>
                  </a:lnTo>
                  <a:lnTo>
                    <a:pt x="300" y="344"/>
                  </a:lnTo>
                  <a:lnTo>
                    <a:pt x="299" y="350"/>
                  </a:lnTo>
                  <a:lnTo>
                    <a:pt x="299" y="358"/>
                  </a:lnTo>
                  <a:lnTo>
                    <a:pt x="301" y="364"/>
                  </a:lnTo>
                  <a:lnTo>
                    <a:pt x="306" y="368"/>
                  </a:lnTo>
                  <a:lnTo>
                    <a:pt x="309" y="370"/>
                  </a:lnTo>
                  <a:lnTo>
                    <a:pt x="313" y="372"/>
                  </a:lnTo>
                  <a:lnTo>
                    <a:pt x="316" y="375"/>
                  </a:lnTo>
                  <a:lnTo>
                    <a:pt x="318" y="378"/>
                  </a:lnTo>
                  <a:lnTo>
                    <a:pt x="320" y="380"/>
                  </a:lnTo>
                  <a:lnTo>
                    <a:pt x="323" y="382"/>
                  </a:lnTo>
                  <a:lnTo>
                    <a:pt x="326" y="385"/>
                  </a:lnTo>
                  <a:lnTo>
                    <a:pt x="328" y="388"/>
                  </a:lnTo>
                  <a:lnTo>
                    <a:pt x="328" y="390"/>
                  </a:lnTo>
                  <a:lnTo>
                    <a:pt x="328" y="392"/>
                  </a:lnTo>
                  <a:lnTo>
                    <a:pt x="327" y="394"/>
                  </a:lnTo>
                  <a:lnTo>
                    <a:pt x="325" y="395"/>
                  </a:lnTo>
                  <a:lnTo>
                    <a:pt x="324" y="398"/>
                  </a:lnTo>
                  <a:lnTo>
                    <a:pt x="322" y="400"/>
                  </a:lnTo>
                  <a:lnTo>
                    <a:pt x="322" y="402"/>
                  </a:lnTo>
                  <a:lnTo>
                    <a:pt x="322" y="404"/>
                  </a:lnTo>
                  <a:lnTo>
                    <a:pt x="324" y="407"/>
                  </a:lnTo>
                  <a:lnTo>
                    <a:pt x="325" y="410"/>
                  </a:lnTo>
                  <a:lnTo>
                    <a:pt x="327" y="413"/>
                  </a:lnTo>
                  <a:lnTo>
                    <a:pt x="330" y="414"/>
                  </a:lnTo>
                  <a:lnTo>
                    <a:pt x="331" y="415"/>
                  </a:lnTo>
                  <a:lnTo>
                    <a:pt x="333" y="415"/>
                  </a:lnTo>
                  <a:lnTo>
                    <a:pt x="335" y="415"/>
                  </a:lnTo>
                  <a:lnTo>
                    <a:pt x="336" y="414"/>
                  </a:lnTo>
                  <a:lnTo>
                    <a:pt x="337" y="414"/>
                  </a:lnTo>
                  <a:lnTo>
                    <a:pt x="338" y="415"/>
                  </a:lnTo>
                  <a:lnTo>
                    <a:pt x="338" y="416"/>
                  </a:lnTo>
                  <a:lnTo>
                    <a:pt x="338" y="422"/>
                  </a:lnTo>
                  <a:lnTo>
                    <a:pt x="338" y="428"/>
                  </a:lnTo>
                  <a:lnTo>
                    <a:pt x="337" y="433"/>
                  </a:lnTo>
                  <a:lnTo>
                    <a:pt x="331" y="443"/>
                  </a:lnTo>
                  <a:lnTo>
                    <a:pt x="325" y="452"/>
                  </a:lnTo>
                  <a:lnTo>
                    <a:pt x="319" y="460"/>
                  </a:lnTo>
                  <a:lnTo>
                    <a:pt x="312" y="467"/>
                  </a:lnTo>
                  <a:lnTo>
                    <a:pt x="293" y="476"/>
                  </a:lnTo>
                  <a:lnTo>
                    <a:pt x="274" y="482"/>
                  </a:lnTo>
                  <a:lnTo>
                    <a:pt x="254" y="485"/>
                  </a:lnTo>
                  <a:lnTo>
                    <a:pt x="241" y="488"/>
                  </a:lnTo>
                  <a:lnTo>
                    <a:pt x="232" y="492"/>
                  </a:lnTo>
                  <a:lnTo>
                    <a:pt x="223" y="492"/>
                  </a:lnTo>
                  <a:lnTo>
                    <a:pt x="214" y="486"/>
                  </a:lnTo>
                  <a:lnTo>
                    <a:pt x="213" y="486"/>
                  </a:lnTo>
                  <a:lnTo>
                    <a:pt x="211" y="486"/>
                  </a:lnTo>
                  <a:lnTo>
                    <a:pt x="210" y="486"/>
                  </a:lnTo>
                  <a:lnTo>
                    <a:pt x="209" y="489"/>
                  </a:lnTo>
                  <a:lnTo>
                    <a:pt x="209" y="490"/>
                  </a:lnTo>
                  <a:lnTo>
                    <a:pt x="208" y="492"/>
                  </a:lnTo>
                  <a:lnTo>
                    <a:pt x="208" y="494"/>
                  </a:lnTo>
                  <a:lnTo>
                    <a:pt x="208" y="495"/>
                  </a:lnTo>
                  <a:lnTo>
                    <a:pt x="209" y="497"/>
                  </a:lnTo>
                  <a:lnTo>
                    <a:pt x="210" y="498"/>
                  </a:lnTo>
                  <a:lnTo>
                    <a:pt x="212" y="499"/>
                  </a:lnTo>
                  <a:lnTo>
                    <a:pt x="213" y="499"/>
                  </a:lnTo>
                  <a:lnTo>
                    <a:pt x="214" y="499"/>
                  </a:lnTo>
                  <a:lnTo>
                    <a:pt x="215" y="499"/>
                  </a:lnTo>
                  <a:lnTo>
                    <a:pt x="217" y="501"/>
                  </a:lnTo>
                  <a:lnTo>
                    <a:pt x="217" y="503"/>
                  </a:lnTo>
                  <a:lnTo>
                    <a:pt x="216" y="505"/>
                  </a:lnTo>
                  <a:lnTo>
                    <a:pt x="215" y="507"/>
                  </a:lnTo>
                  <a:lnTo>
                    <a:pt x="214" y="509"/>
                  </a:lnTo>
                  <a:lnTo>
                    <a:pt x="214" y="510"/>
                  </a:lnTo>
                  <a:lnTo>
                    <a:pt x="214" y="511"/>
                  </a:lnTo>
                  <a:lnTo>
                    <a:pt x="214" y="512"/>
                  </a:lnTo>
                  <a:lnTo>
                    <a:pt x="214" y="513"/>
                  </a:lnTo>
                  <a:lnTo>
                    <a:pt x="213" y="514"/>
                  </a:lnTo>
                  <a:lnTo>
                    <a:pt x="213" y="515"/>
                  </a:lnTo>
                  <a:lnTo>
                    <a:pt x="211" y="515"/>
                  </a:lnTo>
                  <a:lnTo>
                    <a:pt x="209" y="516"/>
                  </a:lnTo>
                  <a:lnTo>
                    <a:pt x="208" y="516"/>
                  </a:lnTo>
                  <a:lnTo>
                    <a:pt x="207" y="517"/>
                  </a:lnTo>
                  <a:lnTo>
                    <a:pt x="206" y="519"/>
                  </a:lnTo>
                  <a:lnTo>
                    <a:pt x="206" y="521"/>
                  </a:lnTo>
                  <a:lnTo>
                    <a:pt x="206" y="524"/>
                  </a:lnTo>
                  <a:lnTo>
                    <a:pt x="207" y="526"/>
                  </a:lnTo>
                  <a:lnTo>
                    <a:pt x="209" y="527"/>
                  </a:lnTo>
                  <a:lnTo>
                    <a:pt x="210" y="528"/>
                  </a:lnTo>
                  <a:lnTo>
                    <a:pt x="211" y="529"/>
                  </a:lnTo>
                  <a:lnTo>
                    <a:pt x="212" y="531"/>
                  </a:lnTo>
                  <a:lnTo>
                    <a:pt x="212" y="535"/>
                  </a:lnTo>
                  <a:lnTo>
                    <a:pt x="211" y="539"/>
                  </a:lnTo>
                  <a:lnTo>
                    <a:pt x="209" y="542"/>
                  </a:lnTo>
                  <a:lnTo>
                    <a:pt x="208" y="543"/>
                  </a:lnTo>
                  <a:lnTo>
                    <a:pt x="207" y="545"/>
                  </a:lnTo>
                  <a:lnTo>
                    <a:pt x="205" y="545"/>
                  </a:lnTo>
                  <a:lnTo>
                    <a:pt x="203" y="545"/>
                  </a:lnTo>
                  <a:lnTo>
                    <a:pt x="200" y="546"/>
                  </a:lnTo>
                  <a:lnTo>
                    <a:pt x="198" y="546"/>
                  </a:lnTo>
                  <a:lnTo>
                    <a:pt x="197" y="547"/>
                  </a:lnTo>
                  <a:lnTo>
                    <a:pt x="196" y="548"/>
                  </a:lnTo>
                  <a:lnTo>
                    <a:pt x="195" y="549"/>
                  </a:lnTo>
                  <a:lnTo>
                    <a:pt x="195" y="550"/>
                  </a:lnTo>
                  <a:lnTo>
                    <a:pt x="186" y="554"/>
                  </a:lnTo>
                  <a:lnTo>
                    <a:pt x="177" y="553"/>
                  </a:lnTo>
                  <a:lnTo>
                    <a:pt x="176" y="552"/>
                  </a:lnTo>
                  <a:lnTo>
                    <a:pt x="172" y="550"/>
                  </a:lnTo>
                  <a:lnTo>
                    <a:pt x="167" y="548"/>
                  </a:lnTo>
                  <a:lnTo>
                    <a:pt x="163" y="546"/>
                  </a:lnTo>
                  <a:lnTo>
                    <a:pt x="161" y="546"/>
                  </a:lnTo>
                  <a:lnTo>
                    <a:pt x="159" y="546"/>
                  </a:lnTo>
                  <a:lnTo>
                    <a:pt x="156" y="546"/>
                  </a:lnTo>
                  <a:lnTo>
                    <a:pt x="154" y="545"/>
                  </a:lnTo>
                  <a:lnTo>
                    <a:pt x="153" y="544"/>
                  </a:lnTo>
                  <a:lnTo>
                    <a:pt x="153" y="543"/>
                  </a:lnTo>
                  <a:lnTo>
                    <a:pt x="153" y="541"/>
                  </a:lnTo>
                  <a:lnTo>
                    <a:pt x="152" y="540"/>
                  </a:lnTo>
                  <a:lnTo>
                    <a:pt x="151" y="540"/>
                  </a:lnTo>
                  <a:lnTo>
                    <a:pt x="149" y="540"/>
                  </a:lnTo>
                  <a:lnTo>
                    <a:pt x="148" y="541"/>
                  </a:lnTo>
                  <a:lnTo>
                    <a:pt x="147" y="543"/>
                  </a:lnTo>
                  <a:lnTo>
                    <a:pt x="146" y="544"/>
                  </a:lnTo>
                  <a:lnTo>
                    <a:pt x="146" y="549"/>
                  </a:lnTo>
                  <a:lnTo>
                    <a:pt x="146" y="553"/>
                  </a:lnTo>
                  <a:lnTo>
                    <a:pt x="147" y="557"/>
                  </a:lnTo>
                  <a:lnTo>
                    <a:pt x="148" y="559"/>
                  </a:lnTo>
                  <a:lnTo>
                    <a:pt x="149" y="559"/>
                  </a:lnTo>
                  <a:lnTo>
                    <a:pt x="150" y="561"/>
                  </a:lnTo>
                  <a:lnTo>
                    <a:pt x="151" y="562"/>
                  </a:lnTo>
                  <a:lnTo>
                    <a:pt x="152" y="563"/>
                  </a:lnTo>
                  <a:lnTo>
                    <a:pt x="153" y="565"/>
                  </a:lnTo>
                  <a:lnTo>
                    <a:pt x="153" y="567"/>
                  </a:lnTo>
                  <a:lnTo>
                    <a:pt x="152" y="569"/>
                  </a:lnTo>
                  <a:lnTo>
                    <a:pt x="151" y="571"/>
                  </a:lnTo>
                  <a:lnTo>
                    <a:pt x="149" y="573"/>
                  </a:lnTo>
                  <a:lnTo>
                    <a:pt x="149" y="574"/>
                  </a:lnTo>
                  <a:lnTo>
                    <a:pt x="150" y="575"/>
                  </a:lnTo>
                  <a:lnTo>
                    <a:pt x="151" y="576"/>
                  </a:lnTo>
                  <a:lnTo>
                    <a:pt x="152" y="578"/>
                  </a:lnTo>
                  <a:lnTo>
                    <a:pt x="154" y="579"/>
                  </a:lnTo>
                  <a:lnTo>
                    <a:pt x="157" y="579"/>
                  </a:lnTo>
                  <a:lnTo>
                    <a:pt x="160" y="580"/>
                  </a:lnTo>
                  <a:lnTo>
                    <a:pt x="162" y="581"/>
                  </a:lnTo>
                  <a:lnTo>
                    <a:pt x="163" y="582"/>
                  </a:lnTo>
                  <a:lnTo>
                    <a:pt x="164" y="584"/>
                  </a:lnTo>
                  <a:lnTo>
                    <a:pt x="165" y="585"/>
                  </a:lnTo>
                  <a:lnTo>
                    <a:pt x="166" y="587"/>
                  </a:lnTo>
                  <a:lnTo>
                    <a:pt x="167" y="587"/>
                  </a:lnTo>
                  <a:lnTo>
                    <a:pt x="168" y="588"/>
                  </a:lnTo>
                  <a:lnTo>
                    <a:pt x="170" y="587"/>
                  </a:lnTo>
                  <a:lnTo>
                    <a:pt x="171" y="586"/>
                  </a:lnTo>
                  <a:lnTo>
                    <a:pt x="171" y="585"/>
                  </a:lnTo>
                  <a:lnTo>
                    <a:pt x="171" y="584"/>
                  </a:lnTo>
                  <a:lnTo>
                    <a:pt x="170" y="583"/>
                  </a:lnTo>
                  <a:lnTo>
                    <a:pt x="169" y="582"/>
                  </a:lnTo>
                  <a:lnTo>
                    <a:pt x="169" y="581"/>
                  </a:lnTo>
                  <a:lnTo>
                    <a:pt x="169" y="579"/>
                  </a:lnTo>
                  <a:lnTo>
                    <a:pt x="169" y="578"/>
                  </a:lnTo>
                  <a:lnTo>
                    <a:pt x="170" y="578"/>
                  </a:lnTo>
                  <a:lnTo>
                    <a:pt x="172" y="578"/>
                  </a:lnTo>
                  <a:lnTo>
                    <a:pt x="174" y="579"/>
                  </a:lnTo>
                  <a:lnTo>
                    <a:pt x="175" y="579"/>
                  </a:lnTo>
                  <a:lnTo>
                    <a:pt x="176" y="579"/>
                  </a:lnTo>
                  <a:lnTo>
                    <a:pt x="178" y="579"/>
                  </a:lnTo>
                  <a:lnTo>
                    <a:pt x="180" y="580"/>
                  </a:lnTo>
                  <a:lnTo>
                    <a:pt x="181" y="582"/>
                  </a:lnTo>
                  <a:lnTo>
                    <a:pt x="182" y="584"/>
                  </a:lnTo>
                  <a:lnTo>
                    <a:pt x="182" y="587"/>
                  </a:lnTo>
                  <a:lnTo>
                    <a:pt x="181" y="590"/>
                  </a:lnTo>
                  <a:lnTo>
                    <a:pt x="180" y="592"/>
                  </a:lnTo>
                  <a:lnTo>
                    <a:pt x="180" y="594"/>
                  </a:lnTo>
                  <a:lnTo>
                    <a:pt x="178" y="596"/>
                  </a:lnTo>
                  <a:lnTo>
                    <a:pt x="176" y="597"/>
                  </a:lnTo>
                  <a:lnTo>
                    <a:pt x="174" y="597"/>
                  </a:lnTo>
                  <a:lnTo>
                    <a:pt x="172" y="597"/>
                  </a:lnTo>
                  <a:lnTo>
                    <a:pt x="169" y="596"/>
                  </a:lnTo>
                  <a:lnTo>
                    <a:pt x="167" y="595"/>
                  </a:lnTo>
                  <a:lnTo>
                    <a:pt x="164" y="594"/>
                  </a:lnTo>
                  <a:lnTo>
                    <a:pt x="163" y="593"/>
                  </a:lnTo>
                  <a:lnTo>
                    <a:pt x="161" y="592"/>
                  </a:lnTo>
                  <a:lnTo>
                    <a:pt x="159" y="592"/>
                  </a:lnTo>
                  <a:lnTo>
                    <a:pt x="157" y="593"/>
                  </a:lnTo>
                  <a:lnTo>
                    <a:pt x="156" y="594"/>
                  </a:lnTo>
                  <a:lnTo>
                    <a:pt x="154" y="597"/>
                  </a:lnTo>
                  <a:lnTo>
                    <a:pt x="154" y="598"/>
                  </a:lnTo>
                  <a:lnTo>
                    <a:pt x="156" y="599"/>
                  </a:lnTo>
                  <a:lnTo>
                    <a:pt x="158" y="600"/>
                  </a:lnTo>
                  <a:lnTo>
                    <a:pt x="159" y="601"/>
                  </a:lnTo>
                  <a:lnTo>
                    <a:pt x="161" y="601"/>
                  </a:lnTo>
                  <a:lnTo>
                    <a:pt x="163" y="601"/>
                  </a:lnTo>
                  <a:lnTo>
                    <a:pt x="165" y="602"/>
                  </a:lnTo>
                  <a:lnTo>
                    <a:pt x="161" y="608"/>
                  </a:lnTo>
                  <a:lnTo>
                    <a:pt x="157" y="612"/>
                  </a:lnTo>
                  <a:lnTo>
                    <a:pt x="151" y="618"/>
                  </a:lnTo>
                  <a:lnTo>
                    <a:pt x="149" y="625"/>
                  </a:lnTo>
                  <a:lnTo>
                    <a:pt x="148" y="629"/>
                  </a:lnTo>
                  <a:lnTo>
                    <a:pt x="148" y="633"/>
                  </a:lnTo>
                  <a:lnTo>
                    <a:pt x="148" y="637"/>
                  </a:lnTo>
                  <a:lnTo>
                    <a:pt x="149" y="639"/>
                  </a:lnTo>
                  <a:lnTo>
                    <a:pt x="149" y="641"/>
                  </a:lnTo>
                  <a:lnTo>
                    <a:pt x="149" y="643"/>
                  </a:lnTo>
                  <a:lnTo>
                    <a:pt x="149" y="645"/>
                  </a:lnTo>
                  <a:lnTo>
                    <a:pt x="148" y="645"/>
                  </a:lnTo>
                  <a:lnTo>
                    <a:pt x="147" y="646"/>
                  </a:lnTo>
                  <a:lnTo>
                    <a:pt x="145" y="648"/>
                  </a:lnTo>
                  <a:lnTo>
                    <a:pt x="144" y="650"/>
                  </a:lnTo>
                  <a:lnTo>
                    <a:pt x="143" y="652"/>
                  </a:lnTo>
                  <a:lnTo>
                    <a:pt x="142" y="654"/>
                  </a:lnTo>
                  <a:lnTo>
                    <a:pt x="142" y="655"/>
                  </a:lnTo>
                  <a:lnTo>
                    <a:pt x="142" y="656"/>
                  </a:lnTo>
                  <a:lnTo>
                    <a:pt x="141" y="657"/>
                  </a:lnTo>
                  <a:lnTo>
                    <a:pt x="139" y="657"/>
                  </a:lnTo>
                  <a:lnTo>
                    <a:pt x="137" y="657"/>
                  </a:lnTo>
                  <a:lnTo>
                    <a:pt x="135" y="658"/>
                  </a:lnTo>
                  <a:lnTo>
                    <a:pt x="134" y="659"/>
                  </a:lnTo>
                  <a:lnTo>
                    <a:pt x="132" y="659"/>
                  </a:lnTo>
                  <a:lnTo>
                    <a:pt x="130" y="660"/>
                  </a:lnTo>
                  <a:lnTo>
                    <a:pt x="129" y="661"/>
                  </a:lnTo>
                  <a:lnTo>
                    <a:pt x="123" y="665"/>
                  </a:lnTo>
                  <a:lnTo>
                    <a:pt x="118" y="671"/>
                  </a:lnTo>
                  <a:lnTo>
                    <a:pt x="114" y="677"/>
                  </a:lnTo>
                  <a:lnTo>
                    <a:pt x="108" y="684"/>
                  </a:lnTo>
                  <a:lnTo>
                    <a:pt x="106" y="692"/>
                  </a:lnTo>
                  <a:lnTo>
                    <a:pt x="107" y="699"/>
                  </a:lnTo>
                  <a:lnTo>
                    <a:pt x="111" y="706"/>
                  </a:lnTo>
                  <a:lnTo>
                    <a:pt x="116" y="713"/>
                  </a:lnTo>
                  <a:lnTo>
                    <a:pt x="122" y="717"/>
                  </a:lnTo>
                  <a:lnTo>
                    <a:pt x="132" y="719"/>
                  </a:lnTo>
                  <a:lnTo>
                    <a:pt x="131" y="719"/>
                  </a:lnTo>
                  <a:lnTo>
                    <a:pt x="133" y="719"/>
                  </a:lnTo>
                  <a:lnTo>
                    <a:pt x="136" y="718"/>
                  </a:lnTo>
                  <a:lnTo>
                    <a:pt x="138" y="717"/>
                  </a:lnTo>
                  <a:lnTo>
                    <a:pt x="140" y="717"/>
                  </a:lnTo>
                  <a:lnTo>
                    <a:pt x="142" y="717"/>
                  </a:lnTo>
                  <a:lnTo>
                    <a:pt x="143" y="718"/>
                  </a:lnTo>
                  <a:lnTo>
                    <a:pt x="144" y="719"/>
                  </a:lnTo>
                  <a:lnTo>
                    <a:pt x="144" y="721"/>
                  </a:lnTo>
                  <a:lnTo>
                    <a:pt x="144" y="722"/>
                  </a:lnTo>
                  <a:lnTo>
                    <a:pt x="145" y="722"/>
                  </a:lnTo>
                  <a:lnTo>
                    <a:pt x="147" y="722"/>
                  </a:lnTo>
                  <a:lnTo>
                    <a:pt x="146" y="725"/>
                  </a:lnTo>
                  <a:lnTo>
                    <a:pt x="145" y="727"/>
                  </a:lnTo>
                  <a:lnTo>
                    <a:pt x="145" y="729"/>
                  </a:lnTo>
                  <a:lnTo>
                    <a:pt x="145" y="732"/>
                  </a:lnTo>
                  <a:lnTo>
                    <a:pt x="145" y="734"/>
                  </a:lnTo>
                  <a:lnTo>
                    <a:pt x="144" y="736"/>
                  </a:lnTo>
                  <a:lnTo>
                    <a:pt x="142" y="737"/>
                  </a:lnTo>
                  <a:lnTo>
                    <a:pt x="142" y="738"/>
                  </a:lnTo>
                  <a:lnTo>
                    <a:pt x="142" y="739"/>
                  </a:lnTo>
                  <a:lnTo>
                    <a:pt x="143" y="739"/>
                  </a:lnTo>
                  <a:lnTo>
                    <a:pt x="144" y="739"/>
                  </a:lnTo>
                  <a:lnTo>
                    <a:pt x="144" y="740"/>
                  </a:lnTo>
                  <a:lnTo>
                    <a:pt x="143" y="742"/>
                  </a:lnTo>
                  <a:lnTo>
                    <a:pt x="142" y="744"/>
                  </a:lnTo>
                  <a:lnTo>
                    <a:pt x="142" y="745"/>
                  </a:lnTo>
                  <a:lnTo>
                    <a:pt x="141" y="745"/>
                  </a:lnTo>
                  <a:lnTo>
                    <a:pt x="140" y="745"/>
                  </a:lnTo>
                  <a:lnTo>
                    <a:pt x="140" y="747"/>
                  </a:lnTo>
                  <a:lnTo>
                    <a:pt x="139" y="748"/>
                  </a:lnTo>
                  <a:lnTo>
                    <a:pt x="137" y="749"/>
                  </a:lnTo>
                  <a:lnTo>
                    <a:pt x="135" y="749"/>
                  </a:lnTo>
                  <a:lnTo>
                    <a:pt x="134" y="750"/>
                  </a:lnTo>
                  <a:lnTo>
                    <a:pt x="133" y="751"/>
                  </a:lnTo>
                  <a:lnTo>
                    <a:pt x="132" y="753"/>
                  </a:lnTo>
                  <a:lnTo>
                    <a:pt x="130" y="755"/>
                  </a:lnTo>
                  <a:lnTo>
                    <a:pt x="128" y="757"/>
                  </a:lnTo>
                  <a:lnTo>
                    <a:pt x="127" y="760"/>
                  </a:lnTo>
                  <a:lnTo>
                    <a:pt x="125" y="761"/>
                  </a:lnTo>
                  <a:lnTo>
                    <a:pt x="123" y="762"/>
                  </a:lnTo>
                  <a:lnTo>
                    <a:pt x="121" y="763"/>
                  </a:lnTo>
                  <a:lnTo>
                    <a:pt x="120" y="765"/>
                  </a:lnTo>
                  <a:lnTo>
                    <a:pt x="119" y="767"/>
                  </a:lnTo>
                  <a:lnTo>
                    <a:pt x="118" y="769"/>
                  </a:lnTo>
                  <a:lnTo>
                    <a:pt x="118" y="771"/>
                  </a:lnTo>
                  <a:lnTo>
                    <a:pt x="117" y="772"/>
                  </a:lnTo>
                  <a:lnTo>
                    <a:pt x="113" y="776"/>
                  </a:lnTo>
                  <a:lnTo>
                    <a:pt x="110" y="779"/>
                  </a:lnTo>
                  <a:lnTo>
                    <a:pt x="107" y="784"/>
                  </a:lnTo>
                  <a:lnTo>
                    <a:pt x="108" y="784"/>
                  </a:lnTo>
                  <a:lnTo>
                    <a:pt x="111" y="784"/>
                  </a:lnTo>
                  <a:lnTo>
                    <a:pt x="112" y="784"/>
                  </a:lnTo>
                  <a:lnTo>
                    <a:pt x="113" y="785"/>
                  </a:lnTo>
                  <a:lnTo>
                    <a:pt x="114" y="786"/>
                  </a:lnTo>
                  <a:lnTo>
                    <a:pt x="113" y="787"/>
                  </a:lnTo>
                  <a:lnTo>
                    <a:pt x="112" y="791"/>
                  </a:lnTo>
                  <a:lnTo>
                    <a:pt x="111" y="794"/>
                  </a:lnTo>
                  <a:lnTo>
                    <a:pt x="110" y="798"/>
                  </a:lnTo>
                  <a:lnTo>
                    <a:pt x="107" y="801"/>
                  </a:lnTo>
                  <a:lnTo>
                    <a:pt x="105" y="804"/>
                  </a:lnTo>
                  <a:lnTo>
                    <a:pt x="102" y="805"/>
                  </a:lnTo>
                  <a:lnTo>
                    <a:pt x="99" y="806"/>
                  </a:lnTo>
                  <a:lnTo>
                    <a:pt x="97" y="807"/>
                  </a:lnTo>
                  <a:lnTo>
                    <a:pt x="94" y="808"/>
                  </a:lnTo>
                  <a:lnTo>
                    <a:pt x="92" y="809"/>
                  </a:lnTo>
                  <a:lnTo>
                    <a:pt x="91" y="811"/>
                  </a:lnTo>
                  <a:lnTo>
                    <a:pt x="91" y="814"/>
                  </a:lnTo>
                  <a:lnTo>
                    <a:pt x="90" y="817"/>
                  </a:lnTo>
                  <a:lnTo>
                    <a:pt x="90" y="819"/>
                  </a:lnTo>
                  <a:lnTo>
                    <a:pt x="89" y="822"/>
                  </a:lnTo>
                  <a:lnTo>
                    <a:pt x="88" y="825"/>
                  </a:lnTo>
                  <a:lnTo>
                    <a:pt x="85" y="827"/>
                  </a:lnTo>
                  <a:lnTo>
                    <a:pt x="83" y="830"/>
                  </a:lnTo>
                  <a:lnTo>
                    <a:pt x="83" y="831"/>
                  </a:lnTo>
                  <a:lnTo>
                    <a:pt x="83" y="832"/>
                  </a:lnTo>
                  <a:lnTo>
                    <a:pt x="83" y="833"/>
                  </a:lnTo>
                  <a:lnTo>
                    <a:pt x="84" y="834"/>
                  </a:lnTo>
                  <a:lnTo>
                    <a:pt x="86" y="834"/>
                  </a:lnTo>
                  <a:lnTo>
                    <a:pt x="87" y="834"/>
                  </a:lnTo>
                  <a:lnTo>
                    <a:pt x="88" y="834"/>
                  </a:lnTo>
                  <a:lnTo>
                    <a:pt x="89" y="834"/>
                  </a:lnTo>
                  <a:lnTo>
                    <a:pt x="94" y="847"/>
                  </a:lnTo>
                  <a:lnTo>
                    <a:pt x="102" y="861"/>
                  </a:lnTo>
                  <a:lnTo>
                    <a:pt x="91" y="860"/>
                  </a:lnTo>
                  <a:lnTo>
                    <a:pt x="80" y="859"/>
                  </a:lnTo>
                  <a:lnTo>
                    <a:pt x="69" y="860"/>
                  </a:lnTo>
                  <a:lnTo>
                    <a:pt x="57" y="862"/>
                  </a:lnTo>
                  <a:lnTo>
                    <a:pt x="47" y="861"/>
                  </a:lnTo>
                  <a:lnTo>
                    <a:pt x="42" y="859"/>
                  </a:lnTo>
                  <a:lnTo>
                    <a:pt x="38" y="854"/>
                  </a:lnTo>
                  <a:lnTo>
                    <a:pt x="36" y="849"/>
                  </a:lnTo>
                  <a:lnTo>
                    <a:pt x="33" y="843"/>
                  </a:lnTo>
                  <a:lnTo>
                    <a:pt x="33" y="838"/>
                  </a:lnTo>
                  <a:lnTo>
                    <a:pt x="34" y="833"/>
                  </a:lnTo>
                  <a:lnTo>
                    <a:pt x="34" y="829"/>
                  </a:lnTo>
                  <a:lnTo>
                    <a:pt x="32" y="825"/>
                  </a:lnTo>
                  <a:lnTo>
                    <a:pt x="30" y="823"/>
                  </a:lnTo>
                  <a:lnTo>
                    <a:pt x="27" y="822"/>
                  </a:lnTo>
                  <a:lnTo>
                    <a:pt x="24" y="823"/>
                  </a:lnTo>
                  <a:lnTo>
                    <a:pt x="21" y="824"/>
                  </a:lnTo>
                  <a:lnTo>
                    <a:pt x="19" y="826"/>
                  </a:lnTo>
                  <a:lnTo>
                    <a:pt x="12" y="816"/>
                  </a:lnTo>
                  <a:lnTo>
                    <a:pt x="12" y="805"/>
                  </a:lnTo>
                  <a:lnTo>
                    <a:pt x="14" y="793"/>
                  </a:lnTo>
                  <a:lnTo>
                    <a:pt x="18" y="782"/>
                  </a:lnTo>
                  <a:lnTo>
                    <a:pt x="20" y="771"/>
                  </a:lnTo>
                  <a:lnTo>
                    <a:pt x="20" y="760"/>
                  </a:lnTo>
                  <a:lnTo>
                    <a:pt x="19" y="751"/>
                  </a:lnTo>
                  <a:lnTo>
                    <a:pt x="19" y="742"/>
                  </a:lnTo>
                  <a:lnTo>
                    <a:pt x="23" y="734"/>
                  </a:lnTo>
                  <a:lnTo>
                    <a:pt x="23" y="733"/>
                  </a:lnTo>
                  <a:lnTo>
                    <a:pt x="22" y="732"/>
                  </a:lnTo>
                  <a:lnTo>
                    <a:pt x="22" y="730"/>
                  </a:lnTo>
                  <a:lnTo>
                    <a:pt x="21" y="728"/>
                  </a:lnTo>
                  <a:lnTo>
                    <a:pt x="22" y="727"/>
                  </a:lnTo>
                  <a:lnTo>
                    <a:pt x="24" y="723"/>
                  </a:lnTo>
                  <a:lnTo>
                    <a:pt x="27" y="720"/>
                  </a:lnTo>
                  <a:lnTo>
                    <a:pt x="29" y="717"/>
                  </a:lnTo>
                  <a:lnTo>
                    <a:pt x="30" y="716"/>
                  </a:lnTo>
                  <a:lnTo>
                    <a:pt x="30" y="714"/>
                  </a:lnTo>
                  <a:lnTo>
                    <a:pt x="30" y="713"/>
                  </a:lnTo>
                  <a:lnTo>
                    <a:pt x="29" y="711"/>
                  </a:lnTo>
                  <a:lnTo>
                    <a:pt x="27" y="709"/>
                  </a:lnTo>
                  <a:lnTo>
                    <a:pt x="25" y="707"/>
                  </a:lnTo>
                  <a:lnTo>
                    <a:pt x="24" y="705"/>
                  </a:lnTo>
                  <a:lnTo>
                    <a:pt x="24" y="703"/>
                  </a:lnTo>
                  <a:lnTo>
                    <a:pt x="24" y="701"/>
                  </a:lnTo>
                  <a:lnTo>
                    <a:pt x="24" y="699"/>
                  </a:lnTo>
                  <a:lnTo>
                    <a:pt x="24" y="696"/>
                  </a:lnTo>
                  <a:lnTo>
                    <a:pt x="24" y="695"/>
                  </a:lnTo>
                  <a:lnTo>
                    <a:pt x="23" y="694"/>
                  </a:lnTo>
                  <a:lnTo>
                    <a:pt x="22" y="693"/>
                  </a:lnTo>
                  <a:lnTo>
                    <a:pt x="23" y="686"/>
                  </a:lnTo>
                  <a:lnTo>
                    <a:pt x="25" y="679"/>
                  </a:lnTo>
                  <a:lnTo>
                    <a:pt x="24" y="672"/>
                  </a:lnTo>
                  <a:lnTo>
                    <a:pt x="23" y="670"/>
                  </a:lnTo>
                  <a:lnTo>
                    <a:pt x="22" y="669"/>
                  </a:lnTo>
                  <a:lnTo>
                    <a:pt x="20" y="668"/>
                  </a:lnTo>
                  <a:lnTo>
                    <a:pt x="18" y="666"/>
                  </a:lnTo>
                  <a:lnTo>
                    <a:pt x="15" y="666"/>
                  </a:lnTo>
                  <a:lnTo>
                    <a:pt x="13" y="665"/>
                  </a:lnTo>
                  <a:lnTo>
                    <a:pt x="15" y="663"/>
                  </a:lnTo>
                  <a:lnTo>
                    <a:pt x="19" y="662"/>
                  </a:lnTo>
                  <a:lnTo>
                    <a:pt x="22" y="662"/>
                  </a:lnTo>
                  <a:lnTo>
                    <a:pt x="24" y="661"/>
                  </a:lnTo>
                  <a:lnTo>
                    <a:pt x="27" y="660"/>
                  </a:lnTo>
                  <a:lnTo>
                    <a:pt x="29" y="659"/>
                  </a:lnTo>
                  <a:lnTo>
                    <a:pt x="29" y="657"/>
                  </a:lnTo>
                  <a:lnTo>
                    <a:pt x="29" y="654"/>
                  </a:lnTo>
                  <a:lnTo>
                    <a:pt x="29" y="650"/>
                  </a:lnTo>
                  <a:lnTo>
                    <a:pt x="27" y="648"/>
                  </a:lnTo>
                  <a:lnTo>
                    <a:pt x="24" y="647"/>
                  </a:lnTo>
                  <a:lnTo>
                    <a:pt x="22" y="647"/>
                  </a:lnTo>
                  <a:lnTo>
                    <a:pt x="19" y="647"/>
                  </a:lnTo>
                  <a:lnTo>
                    <a:pt x="15" y="647"/>
                  </a:lnTo>
                  <a:lnTo>
                    <a:pt x="13" y="647"/>
                  </a:lnTo>
                  <a:lnTo>
                    <a:pt x="13" y="646"/>
                  </a:lnTo>
                  <a:lnTo>
                    <a:pt x="13" y="645"/>
                  </a:lnTo>
                  <a:lnTo>
                    <a:pt x="13" y="644"/>
                  </a:lnTo>
                  <a:lnTo>
                    <a:pt x="13" y="643"/>
                  </a:lnTo>
                  <a:lnTo>
                    <a:pt x="15" y="640"/>
                  </a:lnTo>
                  <a:lnTo>
                    <a:pt x="17" y="638"/>
                  </a:lnTo>
                  <a:lnTo>
                    <a:pt x="17" y="635"/>
                  </a:lnTo>
                  <a:lnTo>
                    <a:pt x="17" y="632"/>
                  </a:lnTo>
                  <a:lnTo>
                    <a:pt x="14" y="630"/>
                  </a:lnTo>
                  <a:lnTo>
                    <a:pt x="8" y="620"/>
                  </a:lnTo>
                  <a:lnTo>
                    <a:pt x="3" y="611"/>
                  </a:lnTo>
                  <a:lnTo>
                    <a:pt x="1" y="605"/>
                  </a:lnTo>
                  <a:lnTo>
                    <a:pt x="2" y="598"/>
                  </a:lnTo>
                  <a:lnTo>
                    <a:pt x="4" y="591"/>
                  </a:lnTo>
                  <a:lnTo>
                    <a:pt x="5" y="582"/>
                  </a:lnTo>
                  <a:lnTo>
                    <a:pt x="3" y="571"/>
                  </a:lnTo>
                  <a:lnTo>
                    <a:pt x="1" y="562"/>
                  </a:lnTo>
                  <a:lnTo>
                    <a:pt x="0" y="552"/>
                  </a:lnTo>
                  <a:lnTo>
                    <a:pt x="1" y="539"/>
                  </a:lnTo>
                  <a:lnTo>
                    <a:pt x="2" y="526"/>
                  </a:lnTo>
                  <a:lnTo>
                    <a:pt x="3" y="520"/>
                  </a:lnTo>
                  <a:lnTo>
                    <a:pt x="6" y="514"/>
                  </a:lnTo>
                  <a:lnTo>
                    <a:pt x="7" y="511"/>
                  </a:lnTo>
                  <a:lnTo>
                    <a:pt x="6" y="509"/>
                  </a:lnTo>
                  <a:lnTo>
                    <a:pt x="5" y="507"/>
                  </a:lnTo>
                  <a:lnTo>
                    <a:pt x="4" y="505"/>
                  </a:lnTo>
                  <a:lnTo>
                    <a:pt x="4" y="503"/>
                  </a:lnTo>
                  <a:lnTo>
                    <a:pt x="5" y="502"/>
                  </a:lnTo>
                  <a:lnTo>
                    <a:pt x="6" y="501"/>
                  </a:lnTo>
                  <a:lnTo>
                    <a:pt x="7" y="500"/>
                  </a:lnTo>
                  <a:lnTo>
                    <a:pt x="9" y="500"/>
                  </a:lnTo>
                  <a:lnTo>
                    <a:pt x="11" y="500"/>
                  </a:lnTo>
                  <a:lnTo>
                    <a:pt x="13" y="499"/>
                  </a:lnTo>
                  <a:lnTo>
                    <a:pt x="15" y="499"/>
                  </a:lnTo>
                  <a:lnTo>
                    <a:pt x="17" y="497"/>
                  </a:lnTo>
                  <a:lnTo>
                    <a:pt x="15" y="490"/>
                  </a:lnTo>
                  <a:lnTo>
                    <a:pt x="13" y="483"/>
                  </a:lnTo>
                  <a:lnTo>
                    <a:pt x="11" y="476"/>
                  </a:lnTo>
                  <a:lnTo>
                    <a:pt x="10" y="473"/>
                  </a:lnTo>
                  <a:lnTo>
                    <a:pt x="9" y="470"/>
                  </a:lnTo>
                  <a:lnTo>
                    <a:pt x="7" y="468"/>
                  </a:lnTo>
                  <a:lnTo>
                    <a:pt x="6" y="465"/>
                  </a:lnTo>
                  <a:lnTo>
                    <a:pt x="5" y="451"/>
                  </a:lnTo>
                  <a:lnTo>
                    <a:pt x="6" y="437"/>
                  </a:lnTo>
                  <a:lnTo>
                    <a:pt x="10" y="426"/>
                  </a:lnTo>
                  <a:lnTo>
                    <a:pt x="15" y="416"/>
                  </a:lnTo>
                  <a:lnTo>
                    <a:pt x="20" y="406"/>
                  </a:lnTo>
                  <a:lnTo>
                    <a:pt x="20" y="403"/>
                  </a:lnTo>
                  <a:lnTo>
                    <a:pt x="20" y="401"/>
                  </a:lnTo>
                  <a:lnTo>
                    <a:pt x="18" y="399"/>
                  </a:lnTo>
                  <a:lnTo>
                    <a:pt x="17" y="397"/>
                  </a:lnTo>
                  <a:lnTo>
                    <a:pt x="15" y="394"/>
                  </a:lnTo>
                  <a:lnTo>
                    <a:pt x="14" y="393"/>
                  </a:lnTo>
                  <a:lnTo>
                    <a:pt x="14" y="391"/>
                  </a:lnTo>
                  <a:lnTo>
                    <a:pt x="18" y="380"/>
                  </a:lnTo>
                  <a:lnTo>
                    <a:pt x="21" y="368"/>
                  </a:lnTo>
                  <a:lnTo>
                    <a:pt x="22" y="367"/>
                  </a:lnTo>
                  <a:lnTo>
                    <a:pt x="23" y="366"/>
                  </a:lnTo>
                  <a:lnTo>
                    <a:pt x="25" y="366"/>
                  </a:lnTo>
                  <a:lnTo>
                    <a:pt x="26" y="365"/>
                  </a:lnTo>
                  <a:lnTo>
                    <a:pt x="28" y="365"/>
                  </a:lnTo>
                  <a:lnTo>
                    <a:pt x="30" y="364"/>
                  </a:lnTo>
                  <a:lnTo>
                    <a:pt x="31" y="363"/>
                  </a:lnTo>
                  <a:lnTo>
                    <a:pt x="32" y="353"/>
                  </a:lnTo>
                  <a:lnTo>
                    <a:pt x="30" y="342"/>
                  </a:lnTo>
                  <a:lnTo>
                    <a:pt x="29" y="331"/>
                  </a:lnTo>
                  <a:lnTo>
                    <a:pt x="28" y="330"/>
                  </a:lnTo>
                  <a:lnTo>
                    <a:pt x="27" y="330"/>
                  </a:lnTo>
                  <a:lnTo>
                    <a:pt x="25" y="329"/>
                  </a:lnTo>
                  <a:lnTo>
                    <a:pt x="23" y="329"/>
                  </a:lnTo>
                  <a:lnTo>
                    <a:pt x="22" y="328"/>
                  </a:lnTo>
                  <a:lnTo>
                    <a:pt x="21" y="328"/>
                  </a:lnTo>
                  <a:lnTo>
                    <a:pt x="15" y="315"/>
                  </a:lnTo>
                  <a:lnTo>
                    <a:pt x="13" y="301"/>
                  </a:lnTo>
                  <a:lnTo>
                    <a:pt x="13" y="299"/>
                  </a:lnTo>
                  <a:lnTo>
                    <a:pt x="13" y="296"/>
                  </a:lnTo>
                  <a:lnTo>
                    <a:pt x="13" y="293"/>
                  </a:lnTo>
                  <a:lnTo>
                    <a:pt x="12" y="291"/>
                  </a:lnTo>
                  <a:lnTo>
                    <a:pt x="11" y="290"/>
                  </a:lnTo>
                  <a:lnTo>
                    <a:pt x="9" y="289"/>
                  </a:lnTo>
                  <a:lnTo>
                    <a:pt x="7" y="288"/>
                  </a:lnTo>
                  <a:lnTo>
                    <a:pt x="6" y="287"/>
                  </a:lnTo>
                  <a:lnTo>
                    <a:pt x="4" y="285"/>
                  </a:lnTo>
                  <a:lnTo>
                    <a:pt x="3" y="284"/>
                  </a:lnTo>
                  <a:lnTo>
                    <a:pt x="3" y="282"/>
                  </a:lnTo>
                  <a:lnTo>
                    <a:pt x="4" y="280"/>
                  </a:lnTo>
                  <a:lnTo>
                    <a:pt x="5" y="278"/>
                  </a:lnTo>
                  <a:lnTo>
                    <a:pt x="7" y="277"/>
                  </a:lnTo>
                  <a:lnTo>
                    <a:pt x="9" y="276"/>
                  </a:lnTo>
                  <a:lnTo>
                    <a:pt x="10" y="275"/>
                  </a:lnTo>
                  <a:lnTo>
                    <a:pt x="11" y="273"/>
                  </a:lnTo>
                  <a:lnTo>
                    <a:pt x="11" y="267"/>
                  </a:lnTo>
                  <a:lnTo>
                    <a:pt x="10" y="259"/>
                  </a:lnTo>
                  <a:lnTo>
                    <a:pt x="11" y="254"/>
                  </a:lnTo>
                  <a:lnTo>
                    <a:pt x="13" y="252"/>
                  </a:lnTo>
                  <a:lnTo>
                    <a:pt x="15" y="249"/>
                  </a:lnTo>
                  <a:lnTo>
                    <a:pt x="17" y="247"/>
                  </a:lnTo>
                  <a:lnTo>
                    <a:pt x="19" y="244"/>
                  </a:lnTo>
                  <a:lnTo>
                    <a:pt x="19" y="242"/>
                  </a:lnTo>
                  <a:lnTo>
                    <a:pt x="18" y="239"/>
                  </a:lnTo>
                  <a:lnTo>
                    <a:pt x="15" y="235"/>
                  </a:lnTo>
                  <a:lnTo>
                    <a:pt x="14" y="231"/>
                  </a:lnTo>
                  <a:lnTo>
                    <a:pt x="13" y="228"/>
                  </a:lnTo>
                  <a:lnTo>
                    <a:pt x="13" y="224"/>
                  </a:lnTo>
                  <a:lnTo>
                    <a:pt x="17" y="208"/>
                  </a:lnTo>
                  <a:lnTo>
                    <a:pt x="22" y="193"/>
                  </a:lnTo>
                  <a:lnTo>
                    <a:pt x="26" y="183"/>
                  </a:lnTo>
                  <a:lnTo>
                    <a:pt x="31" y="173"/>
                  </a:lnTo>
                  <a:lnTo>
                    <a:pt x="35" y="161"/>
                  </a:lnTo>
                  <a:lnTo>
                    <a:pt x="36" y="159"/>
                  </a:lnTo>
                  <a:lnTo>
                    <a:pt x="38" y="157"/>
                  </a:lnTo>
                  <a:lnTo>
                    <a:pt x="40" y="156"/>
                  </a:lnTo>
                  <a:lnTo>
                    <a:pt x="42" y="154"/>
                  </a:lnTo>
                  <a:lnTo>
                    <a:pt x="44" y="153"/>
                  </a:lnTo>
                  <a:lnTo>
                    <a:pt x="45" y="152"/>
                  </a:lnTo>
                  <a:lnTo>
                    <a:pt x="46" y="150"/>
                  </a:lnTo>
                  <a:lnTo>
                    <a:pt x="47" y="148"/>
                  </a:lnTo>
                  <a:lnTo>
                    <a:pt x="47" y="147"/>
                  </a:lnTo>
                  <a:lnTo>
                    <a:pt x="44" y="135"/>
                  </a:lnTo>
                  <a:lnTo>
                    <a:pt x="44" y="121"/>
                  </a:lnTo>
                  <a:lnTo>
                    <a:pt x="44" y="120"/>
                  </a:lnTo>
                  <a:lnTo>
                    <a:pt x="43" y="118"/>
                  </a:lnTo>
                  <a:lnTo>
                    <a:pt x="42" y="115"/>
                  </a:lnTo>
                  <a:lnTo>
                    <a:pt x="41" y="113"/>
                  </a:lnTo>
                  <a:lnTo>
                    <a:pt x="40" y="112"/>
                  </a:lnTo>
                  <a:lnTo>
                    <a:pt x="40" y="111"/>
                  </a:lnTo>
                  <a:lnTo>
                    <a:pt x="40" y="109"/>
                  </a:lnTo>
                  <a:lnTo>
                    <a:pt x="41" y="108"/>
                  </a:lnTo>
                  <a:lnTo>
                    <a:pt x="44" y="103"/>
                  </a:lnTo>
                  <a:lnTo>
                    <a:pt x="43" y="98"/>
                  </a:lnTo>
                  <a:lnTo>
                    <a:pt x="42" y="92"/>
                  </a:lnTo>
                  <a:lnTo>
                    <a:pt x="43" y="88"/>
                  </a:lnTo>
                  <a:lnTo>
                    <a:pt x="49" y="83"/>
                  </a:lnTo>
                  <a:lnTo>
                    <a:pt x="56" y="78"/>
                  </a:lnTo>
                  <a:lnTo>
                    <a:pt x="63" y="74"/>
                  </a:lnTo>
                  <a:lnTo>
                    <a:pt x="69" y="68"/>
                  </a:lnTo>
                  <a:lnTo>
                    <a:pt x="72" y="60"/>
                  </a:lnTo>
                  <a:lnTo>
                    <a:pt x="73" y="48"/>
                  </a:lnTo>
                  <a:lnTo>
                    <a:pt x="73" y="41"/>
                  </a:lnTo>
                  <a:lnTo>
                    <a:pt x="72" y="36"/>
                  </a:lnTo>
                  <a:lnTo>
                    <a:pt x="72" y="30"/>
                  </a:lnTo>
                  <a:lnTo>
                    <a:pt x="72" y="29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2" name="Freeform 94"/>
            <p:cNvSpPr>
              <a:spLocks/>
            </p:cNvSpPr>
            <p:nvPr/>
          </p:nvSpPr>
          <p:spPr bwMode="gray">
            <a:xfrm>
              <a:off x="2694" y="2704"/>
              <a:ext cx="430" cy="862"/>
            </a:xfrm>
            <a:custGeom>
              <a:avLst/>
              <a:gdLst>
                <a:gd name="T0" fmla="*/ 89 w 430"/>
                <a:gd name="T1" fmla="*/ 9 h 862"/>
                <a:gd name="T2" fmla="*/ 121 w 430"/>
                <a:gd name="T3" fmla="*/ 8 h 862"/>
                <a:gd name="T4" fmla="*/ 157 w 430"/>
                <a:gd name="T5" fmla="*/ 9 h 862"/>
                <a:gd name="T6" fmla="*/ 188 w 430"/>
                <a:gd name="T7" fmla="*/ 7 h 862"/>
                <a:gd name="T8" fmla="*/ 196 w 430"/>
                <a:gd name="T9" fmla="*/ 21 h 862"/>
                <a:gd name="T10" fmla="*/ 232 w 430"/>
                <a:gd name="T11" fmla="*/ 49 h 862"/>
                <a:gd name="T12" fmla="*/ 322 w 430"/>
                <a:gd name="T13" fmla="*/ 98 h 862"/>
                <a:gd name="T14" fmla="*/ 296 w 430"/>
                <a:gd name="T15" fmla="*/ 148 h 862"/>
                <a:gd name="T16" fmla="*/ 334 w 430"/>
                <a:gd name="T17" fmla="*/ 162 h 862"/>
                <a:gd name="T18" fmla="*/ 353 w 430"/>
                <a:gd name="T19" fmla="*/ 164 h 862"/>
                <a:gd name="T20" fmla="*/ 371 w 430"/>
                <a:gd name="T21" fmla="*/ 157 h 862"/>
                <a:gd name="T22" fmla="*/ 406 w 430"/>
                <a:gd name="T23" fmla="*/ 128 h 862"/>
                <a:gd name="T24" fmla="*/ 420 w 430"/>
                <a:gd name="T25" fmla="*/ 111 h 862"/>
                <a:gd name="T26" fmla="*/ 425 w 430"/>
                <a:gd name="T27" fmla="*/ 147 h 862"/>
                <a:gd name="T28" fmla="*/ 380 w 430"/>
                <a:gd name="T29" fmla="*/ 177 h 862"/>
                <a:gd name="T30" fmla="*/ 317 w 430"/>
                <a:gd name="T31" fmla="*/ 270 h 862"/>
                <a:gd name="T32" fmla="*/ 310 w 430"/>
                <a:gd name="T33" fmla="*/ 325 h 862"/>
                <a:gd name="T34" fmla="*/ 309 w 430"/>
                <a:gd name="T35" fmla="*/ 370 h 862"/>
                <a:gd name="T36" fmla="*/ 324 w 430"/>
                <a:gd name="T37" fmla="*/ 398 h 862"/>
                <a:gd name="T38" fmla="*/ 337 w 430"/>
                <a:gd name="T39" fmla="*/ 414 h 862"/>
                <a:gd name="T40" fmla="*/ 254 w 430"/>
                <a:gd name="T41" fmla="*/ 485 h 862"/>
                <a:gd name="T42" fmla="*/ 208 w 430"/>
                <a:gd name="T43" fmla="*/ 495 h 862"/>
                <a:gd name="T44" fmla="*/ 214 w 430"/>
                <a:gd name="T45" fmla="*/ 510 h 862"/>
                <a:gd name="T46" fmla="*/ 206 w 430"/>
                <a:gd name="T47" fmla="*/ 524 h 862"/>
                <a:gd name="T48" fmla="*/ 203 w 430"/>
                <a:gd name="T49" fmla="*/ 545 h 862"/>
                <a:gd name="T50" fmla="*/ 167 w 430"/>
                <a:gd name="T51" fmla="*/ 548 h 862"/>
                <a:gd name="T52" fmla="*/ 148 w 430"/>
                <a:gd name="T53" fmla="*/ 541 h 862"/>
                <a:gd name="T54" fmla="*/ 153 w 430"/>
                <a:gd name="T55" fmla="*/ 567 h 862"/>
                <a:gd name="T56" fmla="*/ 163 w 430"/>
                <a:gd name="T57" fmla="*/ 582 h 862"/>
                <a:gd name="T58" fmla="*/ 169 w 430"/>
                <a:gd name="T59" fmla="*/ 581 h 862"/>
                <a:gd name="T60" fmla="*/ 182 w 430"/>
                <a:gd name="T61" fmla="*/ 584 h 862"/>
                <a:gd name="T62" fmla="*/ 163 w 430"/>
                <a:gd name="T63" fmla="*/ 593 h 862"/>
                <a:gd name="T64" fmla="*/ 165 w 430"/>
                <a:gd name="T65" fmla="*/ 602 h 862"/>
                <a:gd name="T66" fmla="*/ 148 w 430"/>
                <a:gd name="T67" fmla="*/ 645 h 862"/>
                <a:gd name="T68" fmla="*/ 135 w 430"/>
                <a:gd name="T69" fmla="*/ 658 h 862"/>
                <a:gd name="T70" fmla="*/ 111 w 430"/>
                <a:gd name="T71" fmla="*/ 706 h 862"/>
                <a:gd name="T72" fmla="*/ 144 w 430"/>
                <a:gd name="T73" fmla="*/ 719 h 862"/>
                <a:gd name="T74" fmla="*/ 142 w 430"/>
                <a:gd name="T75" fmla="*/ 738 h 862"/>
                <a:gd name="T76" fmla="*/ 140 w 430"/>
                <a:gd name="T77" fmla="*/ 745 h 862"/>
                <a:gd name="T78" fmla="*/ 125 w 430"/>
                <a:gd name="T79" fmla="*/ 761 h 862"/>
                <a:gd name="T80" fmla="*/ 111 w 430"/>
                <a:gd name="T81" fmla="*/ 784 h 862"/>
                <a:gd name="T82" fmla="*/ 97 w 430"/>
                <a:gd name="T83" fmla="*/ 807 h 862"/>
                <a:gd name="T84" fmla="*/ 83 w 430"/>
                <a:gd name="T85" fmla="*/ 832 h 862"/>
                <a:gd name="T86" fmla="*/ 57 w 430"/>
                <a:gd name="T87" fmla="*/ 862 h 862"/>
                <a:gd name="T88" fmla="*/ 24 w 430"/>
                <a:gd name="T89" fmla="*/ 823 h 862"/>
                <a:gd name="T90" fmla="*/ 23 w 430"/>
                <a:gd name="T91" fmla="*/ 733 h 862"/>
                <a:gd name="T92" fmla="*/ 27 w 430"/>
                <a:gd name="T93" fmla="*/ 709 h 862"/>
                <a:gd name="T94" fmla="*/ 24 w 430"/>
                <a:gd name="T95" fmla="*/ 672 h 862"/>
                <a:gd name="T96" fmla="*/ 29 w 430"/>
                <a:gd name="T97" fmla="*/ 659 h 862"/>
                <a:gd name="T98" fmla="*/ 13 w 430"/>
                <a:gd name="T99" fmla="*/ 644 h 862"/>
                <a:gd name="T100" fmla="*/ 5 w 430"/>
                <a:gd name="T101" fmla="*/ 582 h 862"/>
                <a:gd name="T102" fmla="*/ 4 w 430"/>
                <a:gd name="T103" fmla="*/ 503 h 862"/>
                <a:gd name="T104" fmla="*/ 10 w 430"/>
                <a:gd name="T105" fmla="*/ 473 h 862"/>
                <a:gd name="T106" fmla="*/ 17 w 430"/>
                <a:gd name="T107" fmla="*/ 397 h 862"/>
                <a:gd name="T108" fmla="*/ 31 w 430"/>
                <a:gd name="T109" fmla="*/ 363 h 862"/>
                <a:gd name="T110" fmla="*/ 13 w 430"/>
                <a:gd name="T111" fmla="*/ 299 h 862"/>
                <a:gd name="T112" fmla="*/ 5 w 430"/>
                <a:gd name="T113" fmla="*/ 278 h 862"/>
                <a:gd name="T114" fmla="*/ 19 w 430"/>
                <a:gd name="T115" fmla="*/ 242 h 862"/>
                <a:gd name="T116" fmla="*/ 38 w 430"/>
                <a:gd name="T117" fmla="*/ 157 h 862"/>
                <a:gd name="T118" fmla="*/ 42 w 430"/>
                <a:gd name="T119" fmla="*/ 115 h 862"/>
                <a:gd name="T120" fmla="*/ 63 w 430"/>
                <a:gd name="T121" fmla="*/ 74 h 8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30"/>
                <a:gd name="T184" fmla="*/ 0 h 862"/>
                <a:gd name="T185" fmla="*/ 430 w 430"/>
                <a:gd name="T186" fmla="*/ 862 h 86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30" h="862">
                  <a:moveTo>
                    <a:pt x="72" y="29"/>
                  </a:moveTo>
                  <a:lnTo>
                    <a:pt x="74" y="27"/>
                  </a:lnTo>
                  <a:lnTo>
                    <a:pt x="76" y="25"/>
                  </a:lnTo>
                  <a:lnTo>
                    <a:pt x="77" y="24"/>
                  </a:lnTo>
                  <a:lnTo>
                    <a:pt x="78" y="22"/>
                  </a:lnTo>
                  <a:lnTo>
                    <a:pt x="79" y="21"/>
                  </a:lnTo>
                  <a:lnTo>
                    <a:pt x="81" y="20"/>
                  </a:lnTo>
                  <a:lnTo>
                    <a:pt x="82" y="18"/>
                  </a:lnTo>
                  <a:lnTo>
                    <a:pt x="83" y="15"/>
                  </a:lnTo>
                  <a:lnTo>
                    <a:pt x="85" y="13"/>
                  </a:lnTo>
                  <a:lnTo>
                    <a:pt x="87" y="11"/>
                  </a:lnTo>
                  <a:lnTo>
                    <a:pt x="89" y="9"/>
                  </a:lnTo>
                  <a:lnTo>
                    <a:pt x="90" y="6"/>
                  </a:lnTo>
                  <a:lnTo>
                    <a:pt x="91" y="3"/>
                  </a:lnTo>
                  <a:lnTo>
                    <a:pt x="92" y="1"/>
                  </a:lnTo>
                  <a:lnTo>
                    <a:pt x="94" y="1"/>
                  </a:lnTo>
                  <a:lnTo>
                    <a:pt x="95" y="0"/>
                  </a:lnTo>
                  <a:lnTo>
                    <a:pt x="98" y="0"/>
                  </a:lnTo>
                  <a:lnTo>
                    <a:pt x="99" y="1"/>
                  </a:lnTo>
                  <a:lnTo>
                    <a:pt x="102" y="3"/>
                  </a:lnTo>
                  <a:lnTo>
                    <a:pt x="105" y="4"/>
                  </a:lnTo>
                  <a:lnTo>
                    <a:pt x="108" y="6"/>
                  </a:lnTo>
                  <a:lnTo>
                    <a:pt x="115" y="9"/>
                  </a:lnTo>
                  <a:lnTo>
                    <a:pt x="121" y="8"/>
                  </a:lnTo>
                  <a:lnTo>
                    <a:pt x="128" y="8"/>
                  </a:lnTo>
                  <a:lnTo>
                    <a:pt x="135" y="9"/>
                  </a:lnTo>
                  <a:lnTo>
                    <a:pt x="138" y="12"/>
                  </a:lnTo>
                  <a:lnTo>
                    <a:pt x="141" y="14"/>
                  </a:lnTo>
                  <a:lnTo>
                    <a:pt x="144" y="17"/>
                  </a:lnTo>
                  <a:lnTo>
                    <a:pt x="146" y="20"/>
                  </a:lnTo>
                  <a:lnTo>
                    <a:pt x="147" y="24"/>
                  </a:lnTo>
                  <a:lnTo>
                    <a:pt x="148" y="20"/>
                  </a:lnTo>
                  <a:lnTo>
                    <a:pt x="149" y="17"/>
                  </a:lnTo>
                  <a:lnTo>
                    <a:pt x="150" y="13"/>
                  </a:lnTo>
                  <a:lnTo>
                    <a:pt x="153" y="11"/>
                  </a:lnTo>
                  <a:lnTo>
                    <a:pt x="157" y="9"/>
                  </a:lnTo>
                  <a:lnTo>
                    <a:pt x="156" y="9"/>
                  </a:lnTo>
                  <a:lnTo>
                    <a:pt x="157" y="7"/>
                  </a:lnTo>
                  <a:lnTo>
                    <a:pt x="158" y="6"/>
                  </a:lnTo>
                  <a:lnTo>
                    <a:pt x="159" y="6"/>
                  </a:lnTo>
                  <a:lnTo>
                    <a:pt x="168" y="6"/>
                  </a:lnTo>
                  <a:lnTo>
                    <a:pt x="177" y="5"/>
                  </a:lnTo>
                  <a:lnTo>
                    <a:pt x="186" y="5"/>
                  </a:lnTo>
                  <a:lnTo>
                    <a:pt x="186" y="6"/>
                  </a:lnTo>
                  <a:lnTo>
                    <a:pt x="186" y="7"/>
                  </a:lnTo>
                  <a:lnTo>
                    <a:pt x="187" y="7"/>
                  </a:lnTo>
                  <a:lnTo>
                    <a:pt x="188" y="7"/>
                  </a:lnTo>
                  <a:lnTo>
                    <a:pt x="188" y="8"/>
                  </a:lnTo>
                  <a:lnTo>
                    <a:pt x="188" y="9"/>
                  </a:lnTo>
                  <a:lnTo>
                    <a:pt x="188" y="8"/>
                  </a:lnTo>
                  <a:lnTo>
                    <a:pt x="187" y="8"/>
                  </a:lnTo>
                  <a:lnTo>
                    <a:pt x="186" y="8"/>
                  </a:lnTo>
                  <a:lnTo>
                    <a:pt x="185" y="7"/>
                  </a:lnTo>
                  <a:lnTo>
                    <a:pt x="186" y="11"/>
                  </a:lnTo>
                  <a:lnTo>
                    <a:pt x="188" y="14"/>
                  </a:lnTo>
                  <a:lnTo>
                    <a:pt x="191" y="16"/>
                  </a:lnTo>
                  <a:lnTo>
                    <a:pt x="194" y="19"/>
                  </a:lnTo>
                  <a:lnTo>
                    <a:pt x="196" y="21"/>
                  </a:lnTo>
                  <a:lnTo>
                    <a:pt x="198" y="22"/>
                  </a:lnTo>
                  <a:lnTo>
                    <a:pt x="200" y="24"/>
                  </a:lnTo>
                  <a:lnTo>
                    <a:pt x="202" y="25"/>
                  </a:lnTo>
                  <a:lnTo>
                    <a:pt x="204" y="26"/>
                  </a:lnTo>
                  <a:lnTo>
                    <a:pt x="205" y="28"/>
                  </a:lnTo>
                  <a:lnTo>
                    <a:pt x="206" y="30"/>
                  </a:lnTo>
                  <a:lnTo>
                    <a:pt x="208" y="32"/>
                  </a:lnTo>
                  <a:lnTo>
                    <a:pt x="210" y="33"/>
                  </a:lnTo>
                  <a:lnTo>
                    <a:pt x="212" y="33"/>
                  </a:lnTo>
                  <a:lnTo>
                    <a:pt x="214" y="34"/>
                  </a:lnTo>
                  <a:lnTo>
                    <a:pt x="216" y="36"/>
                  </a:lnTo>
                  <a:lnTo>
                    <a:pt x="232" y="49"/>
                  </a:lnTo>
                  <a:lnTo>
                    <a:pt x="249" y="61"/>
                  </a:lnTo>
                  <a:lnTo>
                    <a:pt x="254" y="63"/>
                  </a:lnTo>
                  <a:lnTo>
                    <a:pt x="260" y="63"/>
                  </a:lnTo>
                  <a:lnTo>
                    <a:pt x="266" y="64"/>
                  </a:lnTo>
                  <a:lnTo>
                    <a:pt x="271" y="66"/>
                  </a:lnTo>
                  <a:lnTo>
                    <a:pt x="281" y="75"/>
                  </a:lnTo>
                  <a:lnTo>
                    <a:pt x="292" y="83"/>
                  </a:lnTo>
                  <a:lnTo>
                    <a:pt x="304" y="90"/>
                  </a:lnTo>
                  <a:lnTo>
                    <a:pt x="317" y="94"/>
                  </a:lnTo>
                  <a:lnTo>
                    <a:pt x="319" y="95"/>
                  </a:lnTo>
                  <a:lnTo>
                    <a:pt x="321" y="96"/>
                  </a:lnTo>
                  <a:lnTo>
                    <a:pt x="322" y="98"/>
                  </a:lnTo>
                  <a:lnTo>
                    <a:pt x="323" y="100"/>
                  </a:lnTo>
                  <a:lnTo>
                    <a:pt x="321" y="105"/>
                  </a:lnTo>
                  <a:lnTo>
                    <a:pt x="317" y="109"/>
                  </a:lnTo>
                  <a:lnTo>
                    <a:pt x="313" y="113"/>
                  </a:lnTo>
                  <a:lnTo>
                    <a:pt x="310" y="117"/>
                  </a:lnTo>
                  <a:lnTo>
                    <a:pt x="309" y="119"/>
                  </a:lnTo>
                  <a:lnTo>
                    <a:pt x="309" y="122"/>
                  </a:lnTo>
                  <a:lnTo>
                    <a:pt x="308" y="126"/>
                  </a:lnTo>
                  <a:lnTo>
                    <a:pt x="307" y="128"/>
                  </a:lnTo>
                  <a:lnTo>
                    <a:pt x="303" y="135"/>
                  </a:lnTo>
                  <a:lnTo>
                    <a:pt x="298" y="141"/>
                  </a:lnTo>
                  <a:lnTo>
                    <a:pt x="296" y="148"/>
                  </a:lnTo>
                  <a:lnTo>
                    <a:pt x="297" y="154"/>
                  </a:lnTo>
                  <a:lnTo>
                    <a:pt x="301" y="157"/>
                  </a:lnTo>
                  <a:lnTo>
                    <a:pt x="305" y="157"/>
                  </a:lnTo>
                  <a:lnTo>
                    <a:pt x="311" y="155"/>
                  </a:lnTo>
                  <a:lnTo>
                    <a:pt x="316" y="155"/>
                  </a:lnTo>
                  <a:lnTo>
                    <a:pt x="321" y="156"/>
                  </a:lnTo>
                  <a:lnTo>
                    <a:pt x="324" y="157"/>
                  </a:lnTo>
                  <a:lnTo>
                    <a:pt x="326" y="159"/>
                  </a:lnTo>
                  <a:lnTo>
                    <a:pt x="328" y="161"/>
                  </a:lnTo>
                  <a:lnTo>
                    <a:pt x="331" y="162"/>
                  </a:lnTo>
                  <a:lnTo>
                    <a:pt x="332" y="162"/>
                  </a:lnTo>
                  <a:lnTo>
                    <a:pt x="334" y="162"/>
                  </a:lnTo>
                  <a:lnTo>
                    <a:pt x="335" y="162"/>
                  </a:lnTo>
                  <a:lnTo>
                    <a:pt x="336" y="161"/>
                  </a:lnTo>
                  <a:lnTo>
                    <a:pt x="337" y="162"/>
                  </a:lnTo>
                  <a:lnTo>
                    <a:pt x="338" y="164"/>
                  </a:lnTo>
                  <a:lnTo>
                    <a:pt x="341" y="165"/>
                  </a:lnTo>
                  <a:lnTo>
                    <a:pt x="342" y="167"/>
                  </a:lnTo>
                  <a:lnTo>
                    <a:pt x="344" y="167"/>
                  </a:lnTo>
                  <a:lnTo>
                    <a:pt x="346" y="167"/>
                  </a:lnTo>
                  <a:lnTo>
                    <a:pt x="347" y="166"/>
                  </a:lnTo>
                  <a:lnTo>
                    <a:pt x="349" y="165"/>
                  </a:lnTo>
                  <a:lnTo>
                    <a:pt x="351" y="165"/>
                  </a:lnTo>
                  <a:lnTo>
                    <a:pt x="353" y="164"/>
                  </a:lnTo>
                  <a:lnTo>
                    <a:pt x="355" y="164"/>
                  </a:lnTo>
                  <a:lnTo>
                    <a:pt x="357" y="165"/>
                  </a:lnTo>
                  <a:lnTo>
                    <a:pt x="359" y="166"/>
                  </a:lnTo>
                  <a:lnTo>
                    <a:pt x="361" y="165"/>
                  </a:lnTo>
                  <a:lnTo>
                    <a:pt x="363" y="164"/>
                  </a:lnTo>
                  <a:lnTo>
                    <a:pt x="364" y="163"/>
                  </a:lnTo>
                  <a:lnTo>
                    <a:pt x="364" y="161"/>
                  </a:lnTo>
                  <a:lnTo>
                    <a:pt x="365" y="159"/>
                  </a:lnTo>
                  <a:lnTo>
                    <a:pt x="366" y="158"/>
                  </a:lnTo>
                  <a:lnTo>
                    <a:pt x="368" y="156"/>
                  </a:lnTo>
                  <a:lnTo>
                    <a:pt x="370" y="156"/>
                  </a:lnTo>
                  <a:lnTo>
                    <a:pt x="371" y="157"/>
                  </a:lnTo>
                  <a:lnTo>
                    <a:pt x="373" y="158"/>
                  </a:lnTo>
                  <a:lnTo>
                    <a:pt x="375" y="160"/>
                  </a:lnTo>
                  <a:lnTo>
                    <a:pt x="376" y="161"/>
                  </a:lnTo>
                  <a:lnTo>
                    <a:pt x="378" y="160"/>
                  </a:lnTo>
                  <a:lnTo>
                    <a:pt x="380" y="159"/>
                  </a:lnTo>
                  <a:lnTo>
                    <a:pt x="382" y="157"/>
                  </a:lnTo>
                  <a:lnTo>
                    <a:pt x="383" y="154"/>
                  </a:lnTo>
                  <a:lnTo>
                    <a:pt x="385" y="152"/>
                  </a:lnTo>
                  <a:lnTo>
                    <a:pt x="391" y="147"/>
                  </a:lnTo>
                  <a:lnTo>
                    <a:pt x="397" y="141"/>
                  </a:lnTo>
                  <a:lnTo>
                    <a:pt x="403" y="135"/>
                  </a:lnTo>
                  <a:lnTo>
                    <a:pt x="406" y="128"/>
                  </a:lnTo>
                  <a:lnTo>
                    <a:pt x="405" y="120"/>
                  </a:lnTo>
                  <a:lnTo>
                    <a:pt x="405" y="119"/>
                  </a:lnTo>
                  <a:lnTo>
                    <a:pt x="405" y="117"/>
                  </a:lnTo>
                  <a:lnTo>
                    <a:pt x="405" y="115"/>
                  </a:lnTo>
                  <a:lnTo>
                    <a:pt x="405" y="112"/>
                  </a:lnTo>
                  <a:lnTo>
                    <a:pt x="405" y="110"/>
                  </a:lnTo>
                  <a:lnTo>
                    <a:pt x="406" y="108"/>
                  </a:lnTo>
                  <a:lnTo>
                    <a:pt x="410" y="109"/>
                  </a:lnTo>
                  <a:lnTo>
                    <a:pt x="413" y="109"/>
                  </a:lnTo>
                  <a:lnTo>
                    <a:pt x="416" y="110"/>
                  </a:lnTo>
                  <a:lnTo>
                    <a:pt x="418" y="111"/>
                  </a:lnTo>
                  <a:lnTo>
                    <a:pt x="420" y="111"/>
                  </a:lnTo>
                  <a:lnTo>
                    <a:pt x="422" y="113"/>
                  </a:lnTo>
                  <a:lnTo>
                    <a:pt x="424" y="115"/>
                  </a:lnTo>
                  <a:lnTo>
                    <a:pt x="426" y="118"/>
                  </a:lnTo>
                  <a:lnTo>
                    <a:pt x="428" y="120"/>
                  </a:lnTo>
                  <a:lnTo>
                    <a:pt x="430" y="122"/>
                  </a:lnTo>
                  <a:lnTo>
                    <a:pt x="430" y="123"/>
                  </a:lnTo>
                  <a:lnTo>
                    <a:pt x="430" y="126"/>
                  </a:lnTo>
                  <a:lnTo>
                    <a:pt x="429" y="131"/>
                  </a:lnTo>
                  <a:lnTo>
                    <a:pt x="429" y="137"/>
                  </a:lnTo>
                  <a:lnTo>
                    <a:pt x="429" y="142"/>
                  </a:lnTo>
                  <a:lnTo>
                    <a:pt x="426" y="146"/>
                  </a:lnTo>
                  <a:lnTo>
                    <a:pt x="425" y="147"/>
                  </a:lnTo>
                  <a:lnTo>
                    <a:pt x="424" y="149"/>
                  </a:lnTo>
                  <a:lnTo>
                    <a:pt x="423" y="150"/>
                  </a:lnTo>
                  <a:lnTo>
                    <a:pt x="421" y="150"/>
                  </a:lnTo>
                  <a:lnTo>
                    <a:pt x="419" y="150"/>
                  </a:lnTo>
                  <a:lnTo>
                    <a:pt x="419" y="152"/>
                  </a:lnTo>
                  <a:lnTo>
                    <a:pt x="418" y="154"/>
                  </a:lnTo>
                  <a:lnTo>
                    <a:pt x="417" y="156"/>
                  </a:lnTo>
                  <a:lnTo>
                    <a:pt x="415" y="157"/>
                  </a:lnTo>
                  <a:lnTo>
                    <a:pt x="414" y="157"/>
                  </a:lnTo>
                  <a:lnTo>
                    <a:pt x="412" y="158"/>
                  </a:lnTo>
                  <a:lnTo>
                    <a:pt x="397" y="168"/>
                  </a:lnTo>
                  <a:lnTo>
                    <a:pt x="380" y="177"/>
                  </a:lnTo>
                  <a:lnTo>
                    <a:pt x="374" y="181"/>
                  </a:lnTo>
                  <a:lnTo>
                    <a:pt x="369" y="188"/>
                  </a:lnTo>
                  <a:lnTo>
                    <a:pt x="364" y="194"/>
                  </a:lnTo>
                  <a:lnTo>
                    <a:pt x="358" y="199"/>
                  </a:lnTo>
                  <a:lnTo>
                    <a:pt x="354" y="202"/>
                  </a:lnTo>
                  <a:lnTo>
                    <a:pt x="351" y="205"/>
                  </a:lnTo>
                  <a:lnTo>
                    <a:pt x="348" y="208"/>
                  </a:lnTo>
                  <a:lnTo>
                    <a:pt x="346" y="211"/>
                  </a:lnTo>
                  <a:lnTo>
                    <a:pt x="333" y="228"/>
                  </a:lnTo>
                  <a:lnTo>
                    <a:pt x="325" y="246"/>
                  </a:lnTo>
                  <a:lnTo>
                    <a:pt x="319" y="267"/>
                  </a:lnTo>
                  <a:lnTo>
                    <a:pt x="317" y="270"/>
                  </a:lnTo>
                  <a:lnTo>
                    <a:pt x="315" y="274"/>
                  </a:lnTo>
                  <a:lnTo>
                    <a:pt x="312" y="277"/>
                  </a:lnTo>
                  <a:lnTo>
                    <a:pt x="310" y="281"/>
                  </a:lnTo>
                  <a:lnTo>
                    <a:pt x="309" y="284"/>
                  </a:lnTo>
                  <a:lnTo>
                    <a:pt x="310" y="287"/>
                  </a:lnTo>
                  <a:lnTo>
                    <a:pt x="311" y="291"/>
                  </a:lnTo>
                  <a:lnTo>
                    <a:pt x="312" y="294"/>
                  </a:lnTo>
                  <a:lnTo>
                    <a:pt x="313" y="297"/>
                  </a:lnTo>
                  <a:lnTo>
                    <a:pt x="312" y="305"/>
                  </a:lnTo>
                  <a:lnTo>
                    <a:pt x="311" y="314"/>
                  </a:lnTo>
                  <a:lnTo>
                    <a:pt x="310" y="323"/>
                  </a:lnTo>
                  <a:lnTo>
                    <a:pt x="310" y="325"/>
                  </a:lnTo>
                  <a:lnTo>
                    <a:pt x="309" y="326"/>
                  </a:lnTo>
                  <a:lnTo>
                    <a:pt x="308" y="327"/>
                  </a:lnTo>
                  <a:lnTo>
                    <a:pt x="306" y="327"/>
                  </a:lnTo>
                  <a:lnTo>
                    <a:pt x="305" y="328"/>
                  </a:lnTo>
                  <a:lnTo>
                    <a:pt x="304" y="330"/>
                  </a:lnTo>
                  <a:lnTo>
                    <a:pt x="302" y="337"/>
                  </a:lnTo>
                  <a:lnTo>
                    <a:pt x="300" y="344"/>
                  </a:lnTo>
                  <a:lnTo>
                    <a:pt x="299" y="350"/>
                  </a:lnTo>
                  <a:lnTo>
                    <a:pt x="299" y="358"/>
                  </a:lnTo>
                  <a:lnTo>
                    <a:pt x="301" y="364"/>
                  </a:lnTo>
                  <a:lnTo>
                    <a:pt x="306" y="368"/>
                  </a:lnTo>
                  <a:lnTo>
                    <a:pt x="309" y="370"/>
                  </a:lnTo>
                  <a:lnTo>
                    <a:pt x="313" y="372"/>
                  </a:lnTo>
                  <a:lnTo>
                    <a:pt x="316" y="375"/>
                  </a:lnTo>
                  <a:lnTo>
                    <a:pt x="318" y="378"/>
                  </a:lnTo>
                  <a:lnTo>
                    <a:pt x="320" y="380"/>
                  </a:lnTo>
                  <a:lnTo>
                    <a:pt x="323" y="382"/>
                  </a:lnTo>
                  <a:lnTo>
                    <a:pt x="326" y="385"/>
                  </a:lnTo>
                  <a:lnTo>
                    <a:pt x="328" y="388"/>
                  </a:lnTo>
                  <a:lnTo>
                    <a:pt x="328" y="390"/>
                  </a:lnTo>
                  <a:lnTo>
                    <a:pt x="328" y="392"/>
                  </a:lnTo>
                  <a:lnTo>
                    <a:pt x="327" y="394"/>
                  </a:lnTo>
                  <a:lnTo>
                    <a:pt x="325" y="395"/>
                  </a:lnTo>
                  <a:lnTo>
                    <a:pt x="324" y="398"/>
                  </a:lnTo>
                  <a:lnTo>
                    <a:pt x="322" y="400"/>
                  </a:lnTo>
                  <a:lnTo>
                    <a:pt x="322" y="402"/>
                  </a:lnTo>
                  <a:lnTo>
                    <a:pt x="322" y="404"/>
                  </a:lnTo>
                  <a:lnTo>
                    <a:pt x="324" y="407"/>
                  </a:lnTo>
                  <a:lnTo>
                    <a:pt x="325" y="410"/>
                  </a:lnTo>
                  <a:lnTo>
                    <a:pt x="327" y="413"/>
                  </a:lnTo>
                  <a:lnTo>
                    <a:pt x="330" y="414"/>
                  </a:lnTo>
                  <a:lnTo>
                    <a:pt x="331" y="415"/>
                  </a:lnTo>
                  <a:lnTo>
                    <a:pt x="333" y="415"/>
                  </a:lnTo>
                  <a:lnTo>
                    <a:pt x="335" y="415"/>
                  </a:lnTo>
                  <a:lnTo>
                    <a:pt x="336" y="414"/>
                  </a:lnTo>
                  <a:lnTo>
                    <a:pt x="337" y="414"/>
                  </a:lnTo>
                  <a:lnTo>
                    <a:pt x="338" y="415"/>
                  </a:lnTo>
                  <a:lnTo>
                    <a:pt x="338" y="416"/>
                  </a:lnTo>
                  <a:lnTo>
                    <a:pt x="338" y="422"/>
                  </a:lnTo>
                  <a:lnTo>
                    <a:pt x="338" y="428"/>
                  </a:lnTo>
                  <a:lnTo>
                    <a:pt x="337" y="433"/>
                  </a:lnTo>
                  <a:lnTo>
                    <a:pt x="331" y="443"/>
                  </a:lnTo>
                  <a:lnTo>
                    <a:pt x="325" y="452"/>
                  </a:lnTo>
                  <a:lnTo>
                    <a:pt x="319" y="460"/>
                  </a:lnTo>
                  <a:lnTo>
                    <a:pt x="312" y="467"/>
                  </a:lnTo>
                  <a:lnTo>
                    <a:pt x="293" y="476"/>
                  </a:lnTo>
                  <a:lnTo>
                    <a:pt x="274" y="482"/>
                  </a:lnTo>
                  <a:lnTo>
                    <a:pt x="254" y="485"/>
                  </a:lnTo>
                  <a:lnTo>
                    <a:pt x="241" y="488"/>
                  </a:lnTo>
                  <a:lnTo>
                    <a:pt x="232" y="492"/>
                  </a:lnTo>
                  <a:lnTo>
                    <a:pt x="223" y="492"/>
                  </a:lnTo>
                  <a:lnTo>
                    <a:pt x="214" y="486"/>
                  </a:lnTo>
                  <a:lnTo>
                    <a:pt x="213" y="486"/>
                  </a:lnTo>
                  <a:lnTo>
                    <a:pt x="211" y="486"/>
                  </a:lnTo>
                  <a:lnTo>
                    <a:pt x="210" y="486"/>
                  </a:lnTo>
                  <a:lnTo>
                    <a:pt x="209" y="489"/>
                  </a:lnTo>
                  <a:lnTo>
                    <a:pt x="209" y="490"/>
                  </a:lnTo>
                  <a:lnTo>
                    <a:pt x="208" y="492"/>
                  </a:lnTo>
                  <a:lnTo>
                    <a:pt x="208" y="494"/>
                  </a:lnTo>
                  <a:lnTo>
                    <a:pt x="208" y="495"/>
                  </a:lnTo>
                  <a:lnTo>
                    <a:pt x="209" y="497"/>
                  </a:lnTo>
                  <a:lnTo>
                    <a:pt x="210" y="498"/>
                  </a:lnTo>
                  <a:lnTo>
                    <a:pt x="212" y="499"/>
                  </a:lnTo>
                  <a:lnTo>
                    <a:pt x="213" y="499"/>
                  </a:lnTo>
                  <a:lnTo>
                    <a:pt x="214" y="499"/>
                  </a:lnTo>
                  <a:lnTo>
                    <a:pt x="215" y="499"/>
                  </a:lnTo>
                  <a:lnTo>
                    <a:pt x="217" y="501"/>
                  </a:lnTo>
                  <a:lnTo>
                    <a:pt x="217" y="503"/>
                  </a:lnTo>
                  <a:lnTo>
                    <a:pt x="216" y="505"/>
                  </a:lnTo>
                  <a:lnTo>
                    <a:pt x="215" y="507"/>
                  </a:lnTo>
                  <a:lnTo>
                    <a:pt x="214" y="509"/>
                  </a:lnTo>
                  <a:lnTo>
                    <a:pt x="214" y="510"/>
                  </a:lnTo>
                  <a:lnTo>
                    <a:pt x="214" y="511"/>
                  </a:lnTo>
                  <a:lnTo>
                    <a:pt x="214" y="512"/>
                  </a:lnTo>
                  <a:lnTo>
                    <a:pt x="214" y="513"/>
                  </a:lnTo>
                  <a:lnTo>
                    <a:pt x="213" y="514"/>
                  </a:lnTo>
                  <a:lnTo>
                    <a:pt x="213" y="515"/>
                  </a:lnTo>
                  <a:lnTo>
                    <a:pt x="211" y="515"/>
                  </a:lnTo>
                  <a:lnTo>
                    <a:pt x="209" y="516"/>
                  </a:lnTo>
                  <a:lnTo>
                    <a:pt x="208" y="516"/>
                  </a:lnTo>
                  <a:lnTo>
                    <a:pt x="207" y="517"/>
                  </a:lnTo>
                  <a:lnTo>
                    <a:pt x="206" y="519"/>
                  </a:lnTo>
                  <a:lnTo>
                    <a:pt x="206" y="521"/>
                  </a:lnTo>
                  <a:lnTo>
                    <a:pt x="206" y="524"/>
                  </a:lnTo>
                  <a:lnTo>
                    <a:pt x="207" y="526"/>
                  </a:lnTo>
                  <a:lnTo>
                    <a:pt x="209" y="527"/>
                  </a:lnTo>
                  <a:lnTo>
                    <a:pt x="210" y="528"/>
                  </a:lnTo>
                  <a:lnTo>
                    <a:pt x="211" y="529"/>
                  </a:lnTo>
                  <a:lnTo>
                    <a:pt x="212" y="531"/>
                  </a:lnTo>
                  <a:lnTo>
                    <a:pt x="212" y="535"/>
                  </a:lnTo>
                  <a:lnTo>
                    <a:pt x="211" y="539"/>
                  </a:lnTo>
                  <a:lnTo>
                    <a:pt x="209" y="542"/>
                  </a:lnTo>
                  <a:lnTo>
                    <a:pt x="208" y="543"/>
                  </a:lnTo>
                  <a:lnTo>
                    <a:pt x="207" y="545"/>
                  </a:lnTo>
                  <a:lnTo>
                    <a:pt x="205" y="545"/>
                  </a:lnTo>
                  <a:lnTo>
                    <a:pt x="203" y="545"/>
                  </a:lnTo>
                  <a:lnTo>
                    <a:pt x="200" y="546"/>
                  </a:lnTo>
                  <a:lnTo>
                    <a:pt x="198" y="546"/>
                  </a:lnTo>
                  <a:lnTo>
                    <a:pt x="197" y="547"/>
                  </a:lnTo>
                  <a:lnTo>
                    <a:pt x="196" y="548"/>
                  </a:lnTo>
                  <a:lnTo>
                    <a:pt x="195" y="549"/>
                  </a:lnTo>
                  <a:lnTo>
                    <a:pt x="195" y="550"/>
                  </a:lnTo>
                  <a:lnTo>
                    <a:pt x="186" y="554"/>
                  </a:lnTo>
                  <a:lnTo>
                    <a:pt x="177" y="553"/>
                  </a:lnTo>
                  <a:lnTo>
                    <a:pt x="176" y="552"/>
                  </a:lnTo>
                  <a:lnTo>
                    <a:pt x="172" y="550"/>
                  </a:lnTo>
                  <a:lnTo>
                    <a:pt x="167" y="548"/>
                  </a:lnTo>
                  <a:lnTo>
                    <a:pt x="163" y="546"/>
                  </a:lnTo>
                  <a:lnTo>
                    <a:pt x="161" y="546"/>
                  </a:lnTo>
                  <a:lnTo>
                    <a:pt x="159" y="546"/>
                  </a:lnTo>
                  <a:lnTo>
                    <a:pt x="156" y="546"/>
                  </a:lnTo>
                  <a:lnTo>
                    <a:pt x="154" y="545"/>
                  </a:lnTo>
                  <a:lnTo>
                    <a:pt x="153" y="544"/>
                  </a:lnTo>
                  <a:lnTo>
                    <a:pt x="153" y="543"/>
                  </a:lnTo>
                  <a:lnTo>
                    <a:pt x="153" y="541"/>
                  </a:lnTo>
                  <a:lnTo>
                    <a:pt x="152" y="540"/>
                  </a:lnTo>
                  <a:lnTo>
                    <a:pt x="151" y="540"/>
                  </a:lnTo>
                  <a:lnTo>
                    <a:pt x="149" y="540"/>
                  </a:lnTo>
                  <a:lnTo>
                    <a:pt x="148" y="541"/>
                  </a:lnTo>
                  <a:lnTo>
                    <a:pt x="147" y="543"/>
                  </a:lnTo>
                  <a:lnTo>
                    <a:pt x="146" y="544"/>
                  </a:lnTo>
                  <a:lnTo>
                    <a:pt x="146" y="549"/>
                  </a:lnTo>
                  <a:lnTo>
                    <a:pt x="146" y="553"/>
                  </a:lnTo>
                  <a:lnTo>
                    <a:pt x="147" y="557"/>
                  </a:lnTo>
                  <a:lnTo>
                    <a:pt x="148" y="559"/>
                  </a:lnTo>
                  <a:lnTo>
                    <a:pt x="149" y="559"/>
                  </a:lnTo>
                  <a:lnTo>
                    <a:pt x="150" y="561"/>
                  </a:lnTo>
                  <a:lnTo>
                    <a:pt x="151" y="562"/>
                  </a:lnTo>
                  <a:lnTo>
                    <a:pt x="152" y="563"/>
                  </a:lnTo>
                  <a:lnTo>
                    <a:pt x="153" y="565"/>
                  </a:lnTo>
                  <a:lnTo>
                    <a:pt x="153" y="567"/>
                  </a:lnTo>
                  <a:lnTo>
                    <a:pt x="152" y="569"/>
                  </a:lnTo>
                  <a:lnTo>
                    <a:pt x="151" y="571"/>
                  </a:lnTo>
                  <a:lnTo>
                    <a:pt x="149" y="573"/>
                  </a:lnTo>
                  <a:lnTo>
                    <a:pt x="149" y="574"/>
                  </a:lnTo>
                  <a:lnTo>
                    <a:pt x="150" y="575"/>
                  </a:lnTo>
                  <a:lnTo>
                    <a:pt x="151" y="576"/>
                  </a:lnTo>
                  <a:lnTo>
                    <a:pt x="152" y="578"/>
                  </a:lnTo>
                  <a:lnTo>
                    <a:pt x="154" y="579"/>
                  </a:lnTo>
                  <a:lnTo>
                    <a:pt x="157" y="579"/>
                  </a:lnTo>
                  <a:lnTo>
                    <a:pt x="160" y="580"/>
                  </a:lnTo>
                  <a:lnTo>
                    <a:pt x="162" y="581"/>
                  </a:lnTo>
                  <a:lnTo>
                    <a:pt x="163" y="582"/>
                  </a:lnTo>
                  <a:lnTo>
                    <a:pt x="164" y="584"/>
                  </a:lnTo>
                  <a:lnTo>
                    <a:pt x="165" y="585"/>
                  </a:lnTo>
                  <a:lnTo>
                    <a:pt x="166" y="587"/>
                  </a:lnTo>
                  <a:lnTo>
                    <a:pt x="167" y="587"/>
                  </a:lnTo>
                  <a:lnTo>
                    <a:pt x="168" y="588"/>
                  </a:lnTo>
                  <a:lnTo>
                    <a:pt x="170" y="587"/>
                  </a:lnTo>
                  <a:lnTo>
                    <a:pt x="171" y="586"/>
                  </a:lnTo>
                  <a:lnTo>
                    <a:pt x="171" y="585"/>
                  </a:lnTo>
                  <a:lnTo>
                    <a:pt x="171" y="584"/>
                  </a:lnTo>
                  <a:lnTo>
                    <a:pt x="170" y="583"/>
                  </a:lnTo>
                  <a:lnTo>
                    <a:pt x="169" y="582"/>
                  </a:lnTo>
                  <a:lnTo>
                    <a:pt x="169" y="581"/>
                  </a:lnTo>
                  <a:lnTo>
                    <a:pt x="169" y="579"/>
                  </a:lnTo>
                  <a:lnTo>
                    <a:pt x="169" y="578"/>
                  </a:lnTo>
                  <a:lnTo>
                    <a:pt x="170" y="578"/>
                  </a:lnTo>
                  <a:lnTo>
                    <a:pt x="172" y="578"/>
                  </a:lnTo>
                  <a:lnTo>
                    <a:pt x="174" y="579"/>
                  </a:lnTo>
                  <a:lnTo>
                    <a:pt x="175" y="579"/>
                  </a:lnTo>
                  <a:lnTo>
                    <a:pt x="176" y="579"/>
                  </a:lnTo>
                  <a:lnTo>
                    <a:pt x="178" y="579"/>
                  </a:lnTo>
                  <a:lnTo>
                    <a:pt x="180" y="580"/>
                  </a:lnTo>
                  <a:lnTo>
                    <a:pt x="181" y="582"/>
                  </a:lnTo>
                  <a:lnTo>
                    <a:pt x="182" y="584"/>
                  </a:lnTo>
                  <a:lnTo>
                    <a:pt x="182" y="587"/>
                  </a:lnTo>
                  <a:lnTo>
                    <a:pt x="181" y="590"/>
                  </a:lnTo>
                  <a:lnTo>
                    <a:pt x="180" y="592"/>
                  </a:lnTo>
                  <a:lnTo>
                    <a:pt x="180" y="594"/>
                  </a:lnTo>
                  <a:lnTo>
                    <a:pt x="178" y="596"/>
                  </a:lnTo>
                  <a:lnTo>
                    <a:pt x="176" y="597"/>
                  </a:lnTo>
                  <a:lnTo>
                    <a:pt x="174" y="597"/>
                  </a:lnTo>
                  <a:lnTo>
                    <a:pt x="172" y="597"/>
                  </a:lnTo>
                  <a:lnTo>
                    <a:pt x="169" y="596"/>
                  </a:lnTo>
                  <a:lnTo>
                    <a:pt x="167" y="595"/>
                  </a:lnTo>
                  <a:lnTo>
                    <a:pt x="164" y="594"/>
                  </a:lnTo>
                  <a:lnTo>
                    <a:pt x="163" y="593"/>
                  </a:lnTo>
                  <a:lnTo>
                    <a:pt x="161" y="592"/>
                  </a:lnTo>
                  <a:lnTo>
                    <a:pt x="159" y="592"/>
                  </a:lnTo>
                  <a:lnTo>
                    <a:pt x="157" y="593"/>
                  </a:lnTo>
                  <a:lnTo>
                    <a:pt x="156" y="594"/>
                  </a:lnTo>
                  <a:lnTo>
                    <a:pt x="154" y="597"/>
                  </a:lnTo>
                  <a:lnTo>
                    <a:pt x="154" y="598"/>
                  </a:lnTo>
                  <a:lnTo>
                    <a:pt x="156" y="599"/>
                  </a:lnTo>
                  <a:lnTo>
                    <a:pt x="158" y="600"/>
                  </a:lnTo>
                  <a:lnTo>
                    <a:pt x="159" y="601"/>
                  </a:lnTo>
                  <a:lnTo>
                    <a:pt x="161" y="601"/>
                  </a:lnTo>
                  <a:lnTo>
                    <a:pt x="163" y="601"/>
                  </a:lnTo>
                  <a:lnTo>
                    <a:pt x="165" y="602"/>
                  </a:lnTo>
                  <a:lnTo>
                    <a:pt x="161" y="608"/>
                  </a:lnTo>
                  <a:lnTo>
                    <a:pt x="157" y="612"/>
                  </a:lnTo>
                  <a:lnTo>
                    <a:pt x="151" y="618"/>
                  </a:lnTo>
                  <a:lnTo>
                    <a:pt x="149" y="625"/>
                  </a:lnTo>
                  <a:lnTo>
                    <a:pt x="148" y="629"/>
                  </a:lnTo>
                  <a:lnTo>
                    <a:pt x="148" y="633"/>
                  </a:lnTo>
                  <a:lnTo>
                    <a:pt x="148" y="637"/>
                  </a:lnTo>
                  <a:lnTo>
                    <a:pt x="149" y="639"/>
                  </a:lnTo>
                  <a:lnTo>
                    <a:pt x="149" y="641"/>
                  </a:lnTo>
                  <a:lnTo>
                    <a:pt x="149" y="643"/>
                  </a:lnTo>
                  <a:lnTo>
                    <a:pt x="149" y="645"/>
                  </a:lnTo>
                  <a:lnTo>
                    <a:pt x="148" y="645"/>
                  </a:lnTo>
                  <a:lnTo>
                    <a:pt x="147" y="646"/>
                  </a:lnTo>
                  <a:lnTo>
                    <a:pt x="145" y="648"/>
                  </a:lnTo>
                  <a:lnTo>
                    <a:pt x="144" y="650"/>
                  </a:lnTo>
                  <a:lnTo>
                    <a:pt x="143" y="652"/>
                  </a:lnTo>
                  <a:lnTo>
                    <a:pt x="142" y="654"/>
                  </a:lnTo>
                  <a:lnTo>
                    <a:pt x="142" y="655"/>
                  </a:lnTo>
                  <a:lnTo>
                    <a:pt x="142" y="656"/>
                  </a:lnTo>
                  <a:lnTo>
                    <a:pt x="141" y="657"/>
                  </a:lnTo>
                  <a:lnTo>
                    <a:pt x="139" y="657"/>
                  </a:lnTo>
                  <a:lnTo>
                    <a:pt x="137" y="657"/>
                  </a:lnTo>
                  <a:lnTo>
                    <a:pt x="135" y="658"/>
                  </a:lnTo>
                  <a:lnTo>
                    <a:pt x="134" y="659"/>
                  </a:lnTo>
                  <a:lnTo>
                    <a:pt x="132" y="659"/>
                  </a:lnTo>
                  <a:lnTo>
                    <a:pt x="130" y="660"/>
                  </a:lnTo>
                  <a:lnTo>
                    <a:pt x="129" y="661"/>
                  </a:lnTo>
                  <a:lnTo>
                    <a:pt x="123" y="665"/>
                  </a:lnTo>
                  <a:lnTo>
                    <a:pt x="118" y="671"/>
                  </a:lnTo>
                  <a:lnTo>
                    <a:pt x="114" y="677"/>
                  </a:lnTo>
                  <a:lnTo>
                    <a:pt x="108" y="684"/>
                  </a:lnTo>
                  <a:lnTo>
                    <a:pt x="106" y="692"/>
                  </a:lnTo>
                  <a:lnTo>
                    <a:pt x="107" y="699"/>
                  </a:lnTo>
                  <a:lnTo>
                    <a:pt x="111" y="706"/>
                  </a:lnTo>
                  <a:lnTo>
                    <a:pt x="116" y="713"/>
                  </a:lnTo>
                  <a:lnTo>
                    <a:pt x="122" y="717"/>
                  </a:lnTo>
                  <a:lnTo>
                    <a:pt x="132" y="719"/>
                  </a:lnTo>
                  <a:lnTo>
                    <a:pt x="131" y="719"/>
                  </a:lnTo>
                  <a:lnTo>
                    <a:pt x="133" y="719"/>
                  </a:lnTo>
                  <a:lnTo>
                    <a:pt x="136" y="718"/>
                  </a:lnTo>
                  <a:lnTo>
                    <a:pt x="138" y="717"/>
                  </a:lnTo>
                  <a:lnTo>
                    <a:pt x="140" y="717"/>
                  </a:lnTo>
                  <a:lnTo>
                    <a:pt x="142" y="717"/>
                  </a:lnTo>
                  <a:lnTo>
                    <a:pt x="143" y="718"/>
                  </a:lnTo>
                  <a:lnTo>
                    <a:pt x="144" y="719"/>
                  </a:lnTo>
                  <a:lnTo>
                    <a:pt x="144" y="721"/>
                  </a:lnTo>
                  <a:lnTo>
                    <a:pt x="144" y="722"/>
                  </a:lnTo>
                  <a:lnTo>
                    <a:pt x="145" y="722"/>
                  </a:lnTo>
                  <a:lnTo>
                    <a:pt x="147" y="722"/>
                  </a:lnTo>
                  <a:lnTo>
                    <a:pt x="146" y="725"/>
                  </a:lnTo>
                  <a:lnTo>
                    <a:pt x="145" y="727"/>
                  </a:lnTo>
                  <a:lnTo>
                    <a:pt x="145" y="729"/>
                  </a:lnTo>
                  <a:lnTo>
                    <a:pt x="145" y="732"/>
                  </a:lnTo>
                  <a:lnTo>
                    <a:pt x="145" y="734"/>
                  </a:lnTo>
                  <a:lnTo>
                    <a:pt x="144" y="736"/>
                  </a:lnTo>
                  <a:lnTo>
                    <a:pt x="142" y="737"/>
                  </a:lnTo>
                  <a:lnTo>
                    <a:pt x="142" y="738"/>
                  </a:lnTo>
                  <a:lnTo>
                    <a:pt x="142" y="739"/>
                  </a:lnTo>
                  <a:lnTo>
                    <a:pt x="143" y="739"/>
                  </a:lnTo>
                  <a:lnTo>
                    <a:pt x="144" y="739"/>
                  </a:lnTo>
                  <a:lnTo>
                    <a:pt x="144" y="740"/>
                  </a:lnTo>
                  <a:lnTo>
                    <a:pt x="143" y="742"/>
                  </a:lnTo>
                  <a:lnTo>
                    <a:pt x="142" y="744"/>
                  </a:lnTo>
                  <a:lnTo>
                    <a:pt x="142" y="745"/>
                  </a:lnTo>
                  <a:lnTo>
                    <a:pt x="141" y="745"/>
                  </a:lnTo>
                  <a:lnTo>
                    <a:pt x="140" y="745"/>
                  </a:lnTo>
                  <a:lnTo>
                    <a:pt x="140" y="747"/>
                  </a:lnTo>
                  <a:lnTo>
                    <a:pt x="139" y="748"/>
                  </a:lnTo>
                  <a:lnTo>
                    <a:pt x="137" y="749"/>
                  </a:lnTo>
                  <a:lnTo>
                    <a:pt x="135" y="749"/>
                  </a:lnTo>
                  <a:lnTo>
                    <a:pt x="134" y="750"/>
                  </a:lnTo>
                  <a:lnTo>
                    <a:pt x="133" y="751"/>
                  </a:lnTo>
                  <a:lnTo>
                    <a:pt x="132" y="753"/>
                  </a:lnTo>
                  <a:lnTo>
                    <a:pt x="130" y="755"/>
                  </a:lnTo>
                  <a:lnTo>
                    <a:pt x="128" y="757"/>
                  </a:lnTo>
                  <a:lnTo>
                    <a:pt x="127" y="760"/>
                  </a:lnTo>
                  <a:lnTo>
                    <a:pt x="125" y="761"/>
                  </a:lnTo>
                  <a:lnTo>
                    <a:pt x="123" y="762"/>
                  </a:lnTo>
                  <a:lnTo>
                    <a:pt x="121" y="763"/>
                  </a:lnTo>
                  <a:lnTo>
                    <a:pt x="120" y="765"/>
                  </a:lnTo>
                  <a:lnTo>
                    <a:pt x="119" y="767"/>
                  </a:lnTo>
                  <a:lnTo>
                    <a:pt x="118" y="769"/>
                  </a:lnTo>
                  <a:lnTo>
                    <a:pt x="118" y="771"/>
                  </a:lnTo>
                  <a:lnTo>
                    <a:pt x="117" y="772"/>
                  </a:lnTo>
                  <a:lnTo>
                    <a:pt x="113" y="776"/>
                  </a:lnTo>
                  <a:lnTo>
                    <a:pt x="110" y="779"/>
                  </a:lnTo>
                  <a:lnTo>
                    <a:pt x="107" y="784"/>
                  </a:lnTo>
                  <a:lnTo>
                    <a:pt x="108" y="784"/>
                  </a:lnTo>
                  <a:lnTo>
                    <a:pt x="111" y="784"/>
                  </a:lnTo>
                  <a:lnTo>
                    <a:pt x="112" y="784"/>
                  </a:lnTo>
                  <a:lnTo>
                    <a:pt x="113" y="785"/>
                  </a:lnTo>
                  <a:lnTo>
                    <a:pt x="114" y="786"/>
                  </a:lnTo>
                  <a:lnTo>
                    <a:pt x="113" y="787"/>
                  </a:lnTo>
                  <a:lnTo>
                    <a:pt x="112" y="791"/>
                  </a:lnTo>
                  <a:lnTo>
                    <a:pt x="111" y="794"/>
                  </a:lnTo>
                  <a:lnTo>
                    <a:pt x="110" y="798"/>
                  </a:lnTo>
                  <a:lnTo>
                    <a:pt x="107" y="801"/>
                  </a:lnTo>
                  <a:lnTo>
                    <a:pt x="105" y="804"/>
                  </a:lnTo>
                  <a:lnTo>
                    <a:pt x="102" y="805"/>
                  </a:lnTo>
                  <a:lnTo>
                    <a:pt x="99" y="806"/>
                  </a:lnTo>
                  <a:lnTo>
                    <a:pt x="97" y="807"/>
                  </a:lnTo>
                  <a:lnTo>
                    <a:pt x="94" y="808"/>
                  </a:lnTo>
                  <a:lnTo>
                    <a:pt x="92" y="809"/>
                  </a:lnTo>
                  <a:lnTo>
                    <a:pt x="91" y="811"/>
                  </a:lnTo>
                  <a:lnTo>
                    <a:pt x="91" y="814"/>
                  </a:lnTo>
                  <a:lnTo>
                    <a:pt x="90" y="817"/>
                  </a:lnTo>
                  <a:lnTo>
                    <a:pt x="90" y="819"/>
                  </a:lnTo>
                  <a:lnTo>
                    <a:pt x="89" y="822"/>
                  </a:lnTo>
                  <a:lnTo>
                    <a:pt x="88" y="825"/>
                  </a:lnTo>
                  <a:lnTo>
                    <a:pt x="85" y="827"/>
                  </a:lnTo>
                  <a:lnTo>
                    <a:pt x="83" y="830"/>
                  </a:lnTo>
                  <a:lnTo>
                    <a:pt x="83" y="831"/>
                  </a:lnTo>
                  <a:lnTo>
                    <a:pt x="83" y="832"/>
                  </a:lnTo>
                  <a:lnTo>
                    <a:pt x="83" y="833"/>
                  </a:lnTo>
                  <a:lnTo>
                    <a:pt x="84" y="834"/>
                  </a:lnTo>
                  <a:lnTo>
                    <a:pt x="86" y="834"/>
                  </a:lnTo>
                  <a:lnTo>
                    <a:pt x="87" y="834"/>
                  </a:lnTo>
                  <a:lnTo>
                    <a:pt x="88" y="834"/>
                  </a:lnTo>
                  <a:lnTo>
                    <a:pt x="89" y="834"/>
                  </a:lnTo>
                  <a:lnTo>
                    <a:pt x="94" y="847"/>
                  </a:lnTo>
                  <a:lnTo>
                    <a:pt x="102" y="861"/>
                  </a:lnTo>
                  <a:lnTo>
                    <a:pt x="91" y="860"/>
                  </a:lnTo>
                  <a:lnTo>
                    <a:pt x="80" y="859"/>
                  </a:lnTo>
                  <a:lnTo>
                    <a:pt x="69" y="860"/>
                  </a:lnTo>
                  <a:lnTo>
                    <a:pt x="57" y="862"/>
                  </a:lnTo>
                  <a:lnTo>
                    <a:pt x="47" y="861"/>
                  </a:lnTo>
                  <a:lnTo>
                    <a:pt x="42" y="859"/>
                  </a:lnTo>
                  <a:lnTo>
                    <a:pt x="38" y="854"/>
                  </a:lnTo>
                  <a:lnTo>
                    <a:pt x="36" y="849"/>
                  </a:lnTo>
                  <a:lnTo>
                    <a:pt x="33" y="843"/>
                  </a:lnTo>
                  <a:lnTo>
                    <a:pt x="33" y="838"/>
                  </a:lnTo>
                  <a:lnTo>
                    <a:pt x="34" y="833"/>
                  </a:lnTo>
                  <a:lnTo>
                    <a:pt x="34" y="829"/>
                  </a:lnTo>
                  <a:lnTo>
                    <a:pt x="32" y="825"/>
                  </a:lnTo>
                  <a:lnTo>
                    <a:pt x="30" y="823"/>
                  </a:lnTo>
                  <a:lnTo>
                    <a:pt x="27" y="822"/>
                  </a:lnTo>
                  <a:lnTo>
                    <a:pt x="24" y="823"/>
                  </a:lnTo>
                  <a:lnTo>
                    <a:pt x="21" y="824"/>
                  </a:lnTo>
                  <a:lnTo>
                    <a:pt x="19" y="826"/>
                  </a:lnTo>
                  <a:lnTo>
                    <a:pt x="12" y="816"/>
                  </a:lnTo>
                  <a:lnTo>
                    <a:pt x="12" y="805"/>
                  </a:lnTo>
                  <a:lnTo>
                    <a:pt x="14" y="793"/>
                  </a:lnTo>
                  <a:lnTo>
                    <a:pt x="18" y="782"/>
                  </a:lnTo>
                  <a:lnTo>
                    <a:pt x="20" y="771"/>
                  </a:lnTo>
                  <a:lnTo>
                    <a:pt x="20" y="760"/>
                  </a:lnTo>
                  <a:lnTo>
                    <a:pt x="19" y="751"/>
                  </a:lnTo>
                  <a:lnTo>
                    <a:pt x="19" y="742"/>
                  </a:lnTo>
                  <a:lnTo>
                    <a:pt x="23" y="734"/>
                  </a:lnTo>
                  <a:lnTo>
                    <a:pt x="23" y="733"/>
                  </a:lnTo>
                  <a:lnTo>
                    <a:pt x="22" y="732"/>
                  </a:lnTo>
                  <a:lnTo>
                    <a:pt x="22" y="730"/>
                  </a:lnTo>
                  <a:lnTo>
                    <a:pt x="21" y="728"/>
                  </a:lnTo>
                  <a:lnTo>
                    <a:pt x="22" y="727"/>
                  </a:lnTo>
                  <a:lnTo>
                    <a:pt x="24" y="723"/>
                  </a:lnTo>
                  <a:lnTo>
                    <a:pt x="27" y="720"/>
                  </a:lnTo>
                  <a:lnTo>
                    <a:pt x="29" y="717"/>
                  </a:lnTo>
                  <a:lnTo>
                    <a:pt x="30" y="716"/>
                  </a:lnTo>
                  <a:lnTo>
                    <a:pt x="30" y="714"/>
                  </a:lnTo>
                  <a:lnTo>
                    <a:pt x="30" y="713"/>
                  </a:lnTo>
                  <a:lnTo>
                    <a:pt x="29" y="711"/>
                  </a:lnTo>
                  <a:lnTo>
                    <a:pt x="27" y="709"/>
                  </a:lnTo>
                  <a:lnTo>
                    <a:pt x="25" y="707"/>
                  </a:lnTo>
                  <a:lnTo>
                    <a:pt x="24" y="705"/>
                  </a:lnTo>
                  <a:lnTo>
                    <a:pt x="24" y="703"/>
                  </a:lnTo>
                  <a:lnTo>
                    <a:pt x="24" y="701"/>
                  </a:lnTo>
                  <a:lnTo>
                    <a:pt x="24" y="699"/>
                  </a:lnTo>
                  <a:lnTo>
                    <a:pt x="24" y="696"/>
                  </a:lnTo>
                  <a:lnTo>
                    <a:pt x="24" y="695"/>
                  </a:lnTo>
                  <a:lnTo>
                    <a:pt x="23" y="694"/>
                  </a:lnTo>
                  <a:lnTo>
                    <a:pt x="22" y="693"/>
                  </a:lnTo>
                  <a:lnTo>
                    <a:pt x="23" y="686"/>
                  </a:lnTo>
                  <a:lnTo>
                    <a:pt x="25" y="679"/>
                  </a:lnTo>
                  <a:lnTo>
                    <a:pt x="24" y="672"/>
                  </a:lnTo>
                  <a:lnTo>
                    <a:pt x="23" y="670"/>
                  </a:lnTo>
                  <a:lnTo>
                    <a:pt x="22" y="669"/>
                  </a:lnTo>
                  <a:lnTo>
                    <a:pt x="20" y="668"/>
                  </a:lnTo>
                  <a:lnTo>
                    <a:pt x="18" y="666"/>
                  </a:lnTo>
                  <a:lnTo>
                    <a:pt x="15" y="666"/>
                  </a:lnTo>
                  <a:lnTo>
                    <a:pt x="13" y="665"/>
                  </a:lnTo>
                  <a:lnTo>
                    <a:pt x="15" y="663"/>
                  </a:lnTo>
                  <a:lnTo>
                    <a:pt x="19" y="662"/>
                  </a:lnTo>
                  <a:lnTo>
                    <a:pt x="22" y="662"/>
                  </a:lnTo>
                  <a:lnTo>
                    <a:pt x="24" y="661"/>
                  </a:lnTo>
                  <a:lnTo>
                    <a:pt x="27" y="660"/>
                  </a:lnTo>
                  <a:lnTo>
                    <a:pt x="29" y="659"/>
                  </a:lnTo>
                  <a:lnTo>
                    <a:pt x="29" y="657"/>
                  </a:lnTo>
                  <a:lnTo>
                    <a:pt x="29" y="654"/>
                  </a:lnTo>
                  <a:lnTo>
                    <a:pt x="29" y="650"/>
                  </a:lnTo>
                  <a:lnTo>
                    <a:pt x="27" y="648"/>
                  </a:lnTo>
                  <a:lnTo>
                    <a:pt x="24" y="647"/>
                  </a:lnTo>
                  <a:lnTo>
                    <a:pt x="22" y="647"/>
                  </a:lnTo>
                  <a:lnTo>
                    <a:pt x="19" y="647"/>
                  </a:lnTo>
                  <a:lnTo>
                    <a:pt x="15" y="647"/>
                  </a:lnTo>
                  <a:lnTo>
                    <a:pt x="13" y="647"/>
                  </a:lnTo>
                  <a:lnTo>
                    <a:pt x="13" y="646"/>
                  </a:lnTo>
                  <a:lnTo>
                    <a:pt x="13" y="645"/>
                  </a:lnTo>
                  <a:lnTo>
                    <a:pt x="13" y="644"/>
                  </a:lnTo>
                  <a:lnTo>
                    <a:pt x="13" y="643"/>
                  </a:lnTo>
                  <a:lnTo>
                    <a:pt x="15" y="640"/>
                  </a:lnTo>
                  <a:lnTo>
                    <a:pt x="17" y="638"/>
                  </a:lnTo>
                  <a:lnTo>
                    <a:pt x="17" y="635"/>
                  </a:lnTo>
                  <a:lnTo>
                    <a:pt x="17" y="632"/>
                  </a:lnTo>
                  <a:lnTo>
                    <a:pt x="14" y="630"/>
                  </a:lnTo>
                  <a:lnTo>
                    <a:pt x="8" y="620"/>
                  </a:lnTo>
                  <a:lnTo>
                    <a:pt x="3" y="611"/>
                  </a:lnTo>
                  <a:lnTo>
                    <a:pt x="1" y="605"/>
                  </a:lnTo>
                  <a:lnTo>
                    <a:pt x="2" y="598"/>
                  </a:lnTo>
                  <a:lnTo>
                    <a:pt x="4" y="591"/>
                  </a:lnTo>
                  <a:lnTo>
                    <a:pt x="5" y="582"/>
                  </a:lnTo>
                  <a:lnTo>
                    <a:pt x="3" y="571"/>
                  </a:lnTo>
                  <a:lnTo>
                    <a:pt x="1" y="562"/>
                  </a:lnTo>
                  <a:lnTo>
                    <a:pt x="0" y="552"/>
                  </a:lnTo>
                  <a:lnTo>
                    <a:pt x="1" y="539"/>
                  </a:lnTo>
                  <a:lnTo>
                    <a:pt x="2" y="526"/>
                  </a:lnTo>
                  <a:lnTo>
                    <a:pt x="3" y="520"/>
                  </a:lnTo>
                  <a:lnTo>
                    <a:pt x="6" y="514"/>
                  </a:lnTo>
                  <a:lnTo>
                    <a:pt x="7" y="511"/>
                  </a:lnTo>
                  <a:lnTo>
                    <a:pt x="6" y="509"/>
                  </a:lnTo>
                  <a:lnTo>
                    <a:pt x="5" y="507"/>
                  </a:lnTo>
                  <a:lnTo>
                    <a:pt x="4" y="505"/>
                  </a:lnTo>
                  <a:lnTo>
                    <a:pt x="4" y="503"/>
                  </a:lnTo>
                  <a:lnTo>
                    <a:pt x="5" y="502"/>
                  </a:lnTo>
                  <a:lnTo>
                    <a:pt x="6" y="501"/>
                  </a:lnTo>
                  <a:lnTo>
                    <a:pt x="7" y="500"/>
                  </a:lnTo>
                  <a:lnTo>
                    <a:pt x="9" y="500"/>
                  </a:lnTo>
                  <a:lnTo>
                    <a:pt x="11" y="500"/>
                  </a:lnTo>
                  <a:lnTo>
                    <a:pt x="13" y="499"/>
                  </a:lnTo>
                  <a:lnTo>
                    <a:pt x="15" y="499"/>
                  </a:lnTo>
                  <a:lnTo>
                    <a:pt x="17" y="497"/>
                  </a:lnTo>
                  <a:lnTo>
                    <a:pt x="15" y="490"/>
                  </a:lnTo>
                  <a:lnTo>
                    <a:pt x="13" y="483"/>
                  </a:lnTo>
                  <a:lnTo>
                    <a:pt x="11" y="476"/>
                  </a:lnTo>
                  <a:lnTo>
                    <a:pt x="10" y="473"/>
                  </a:lnTo>
                  <a:lnTo>
                    <a:pt x="9" y="470"/>
                  </a:lnTo>
                  <a:lnTo>
                    <a:pt x="7" y="468"/>
                  </a:lnTo>
                  <a:lnTo>
                    <a:pt x="6" y="465"/>
                  </a:lnTo>
                  <a:lnTo>
                    <a:pt x="5" y="451"/>
                  </a:lnTo>
                  <a:lnTo>
                    <a:pt x="6" y="437"/>
                  </a:lnTo>
                  <a:lnTo>
                    <a:pt x="10" y="426"/>
                  </a:lnTo>
                  <a:lnTo>
                    <a:pt x="15" y="416"/>
                  </a:lnTo>
                  <a:lnTo>
                    <a:pt x="20" y="406"/>
                  </a:lnTo>
                  <a:lnTo>
                    <a:pt x="20" y="403"/>
                  </a:lnTo>
                  <a:lnTo>
                    <a:pt x="20" y="401"/>
                  </a:lnTo>
                  <a:lnTo>
                    <a:pt x="18" y="399"/>
                  </a:lnTo>
                  <a:lnTo>
                    <a:pt x="17" y="397"/>
                  </a:lnTo>
                  <a:lnTo>
                    <a:pt x="15" y="394"/>
                  </a:lnTo>
                  <a:lnTo>
                    <a:pt x="14" y="393"/>
                  </a:lnTo>
                  <a:lnTo>
                    <a:pt x="14" y="391"/>
                  </a:lnTo>
                  <a:lnTo>
                    <a:pt x="18" y="380"/>
                  </a:lnTo>
                  <a:lnTo>
                    <a:pt x="21" y="368"/>
                  </a:lnTo>
                  <a:lnTo>
                    <a:pt x="22" y="367"/>
                  </a:lnTo>
                  <a:lnTo>
                    <a:pt x="23" y="366"/>
                  </a:lnTo>
                  <a:lnTo>
                    <a:pt x="25" y="366"/>
                  </a:lnTo>
                  <a:lnTo>
                    <a:pt x="26" y="365"/>
                  </a:lnTo>
                  <a:lnTo>
                    <a:pt x="28" y="365"/>
                  </a:lnTo>
                  <a:lnTo>
                    <a:pt x="30" y="364"/>
                  </a:lnTo>
                  <a:lnTo>
                    <a:pt x="31" y="363"/>
                  </a:lnTo>
                  <a:lnTo>
                    <a:pt x="32" y="353"/>
                  </a:lnTo>
                  <a:lnTo>
                    <a:pt x="30" y="342"/>
                  </a:lnTo>
                  <a:lnTo>
                    <a:pt x="29" y="331"/>
                  </a:lnTo>
                  <a:lnTo>
                    <a:pt x="28" y="330"/>
                  </a:lnTo>
                  <a:lnTo>
                    <a:pt x="27" y="330"/>
                  </a:lnTo>
                  <a:lnTo>
                    <a:pt x="25" y="329"/>
                  </a:lnTo>
                  <a:lnTo>
                    <a:pt x="23" y="329"/>
                  </a:lnTo>
                  <a:lnTo>
                    <a:pt x="22" y="328"/>
                  </a:lnTo>
                  <a:lnTo>
                    <a:pt x="21" y="328"/>
                  </a:lnTo>
                  <a:lnTo>
                    <a:pt x="15" y="315"/>
                  </a:lnTo>
                  <a:lnTo>
                    <a:pt x="13" y="301"/>
                  </a:lnTo>
                  <a:lnTo>
                    <a:pt x="13" y="299"/>
                  </a:lnTo>
                  <a:lnTo>
                    <a:pt x="13" y="296"/>
                  </a:lnTo>
                  <a:lnTo>
                    <a:pt x="13" y="293"/>
                  </a:lnTo>
                  <a:lnTo>
                    <a:pt x="12" y="291"/>
                  </a:lnTo>
                  <a:lnTo>
                    <a:pt x="11" y="290"/>
                  </a:lnTo>
                  <a:lnTo>
                    <a:pt x="9" y="289"/>
                  </a:lnTo>
                  <a:lnTo>
                    <a:pt x="7" y="288"/>
                  </a:lnTo>
                  <a:lnTo>
                    <a:pt x="6" y="287"/>
                  </a:lnTo>
                  <a:lnTo>
                    <a:pt x="4" y="285"/>
                  </a:lnTo>
                  <a:lnTo>
                    <a:pt x="3" y="284"/>
                  </a:lnTo>
                  <a:lnTo>
                    <a:pt x="3" y="282"/>
                  </a:lnTo>
                  <a:lnTo>
                    <a:pt x="4" y="280"/>
                  </a:lnTo>
                  <a:lnTo>
                    <a:pt x="5" y="278"/>
                  </a:lnTo>
                  <a:lnTo>
                    <a:pt x="7" y="277"/>
                  </a:lnTo>
                  <a:lnTo>
                    <a:pt x="9" y="276"/>
                  </a:lnTo>
                  <a:lnTo>
                    <a:pt x="10" y="275"/>
                  </a:lnTo>
                  <a:lnTo>
                    <a:pt x="11" y="273"/>
                  </a:lnTo>
                  <a:lnTo>
                    <a:pt x="11" y="267"/>
                  </a:lnTo>
                  <a:lnTo>
                    <a:pt x="10" y="259"/>
                  </a:lnTo>
                  <a:lnTo>
                    <a:pt x="11" y="254"/>
                  </a:lnTo>
                  <a:lnTo>
                    <a:pt x="13" y="252"/>
                  </a:lnTo>
                  <a:lnTo>
                    <a:pt x="15" y="249"/>
                  </a:lnTo>
                  <a:lnTo>
                    <a:pt x="17" y="247"/>
                  </a:lnTo>
                  <a:lnTo>
                    <a:pt x="19" y="244"/>
                  </a:lnTo>
                  <a:lnTo>
                    <a:pt x="19" y="242"/>
                  </a:lnTo>
                  <a:lnTo>
                    <a:pt x="18" y="239"/>
                  </a:lnTo>
                  <a:lnTo>
                    <a:pt x="15" y="235"/>
                  </a:lnTo>
                  <a:lnTo>
                    <a:pt x="14" y="231"/>
                  </a:lnTo>
                  <a:lnTo>
                    <a:pt x="13" y="228"/>
                  </a:lnTo>
                  <a:lnTo>
                    <a:pt x="13" y="224"/>
                  </a:lnTo>
                  <a:lnTo>
                    <a:pt x="17" y="208"/>
                  </a:lnTo>
                  <a:lnTo>
                    <a:pt x="22" y="193"/>
                  </a:lnTo>
                  <a:lnTo>
                    <a:pt x="26" y="183"/>
                  </a:lnTo>
                  <a:lnTo>
                    <a:pt x="31" y="173"/>
                  </a:lnTo>
                  <a:lnTo>
                    <a:pt x="35" y="161"/>
                  </a:lnTo>
                  <a:lnTo>
                    <a:pt x="36" y="159"/>
                  </a:lnTo>
                  <a:lnTo>
                    <a:pt x="38" y="157"/>
                  </a:lnTo>
                  <a:lnTo>
                    <a:pt x="40" y="156"/>
                  </a:lnTo>
                  <a:lnTo>
                    <a:pt x="42" y="154"/>
                  </a:lnTo>
                  <a:lnTo>
                    <a:pt x="44" y="153"/>
                  </a:lnTo>
                  <a:lnTo>
                    <a:pt x="45" y="152"/>
                  </a:lnTo>
                  <a:lnTo>
                    <a:pt x="46" y="150"/>
                  </a:lnTo>
                  <a:lnTo>
                    <a:pt x="47" y="148"/>
                  </a:lnTo>
                  <a:lnTo>
                    <a:pt x="47" y="147"/>
                  </a:lnTo>
                  <a:lnTo>
                    <a:pt x="44" y="135"/>
                  </a:lnTo>
                  <a:lnTo>
                    <a:pt x="44" y="121"/>
                  </a:lnTo>
                  <a:lnTo>
                    <a:pt x="44" y="120"/>
                  </a:lnTo>
                  <a:lnTo>
                    <a:pt x="43" y="118"/>
                  </a:lnTo>
                  <a:lnTo>
                    <a:pt x="42" y="115"/>
                  </a:lnTo>
                  <a:lnTo>
                    <a:pt x="41" y="113"/>
                  </a:lnTo>
                  <a:lnTo>
                    <a:pt x="40" y="112"/>
                  </a:lnTo>
                  <a:lnTo>
                    <a:pt x="40" y="111"/>
                  </a:lnTo>
                  <a:lnTo>
                    <a:pt x="40" y="109"/>
                  </a:lnTo>
                  <a:lnTo>
                    <a:pt x="41" y="108"/>
                  </a:lnTo>
                  <a:lnTo>
                    <a:pt x="44" y="103"/>
                  </a:lnTo>
                  <a:lnTo>
                    <a:pt x="43" y="98"/>
                  </a:lnTo>
                  <a:lnTo>
                    <a:pt x="42" y="92"/>
                  </a:lnTo>
                  <a:lnTo>
                    <a:pt x="43" y="88"/>
                  </a:lnTo>
                  <a:lnTo>
                    <a:pt x="49" y="83"/>
                  </a:lnTo>
                  <a:lnTo>
                    <a:pt x="56" y="78"/>
                  </a:lnTo>
                  <a:lnTo>
                    <a:pt x="63" y="74"/>
                  </a:lnTo>
                  <a:lnTo>
                    <a:pt x="69" y="68"/>
                  </a:lnTo>
                  <a:lnTo>
                    <a:pt x="72" y="60"/>
                  </a:lnTo>
                  <a:lnTo>
                    <a:pt x="73" y="48"/>
                  </a:lnTo>
                  <a:lnTo>
                    <a:pt x="73" y="41"/>
                  </a:lnTo>
                  <a:lnTo>
                    <a:pt x="72" y="36"/>
                  </a:lnTo>
                  <a:lnTo>
                    <a:pt x="72" y="30"/>
                  </a:lnTo>
                  <a:lnTo>
                    <a:pt x="72" y="29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3" name="Freeform 95"/>
            <p:cNvSpPr>
              <a:spLocks/>
            </p:cNvSpPr>
            <p:nvPr/>
          </p:nvSpPr>
          <p:spPr bwMode="gray">
            <a:xfrm>
              <a:off x="2994" y="2940"/>
              <a:ext cx="134" cy="144"/>
            </a:xfrm>
            <a:custGeom>
              <a:avLst/>
              <a:gdLst>
                <a:gd name="T0" fmla="*/ 5 w 134"/>
                <a:gd name="T1" fmla="*/ 117 h 144"/>
                <a:gd name="T2" fmla="*/ 12 w 134"/>
                <a:gd name="T3" fmla="*/ 125 h 144"/>
                <a:gd name="T4" fmla="*/ 17 w 134"/>
                <a:gd name="T5" fmla="*/ 126 h 144"/>
                <a:gd name="T6" fmla="*/ 22 w 134"/>
                <a:gd name="T7" fmla="*/ 126 h 144"/>
                <a:gd name="T8" fmla="*/ 33 w 134"/>
                <a:gd name="T9" fmla="*/ 132 h 144"/>
                <a:gd name="T10" fmla="*/ 50 w 134"/>
                <a:gd name="T11" fmla="*/ 144 h 144"/>
                <a:gd name="T12" fmla="*/ 53 w 134"/>
                <a:gd name="T13" fmla="*/ 143 h 144"/>
                <a:gd name="T14" fmla="*/ 56 w 134"/>
                <a:gd name="T15" fmla="*/ 141 h 144"/>
                <a:gd name="T16" fmla="*/ 62 w 134"/>
                <a:gd name="T17" fmla="*/ 140 h 144"/>
                <a:gd name="T18" fmla="*/ 68 w 134"/>
                <a:gd name="T19" fmla="*/ 141 h 144"/>
                <a:gd name="T20" fmla="*/ 84 w 134"/>
                <a:gd name="T21" fmla="*/ 142 h 144"/>
                <a:gd name="T22" fmla="*/ 93 w 134"/>
                <a:gd name="T23" fmla="*/ 138 h 144"/>
                <a:gd name="T24" fmla="*/ 97 w 134"/>
                <a:gd name="T25" fmla="*/ 136 h 144"/>
                <a:gd name="T26" fmla="*/ 101 w 134"/>
                <a:gd name="T27" fmla="*/ 133 h 144"/>
                <a:gd name="T28" fmla="*/ 102 w 134"/>
                <a:gd name="T29" fmla="*/ 131 h 144"/>
                <a:gd name="T30" fmla="*/ 102 w 134"/>
                <a:gd name="T31" fmla="*/ 132 h 144"/>
                <a:gd name="T32" fmla="*/ 103 w 134"/>
                <a:gd name="T33" fmla="*/ 132 h 144"/>
                <a:gd name="T34" fmla="*/ 108 w 134"/>
                <a:gd name="T35" fmla="*/ 128 h 144"/>
                <a:gd name="T36" fmla="*/ 113 w 134"/>
                <a:gd name="T37" fmla="*/ 124 h 144"/>
                <a:gd name="T38" fmla="*/ 118 w 134"/>
                <a:gd name="T39" fmla="*/ 116 h 144"/>
                <a:gd name="T40" fmla="*/ 125 w 134"/>
                <a:gd name="T41" fmla="*/ 105 h 144"/>
                <a:gd name="T42" fmla="*/ 126 w 134"/>
                <a:gd name="T43" fmla="*/ 101 h 144"/>
                <a:gd name="T44" fmla="*/ 126 w 134"/>
                <a:gd name="T45" fmla="*/ 96 h 144"/>
                <a:gd name="T46" fmla="*/ 128 w 134"/>
                <a:gd name="T47" fmla="*/ 92 h 144"/>
                <a:gd name="T48" fmla="*/ 132 w 134"/>
                <a:gd name="T49" fmla="*/ 88 h 144"/>
                <a:gd name="T50" fmla="*/ 132 w 134"/>
                <a:gd name="T51" fmla="*/ 79 h 144"/>
                <a:gd name="T52" fmla="*/ 127 w 134"/>
                <a:gd name="T53" fmla="*/ 71 h 144"/>
                <a:gd name="T54" fmla="*/ 125 w 134"/>
                <a:gd name="T55" fmla="*/ 65 h 144"/>
                <a:gd name="T56" fmla="*/ 123 w 134"/>
                <a:gd name="T57" fmla="*/ 60 h 144"/>
                <a:gd name="T58" fmla="*/ 117 w 134"/>
                <a:gd name="T59" fmla="*/ 56 h 144"/>
                <a:gd name="T60" fmla="*/ 112 w 134"/>
                <a:gd name="T61" fmla="*/ 52 h 144"/>
                <a:gd name="T62" fmla="*/ 109 w 134"/>
                <a:gd name="T63" fmla="*/ 47 h 144"/>
                <a:gd name="T64" fmla="*/ 105 w 134"/>
                <a:gd name="T65" fmla="*/ 41 h 144"/>
                <a:gd name="T66" fmla="*/ 100 w 134"/>
                <a:gd name="T67" fmla="*/ 39 h 144"/>
                <a:gd name="T68" fmla="*/ 94 w 134"/>
                <a:gd name="T69" fmla="*/ 38 h 144"/>
                <a:gd name="T70" fmla="*/ 89 w 134"/>
                <a:gd name="T71" fmla="*/ 35 h 144"/>
                <a:gd name="T72" fmla="*/ 82 w 134"/>
                <a:gd name="T73" fmla="*/ 29 h 144"/>
                <a:gd name="T74" fmla="*/ 77 w 134"/>
                <a:gd name="T75" fmla="*/ 27 h 144"/>
                <a:gd name="T76" fmla="*/ 73 w 134"/>
                <a:gd name="T77" fmla="*/ 28 h 144"/>
                <a:gd name="T78" fmla="*/ 70 w 134"/>
                <a:gd name="T79" fmla="*/ 29 h 144"/>
                <a:gd name="T80" fmla="*/ 64 w 134"/>
                <a:gd name="T81" fmla="*/ 18 h 144"/>
                <a:gd name="T82" fmla="*/ 55 w 134"/>
                <a:gd name="T83" fmla="*/ 8 h 144"/>
                <a:gd name="T84" fmla="*/ 52 w 134"/>
                <a:gd name="T85" fmla="*/ 4 h 144"/>
                <a:gd name="T86" fmla="*/ 43 w 134"/>
                <a:gd name="T87" fmla="*/ 0 h 144"/>
                <a:gd name="T88" fmla="*/ 31 w 134"/>
                <a:gd name="T89" fmla="*/ 2 h 144"/>
                <a:gd name="T90" fmla="*/ 26 w 134"/>
                <a:gd name="T91" fmla="*/ 6 h 144"/>
                <a:gd name="T92" fmla="*/ 19 w 134"/>
                <a:gd name="T93" fmla="*/ 31 h 144"/>
                <a:gd name="T94" fmla="*/ 15 w 134"/>
                <a:gd name="T95" fmla="*/ 38 h 144"/>
                <a:gd name="T96" fmla="*/ 10 w 134"/>
                <a:gd name="T97" fmla="*/ 45 h 144"/>
                <a:gd name="T98" fmla="*/ 10 w 134"/>
                <a:gd name="T99" fmla="*/ 51 h 144"/>
                <a:gd name="T100" fmla="*/ 12 w 134"/>
                <a:gd name="T101" fmla="*/ 58 h 144"/>
                <a:gd name="T102" fmla="*/ 12 w 134"/>
                <a:gd name="T103" fmla="*/ 69 h 144"/>
                <a:gd name="T104" fmla="*/ 10 w 134"/>
                <a:gd name="T105" fmla="*/ 87 h 144"/>
                <a:gd name="T106" fmla="*/ 9 w 134"/>
                <a:gd name="T107" fmla="*/ 90 h 144"/>
                <a:gd name="T108" fmla="*/ 6 w 134"/>
                <a:gd name="T109" fmla="*/ 91 h 144"/>
                <a:gd name="T110" fmla="*/ 4 w 134"/>
                <a:gd name="T111" fmla="*/ 94 h 144"/>
                <a:gd name="T112" fmla="*/ 0 w 134"/>
                <a:gd name="T113" fmla="*/ 108 h 14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34"/>
                <a:gd name="T172" fmla="*/ 0 h 144"/>
                <a:gd name="T173" fmla="*/ 134 w 134"/>
                <a:gd name="T174" fmla="*/ 144 h 14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34" h="144">
                  <a:moveTo>
                    <a:pt x="2" y="111"/>
                  </a:moveTo>
                  <a:lnTo>
                    <a:pt x="5" y="117"/>
                  </a:lnTo>
                  <a:lnTo>
                    <a:pt x="8" y="121"/>
                  </a:lnTo>
                  <a:lnTo>
                    <a:pt x="12" y="125"/>
                  </a:lnTo>
                  <a:lnTo>
                    <a:pt x="15" y="126"/>
                  </a:lnTo>
                  <a:lnTo>
                    <a:pt x="17" y="126"/>
                  </a:lnTo>
                  <a:lnTo>
                    <a:pt x="20" y="126"/>
                  </a:lnTo>
                  <a:lnTo>
                    <a:pt x="22" y="126"/>
                  </a:lnTo>
                  <a:lnTo>
                    <a:pt x="24" y="126"/>
                  </a:lnTo>
                  <a:lnTo>
                    <a:pt x="33" y="132"/>
                  </a:lnTo>
                  <a:lnTo>
                    <a:pt x="41" y="139"/>
                  </a:lnTo>
                  <a:lnTo>
                    <a:pt x="50" y="144"/>
                  </a:lnTo>
                  <a:lnTo>
                    <a:pt x="52" y="144"/>
                  </a:lnTo>
                  <a:lnTo>
                    <a:pt x="53" y="143"/>
                  </a:lnTo>
                  <a:lnTo>
                    <a:pt x="55" y="142"/>
                  </a:lnTo>
                  <a:lnTo>
                    <a:pt x="56" y="141"/>
                  </a:lnTo>
                  <a:lnTo>
                    <a:pt x="59" y="140"/>
                  </a:lnTo>
                  <a:lnTo>
                    <a:pt x="62" y="140"/>
                  </a:lnTo>
                  <a:lnTo>
                    <a:pt x="65" y="141"/>
                  </a:lnTo>
                  <a:lnTo>
                    <a:pt x="68" y="141"/>
                  </a:lnTo>
                  <a:lnTo>
                    <a:pt x="76" y="142"/>
                  </a:lnTo>
                  <a:lnTo>
                    <a:pt x="84" y="142"/>
                  </a:lnTo>
                  <a:lnTo>
                    <a:pt x="92" y="139"/>
                  </a:lnTo>
                  <a:lnTo>
                    <a:pt x="93" y="138"/>
                  </a:lnTo>
                  <a:lnTo>
                    <a:pt x="95" y="137"/>
                  </a:lnTo>
                  <a:lnTo>
                    <a:pt x="97" y="136"/>
                  </a:lnTo>
                  <a:lnTo>
                    <a:pt x="99" y="134"/>
                  </a:lnTo>
                  <a:lnTo>
                    <a:pt x="101" y="133"/>
                  </a:lnTo>
                  <a:lnTo>
                    <a:pt x="102" y="132"/>
                  </a:lnTo>
                  <a:lnTo>
                    <a:pt x="102" y="131"/>
                  </a:lnTo>
                  <a:lnTo>
                    <a:pt x="102" y="132"/>
                  </a:lnTo>
                  <a:lnTo>
                    <a:pt x="103" y="132"/>
                  </a:lnTo>
                  <a:lnTo>
                    <a:pt x="105" y="130"/>
                  </a:lnTo>
                  <a:lnTo>
                    <a:pt x="108" y="128"/>
                  </a:lnTo>
                  <a:lnTo>
                    <a:pt x="110" y="126"/>
                  </a:lnTo>
                  <a:lnTo>
                    <a:pt x="113" y="124"/>
                  </a:lnTo>
                  <a:lnTo>
                    <a:pt x="115" y="122"/>
                  </a:lnTo>
                  <a:lnTo>
                    <a:pt x="118" y="116"/>
                  </a:lnTo>
                  <a:lnTo>
                    <a:pt x="122" y="110"/>
                  </a:lnTo>
                  <a:lnTo>
                    <a:pt x="125" y="105"/>
                  </a:lnTo>
                  <a:lnTo>
                    <a:pt x="126" y="103"/>
                  </a:lnTo>
                  <a:lnTo>
                    <a:pt x="126" y="101"/>
                  </a:lnTo>
                  <a:lnTo>
                    <a:pt x="126" y="99"/>
                  </a:lnTo>
                  <a:lnTo>
                    <a:pt x="126" y="96"/>
                  </a:lnTo>
                  <a:lnTo>
                    <a:pt x="126" y="94"/>
                  </a:lnTo>
                  <a:lnTo>
                    <a:pt x="128" y="92"/>
                  </a:lnTo>
                  <a:lnTo>
                    <a:pt x="130" y="90"/>
                  </a:lnTo>
                  <a:lnTo>
                    <a:pt x="132" y="88"/>
                  </a:lnTo>
                  <a:lnTo>
                    <a:pt x="134" y="83"/>
                  </a:lnTo>
                  <a:lnTo>
                    <a:pt x="132" y="79"/>
                  </a:lnTo>
                  <a:lnTo>
                    <a:pt x="129" y="75"/>
                  </a:lnTo>
                  <a:lnTo>
                    <a:pt x="127" y="71"/>
                  </a:lnTo>
                  <a:lnTo>
                    <a:pt x="126" y="67"/>
                  </a:lnTo>
                  <a:lnTo>
                    <a:pt x="125" y="65"/>
                  </a:lnTo>
                  <a:lnTo>
                    <a:pt x="124" y="62"/>
                  </a:lnTo>
                  <a:lnTo>
                    <a:pt x="123" y="60"/>
                  </a:lnTo>
                  <a:lnTo>
                    <a:pt x="120" y="58"/>
                  </a:lnTo>
                  <a:lnTo>
                    <a:pt x="117" y="56"/>
                  </a:lnTo>
                  <a:lnTo>
                    <a:pt x="115" y="54"/>
                  </a:lnTo>
                  <a:lnTo>
                    <a:pt x="112" y="52"/>
                  </a:lnTo>
                  <a:lnTo>
                    <a:pt x="110" y="50"/>
                  </a:lnTo>
                  <a:lnTo>
                    <a:pt x="109" y="47"/>
                  </a:lnTo>
                  <a:lnTo>
                    <a:pt x="107" y="44"/>
                  </a:lnTo>
                  <a:lnTo>
                    <a:pt x="105" y="41"/>
                  </a:lnTo>
                  <a:lnTo>
                    <a:pt x="103" y="40"/>
                  </a:lnTo>
                  <a:lnTo>
                    <a:pt x="100" y="39"/>
                  </a:lnTo>
                  <a:lnTo>
                    <a:pt x="97" y="38"/>
                  </a:lnTo>
                  <a:lnTo>
                    <a:pt x="94" y="38"/>
                  </a:lnTo>
                  <a:lnTo>
                    <a:pt x="91" y="37"/>
                  </a:lnTo>
                  <a:lnTo>
                    <a:pt x="89" y="35"/>
                  </a:lnTo>
                  <a:lnTo>
                    <a:pt x="85" y="32"/>
                  </a:lnTo>
                  <a:lnTo>
                    <a:pt x="82" y="29"/>
                  </a:lnTo>
                  <a:lnTo>
                    <a:pt x="79" y="27"/>
                  </a:lnTo>
                  <a:lnTo>
                    <a:pt x="77" y="27"/>
                  </a:lnTo>
                  <a:lnTo>
                    <a:pt x="75" y="27"/>
                  </a:lnTo>
                  <a:lnTo>
                    <a:pt x="73" y="28"/>
                  </a:lnTo>
                  <a:lnTo>
                    <a:pt x="72" y="29"/>
                  </a:lnTo>
                  <a:lnTo>
                    <a:pt x="70" y="29"/>
                  </a:lnTo>
                  <a:lnTo>
                    <a:pt x="64" y="18"/>
                  </a:lnTo>
                  <a:lnTo>
                    <a:pt x="56" y="9"/>
                  </a:lnTo>
                  <a:lnTo>
                    <a:pt x="55" y="8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51" y="2"/>
                  </a:lnTo>
                  <a:lnTo>
                    <a:pt x="43" y="0"/>
                  </a:lnTo>
                  <a:lnTo>
                    <a:pt x="33" y="1"/>
                  </a:lnTo>
                  <a:lnTo>
                    <a:pt x="31" y="2"/>
                  </a:lnTo>
                  <a:lnTo>
                    <a:pt x="29" y="3"/>
                  </a:lnTo>
                  <a:lnTo>
                    <a:pt x="26" y="6"/>
                  </a:lnTo>
                  <a:lnTo>
                    <a:pt x="22" y="18"/>
                  </a:lnTo>
                  <a:lnTo>
                    <a:pt x="19" y="31"/>
                  </a:lnTo>
                  <a:lnTo>
                    <a:pt x="17" y="34"/>
                  </a:lnTo>
                  <a:lnTo>
                    <a:pt x="15" y="38"/>
                  </a:lnTo>
                  <a:lnTo>
                    <a:pt x="12" y="41"/>
                  </a:lnTo>
                  <a:lnTo>
                    <a:pt x="10" y="45"/>
                  </a:lnTo>
                  <a:lnTo>
                    <a:pt x="9" y="48"/>
                  </a:lnTo>
                  <a:lnTo>
                    <a:pt x="10" y="51"/>
                  </a:lnTo>
                  <a:lnTo>
                    <a:pt x="11" y="55"/>
                  </a:lnTo>
                  <a:lnTo>
                    <a:pt x="12" y="58"/>
                  </a:lnTo>
                  <a:lnTo>
                    <a:pt x="13" y="61"/>
                  </a:lnTo>
                  <a:lnTo>
                    <a:pt x="12" y="69"/>
                  </a:lnTo>
                  <a:lnTo>
                    <a:pt x="11" y="78"/>
                  </a:lnTo>
                  <a:lnTo>
                    <a:pt x="10" y="87"/>
                  </a:lnTo>
                  <a:lnTo>
                    <a:pt x="10" y="89"/>
                  </a:lnTo>
                  <a:lnTo>
                    <a:pt x="9" y="90"/>
                  </a:lnTo>
                  <a:lnTo>
                    <a:pt x="8" y="91"/>
                  </a:lnTo>
                  <a:lnTo>
                    <a:pt x="6" y="91"/>
                  </a:lnTo>
                  <a:lnTo>
                    <a:pt x="5" y="92"/>
                  </a:lnTo>
                  <a:lnTo>
                    <a:pt x="4" y="94"/>
                  </a:lnTo>
                  <a:lnTo>
                    <a:pt x="2" y="101"/>
                  </a:lnTo>
                  <a:lnTo>
                    <a:pt x="0" y="108"/>
                  </a:lnTo>
                  <a:lnTo>
                    <a:pt x="2" y="11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34" name="Freeform 96"/>
            <p:cNvSpPr>
              <a:spLocks/>
            </p:cNvSpPr>
            <p:nvPr/>
          </p:nvSpPr>
          <p:spPr bwMode="gray">
            <a:xfrm>
              <a:off x="2994" y="2940"/>
              <a:ext cx="134" cy="144"/>
            </a:xfrm>
            <a:custGeom>
              <a:avLst/>
              <a:gdLst>
                <a:gd name="T0" fmla="*/ 5 w 134"/>
                <a:gd name="T1" fmla="*/ 117 h 144"/>
                <a:gd name="T2" fmla="*/ 12 w 134"/>
                <a:gd name="T3" fmla="*/ 125 h 144"/>
                <a:gd name="T4" fmla="*/ 17 w 134"/>
                <a:gd name="T5" fmla="*/ 126 h 144"/>
                <a:gd name="T6" fmla="*/ 22 w 134"/>
                <a:gd name="T7" fmla="*/ 126 h 144"/>
                <a:gd name="T8" fmla="*/ 33 w 134"/>
                <a:gd name="T9" fmla="*/ 132 h 144"/>
                <a:gd name="T10" fmla="*/ 50 w 134"/>
                <a:gd name="T11" fmla="*/ 144 h 144"/>
                <a:gd name="T12" fmla="*/ 53 w 134"/>
                <a:gd name="T13" fmla="*/ 143 h 144"/>
                <a:gd name="T14" fmla="*/ 56 w 134"/>
                <a:gd name="T15" fmla="*/ 141 h 144"/>
                <a:gd name="T16" fmla="*/ 62 w 134"/>
                <a:gd name="T17" fmla="*/ 140 h 144"/>
                <a:gd name="T18" fmla="*/ 68 w 134"/>
                <a:gd name="T19" fmla="*/ 141 h 144"/>
                <a:gd name="T20" fmla="*/ 84 w 134"/>
                <a:gd name="T21" fmla="*/ 142 h 144"/>
                <a:gd name="T22" fmla="*/ 93 w 134"/>
                <a:gd name="T23" fmla="*/ 138 h 144"/>
                <a:gd name="T24" fmla="*/ 97 w 134"/>
                <a:gd name="T25" fmla="*/ 136 h 144"/>
                <a:gd name="T26" fmla="*/ 101 w 134"/>
                <a:gd name="T27" fmla="*/ 133 h 144"/>
                <a:gd name="T28" fmla="*/ 102 w 134"/>
                <a:gd name="T29" fmla="*/ 131 h 144"/>
                <a:gd name="T30" fmla="*/ 102 w 134"/>
                <a:gd name="T31" fmla="*/ 132 h 144"/>
                <a:gd name="T32" fmla="*/ 103 w 134"/>
                <a:gd name="T33" fmla="*/ 132 h 144"/>
                <a:gd name="T34" fmla="*/ 108 w 134"/>
                <a:gd name="T35" fmla="*/ 128 h 144"/>
                <a:gd name="T36" fmla="*/ 113 w 134"/>
                <a:gd name="T37" fmla="*/ 124 h 144"/>
                <a:gd name="T38" fmla="*/ 118 w 134"/>
                <a:gd name="T39" fmla="*/ 116 h 144"/>
                <a:gd name="T40" fmla="*/ 125 w 134"/>
                <a:gd name="T41" fmla="*/ 105 h 144"/>
                <a:gd name="T42" fmla="*/ 126 w 134"/>
                <a:gd name="T43" fmla="*/ 101 h 144"/>
                <a:gd name="T44" fmla="*/ 126 w 134"/>
                <a:gd name="T45" fmla="*/ 96 h 144"/>
                <a:gd name="T46" fmla="*/ 128 w 134"/>
                <a:gd name="T47" fmla="*/ 92 h 144"/>
                <a:gd name="T48" fmla="*/ 132 w 134"/>
                <a:gd name="T49" fmla="*/ 88 h 144"/>
                <a:gd name="T50" fmla="*/ 132 w 134"/>
                <a:gd name="T51" fmla="*/ 79 h 144"/>
                <a:gd name="T52" fmla="*/ 127 w 134"/>
                <a:gd name="T53" fmla="*/ 71 h 144"/>
                <a:gd name="T54" fmla="*/ 125 w 134"/>
                <a:gd name="T55" fmla="*/ 65 h 144"/>
                <a:gd name="T56" fmla="*/ 123 w 134"/>
                <a:gd name="T57" fmla="*/ 60 h 144"/>
                <a:gd name="T58" fmla="*/ 117 w 134"/>
                <a:gd name="T59" fmla="*/ 56 h 144"/>
                <a:gd name="T60" fmla="*/ 112 w 134"/>
                <a:gd name="T61" fmla="*/ 52 h 144"/>
                <a:gd name="T62" fmla="*/ 109 w 134"/>
                <a:gd name="T63" fmla="*/ 47 h 144"/>
                <a:gd name="T64" fmla="*/ 105 w 134"/>
                <a:gd name="T65" fmla="*/ 41 h 144"/>
                <a:gd name="T66" fmla="*/ 100 w 134"/>
                <a:gd name="T67" fmla="*/ 39 h 144"/>
                <a:gd name="T68" fmla="*/ 94 w 134"/>
                <a:gd name="T69" fmla="*/ 38 h 144"/>
                <a:gd name="T70" fmla="*/ 89 w 134"/>
                <a:gd name="T71" fmla="*/ 35 h 144"/>
                <a:gd name="T72" fmla="*/ 82 w 134"/>
                <a:gd name="T73" fmla="*/ 29 h 144"/>
                <a:gd name="T74" fmla="*/ 77 w 134"/>
                <a:gd name="T75" fmla="*/ 27 h 144"/>
                <a:gd name="T76" fmla="*/ 73 w 134"/>
                <a:gd name="T77" fmla="*/ 28 h 144"/>
                <a:gd name="T78" fmla="*/ 70 w 134"/>
                <a:gd name="T79" fmla="*/ 29 h 144"/>
                <a:gd name="T80" fmla="*/ 64 w 134"/>
                <a:gd name="T81" fmla="*/ 18 h 144"/>
                <a:gd name="T82" fmla="*/ 55 w 134"/>
                <a:gd name="T83" fmla="*/ 8 h 144"/>
                <a:gd name="T84" fmla="*/ 52 w 134"/>
                <a:gd name="T85" fmla="*/ 4 h 144"/>
                <a:gd name="T86" fmla="*/ 43 w 134"/>
                <a:gd name="T87" fmla="*/ 0 h 144"/>
                <a:gd name="T88" fmla="*/ 31 w 134"/>
                <a:gd name="T89" fmla="*/ 2 h 144"/>
                <a:gd name="T90" fmla="*/ 26 w 134"/>
                <a:gd name="T91" fmla="*/ 6 h 144"/>
                <a:gd name="T92" fmla="*/ 19 w 134"/>
                <a:gd name="T93" fmla="*/ 31 h 144"/>
                <a:gd name="T94" fmla="*/ 15 w 134"/>
                <a:gd name="T95" fmla="*/ 38 h 144"/>
                <a:gd name="T96" fmla="*/ 10 w 134"/>
                <a:gd name="T97" fmla="*/ 45 h 144"/>
                <a:gd name="T98" fmla="*/ 10 w 134"/>
                <a:gd name="T99" fmla="*/ 51 h 144"/>
                <a:gd name="T100" fmla="*/ 12 w 134"/>
                <a:gd name="T101" fmla="*/ 58 h 144"/>
                <a:gd name="T102" fmla="*/ 12 w 134"/>
                <a:gd name="T103" fmla="*/ 69 h 144"/>
                <a:gd name="T104" fmla="*/ 10 w 134"/>
                <a:gd name="T105" fmla="*/ 87 h 144"/>
                <a:gd name="T106" fmla="*/ 9 w 134"/>
                <a:gd name="T107" fmla="*/ 90 h 144"/>
                <a:gd name="T108" fmla="*/ 6 w 134"/>
                <a:gd name="T109" fmla="*/ 91 h 144"/>
                <a:gd name="T110" fmla="*/ 4 w 134"/>
                <a:gd name="T111" fmla="*/ 94 h 144"/>
                <a:gd name="T112" fmla="*/ 0 w 134"/>
                <a:gd name="T113" fmla="*/ 108 h 14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34"/>
                <a:gd name="T172" fmla="*/ 0 h 144"/>
                <a:gd name="T173" fmla="*/ 134 w 134"/>
                <a:gd name="T174" fmla="*/ 144 h 14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34" h="144">
                  <a:moveTo>
                    <a:pt x="2" y="111"/>
                  </a:moveTo>
                  <a:lnTo>
                    <a:pt x="5" y="117"/>
                  </a:lnTo>
                  <a:lnTo>
                    <a:pt x="8" y="121"/>
                  </a:lnTo>
                  <a:lnTo>
                    <a:pt x="12" y="125"/>
                  </a:lnTo>
                  <a:lnTo>
                    <a:pt x="15" y="126"/>
                  </a:lnTo>
                  <a:lnTo>
                    <a:pt x="17" y="126"/>
                  </a:lnTo>
                  <a:lnTo>
                    <a:pt x="20" y="126"/>
                  </a:lnTo>
                  <a:lnTo>
                    <a:pt x="22" y="126"/>
                  </a:lnTo>
                  <a:lnTo>
                    <a:pt x="24" y="126"/>
                  </a:lnTo>
                  <a:lnTo>
                    <a:pt x="33" y="132"/>
                  </a:lnTo>
                  <a:lnTo>
                    <a:pt x="41" y="139"/>
                  </a:lnTo>
                  <a:lnTo>
                    <a:pt x="50" y="144"/>
                  </a:lnTo>
                  <a:lnTo>
                    <a:pt x="52" y="144"/>
                  </a:lnTo>
                  <a:lnTo>
                    <a:pt x="53" y="143"/>
                  </a:lnTo>
                  <a:lnTo>
                    <a:pt x="55" y="142"/>
                  </a:lnTo>
                  <a:lnTo>
                    <a:pt x="56" y="141"/>
                  </a:lnTo>
                  <a:lnTo>
                    <a:pt x="59" y="140"/>
                  </a:lnTo>
                  <a:lnTo>
                    <a:pt x="62" y="140"/>
                  </a:lnTo>
                  <a:lnTo>
                    <a:pt x="65" y="141"/>
                  </a:lnTo>
                  <a:lnTo>
                    <a:pt x="68" y="141"/>
                  </a:lnTo>
                  <a:lnTo>
                    <a:pt x="76" y="142"/>
                  </a:lnTo>
                  <a:lnTo>
                    <a:pt x="84" y="142"/>
                  </a:lnTo>
                  <a:lnTo>
                    <a:pt x="92" y="139"/>
                  </a:lnTo>
                  <a:lnTo>
                    <a:pt x="93" y="138"/>
                  </a:lnTo>
                  <a:lnTo>
                    <a:pt x="95" y="137"/>
                  </a:lnTo>
                  <a:lnTo>
                    <a:pt x="97" y="136"/>
                  </a:lnTo>
                  <a:lnTo>
                    <a:pt x="99" y="134"/>
                  </a:lnTo>
                  <a:lnTo>
                    <a:pt x="101" y="133"/>
                  </a:lnTo>
                  <a:lnTo>
                    <a:pt x="102" y="132"/>
                  </a:lnTo>
                  <a:lnTo>
                    <a:pt x="102" y="131"/>
                  </a:lnTo>
                  <a:lnTo>
                    <a:pt x="102" y="132"/>
                  </a:lnTo>
                  <a:lnTo>
                    <a:pt x="103" y="132"/>
                  </a:lnTo>
                  <a:lnTo>
                    <a:pt x="105" y="130"/>
                  </a:lnTo>
                  <a:lnTo>
                    <a:pt x="108" y="128"/>
                  </a:lnTo>
                  <a:lnTo>
                    <a:pt x="110" y="126"/>
                  </a:lnTo>
                  <a:lnTo>
                    <a:pt x="113" y="124"/>
                  </a:lnTo>
                  <a:lnTo>
                    <a:pt x="115" y="122"/>
                  </a:lnTo>
                  <a:lnTo>
                    <a:pt x="118" y="116"/>
                  </a:lnTo>
                  <a:lnTo>
                    <a:pt x="122" y="110"/>
                  </a:lnTo>
                  <a:lnTo>
                    <a:pt x="125" y="105"/>
                  </a:lnTo>
                  <a:lnTo>
                    <a:pt x="126" y="103"/>
                  </a:lnTo>
                  <a:lnTo>
                    <a:pt x="126" y="101"/>
                  </a:lnTo>
                  <a:lnTo>
                    <a:pt x="126" y="99"/>
                  </a:lnTo>
                  <a:lnTo>
                    <a:pt x="126" y="96"/>
                  </a:lnTo>
                  <a:lnTo>
                    <a:pt x="126" y="94"/>
                  </a:lnTo>
                  <a:lnTo>
                    <a:pt x="128" y="92"/>
                  </a:lnTo>
                  <a:lnTo>
                    <a:pt x="130" y="90"/>
                  </a:lnTo>
                  <a:lnTo>
                    <a:pt x="132" y="88"/>
                  </a:lnTo>
                  <a:lnTo>
                    <a:pt x="134" y="83"/>
                  </a:lnTo>
                  <a:lnTo>
                    <a:pt x="132" y="79"/>
                  </a:lnTo>
                  <a:lnTo>
                    <a:pt x="129" y="75"/>
                  </a:lnTo>
                  <a:lnTo>
                    <a:pt x="127" y="71"/>
                  </a:lnTo>
                  <a:lnTo>
                    <a:pt x="126" y="67"/>
                  </a:lnTo>
                  <a:lnTo>
                    <a:pt x="125" y="65"/>
                  </a:lnTo>
                  <a:lnTo>
                    <a:pt x="124" y="62"/>
                  </a:lnTo>
                  <a:lnTo>
                    <a:pt x="123" y="60"/>
                  </a:lnTo>
                  <a:lnTo>
                    <a:pt x="120" y="58"/>
                  </a:lnTo>
                  <a:lnTo>
                    <a:pt x="117" y="56"/>
                  </a:lnTo>
                  <a:lnTo>
                    <a:pt x="115" y="54"/>
                  </a:lnTo>
                  <a:lnTo>
                    <a:pt x="112" y="52"/>
                  </a:lnTo>
                  <a:lnTo>
                    <a:pt x="110" y="50"/>
                  </a:lnTo>
                  <a:lnTo>
                    <a:pt x="109" y="47"/>
                  </a:lnTo>
                  <a:lnTo>
                    <a:pt x="107" y="44"/>
                  </a:lnTo>
                  <a:lnTo>
                    <a:pt x="105" y="41"/>
                  </a:lnTo>
                  <a:lnTo>
                    <a:pt x="103" y="40"/>
                  </a:lnTo>
                  <a:lnTo>
                    <a:pt x="100" y="39"/>
                  </a:lnTo>
                  <a:lnTo>
                    <a:pt x="97" y="38"/>
                  </a:lnTo>
                  <a:lnTo>
                    <a:pt x="94" y="38"/>
                  </a:lnTo>
                  <a:lnTo>
                    <a:pt x="91" y="37"/>
                  </a:lnTo>
                  <a:lnTo>
                    <a:pt x="89" y="35"/>
                  </a:lnTo>
                  <a:lnTo>
                    <a:pt x="85" y="32"/>
                  </a:lnTo>
                  <a:lnTo>
                    <a:pt x="82" y="29"/>
                  </a:lnTo>
                  <a:lnTo>
                    <a:pt x="79" y="27"/>
                  </a:lnTo>
                  <a:lnTo>
                    <a:pt x="77" y="27"/>
                  </a:lnTo>
                  <a:lnTo>
                    <a:pt x="75" y="27"/>
                  </a:lnTo>
                  <a:lnTo>
                    <a:pt x="73" y="28"/>
                  </a:lnTo>
                  <a:lnTo>
                    <a:pt x="72" y="29"/>
                  </a:lnTo>
                  <a:lnTo>
                    <a:pt x="70" y="29"/>
                  </a:lnTo>
                  <a:lnTo>
                    <a:pt x="64" y="18"/>
                  </a:lnTo>
                  <a:lnTo>
                    <a:pt x="56" y="9"/>
                  </a:lnTo>
                  <a:lnTo>
                    <a:pt x="55" y="8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51" y="2"/>
                  </a:lnTo>
                  <a:lnTo>
                    <a:pt x="43" y="0"/>
                  </a:lnTo>
                  <a:lnTo>
                    <a:pt x="33" y="1"/>
                  </a:lnTo>
                  <a:lnTo>
                    <a:pt x="31" y="2"/>
                  </a:lnTo>
                  <a:lnTo>
                    <a:pt x="29" y="3"/>
                  </a:lnTo>
                  <a:lnTo>
                    <a:pt x="26" y="6"/>
                  </a:lnTo>
                  <a:lnTo>
                    <a:pt x="22" y="18"/>
                  </a:lnTo>
                  <a:lnTo>
                    <a:pt x="19" y="31"/>
                  </a:lnTo>
                  <a:lnTo>
                    <a:pt x="17" y="34"/>
                  </a:lnTo>
                  <a:lnTo>
                    <a:pt x="15" y="38"/>
                  </a:lnTo>
                  <a:lnTo>
                    <a:pt x="12" y="41"/>
                  </a:lnTo>
                  <a:lnTo>
                    <a:pt x="10" y="45"/>
                  </a:lnTo>
                  <a:lnTo>
                    <a:pt x="9" y="48"/>
                  </a:lnTo>
                  <a:lnTo>
                    <a:pt x="10" y="51"/>
                  </a:lnTo>
                  <a:lnTo>
                    <a:pt x="11" y="55"/>
                  </a:lnTo>
                  <a:lnTo>
                    <a:pt x="12" y="58"/>
                  </a:lnTo>
                  <a:lnTo>
                    <a:pt x="13" y="61"/>
                  </a:lnTo>
                  <a:lnTo>
                    <a:pt x="12" y="69"/>
                  </a:lnTo>
                  <a:lnTo>
                    <a:pt x="11" y="78"/>
                  </a:lnTo>
                  <a:lnTo>
                    <a:pt x="10" y="87"/>
                  </a:lnTo>
                  <a:lnTo>
                    <a:pt x="10" y="89"/>
                  </a:lnTo>
                  <a:lnTo>
                    <a:pt x="9" y="90"/>
                  </a:lnTo>
                  <a:lnTo>
                    <a:pt x="8" y="91"/>
                  </a:lnTo>
                  <a:lnTo>
                    <a:pt x="6" y="91"/>
                  </a:lnTo>
                  <a:lnTo>
                    <a:pt x="5" y="92"/>
                  </a:lnTo>
                  <a:lnTo>
                    <a:pt x="4" y="94"/>
                  </a:lnTo>
                  <a:lnTo>
                    <a:pt x="2" y="101"/>
                  </a:lnTo>
                  <a:lnTo>
                    <a:pt x="0" y="108"/>
                  </a:lnTo>
                  <a:lnTo>
                    <a:pt x="2" y="111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78855" name="Text Box 9"/>
          <p:cNvSpPr txBox="1">
            <a:spLocks noChangeArrowheads="1"/>
          </p:cNvSpPr>
          <p:nvPr/>
        </p:nvSpPr>
        <p:spPr bwMode="auto">
          <a:xfrm>
            <a:off x="5321300" y="2825896"/>
            <a:ext cx="204879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spcBef>
                <a:spcPct val="50000"/>
              </a:spcBef>
            </a:pPr>
            <a:r>
              <a:rPr lang="uk-UA" sz="2800" b="1" dirty="0">
                <a:ln w="11430"/>
              </a:rPr>
              <a:t>Південна Америка</a:t>
            </a:r>
          </a:p>
        </p:txBody>
      </p:sp>
      <p:sp>
        <p:nvSpPr>
          <p:cNvPr id="78853" name="Text Box 7"/>
          <p:cNvSpPr txBox="1">
            <a:spLocks noChangeArrowheads="1"/>
          </p:cNvSpPr>
          <p:nvPr/>
        </p:nvSpPr>
        <p:spPr bwMode="auto">
          <a:xfrm>
            <a:off x="7380405" y="1429320"/>
            <a:ext cx="1219200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solidFill>
                  <a:sysClr val="windowText" lastClr="000000"/>
                </a:solidFill>
              </a:rPr>
              <a:t>екватор</a:t>
            </a:r>
          </a:p>
        </p:txBody>
      </p:sp>
      <p:sp>
        <p:nvSpPr>
          <p:cNvPr id="12" name="Овал 11"/>
          <p:cNvSpPr/>
          <p:nvPr/>
        </p:nvSpPr>
        <p:spPr>
          <a:xfrm>
            <a:off x="3041650" y="835141"/>
            <a:ext cx="3966210" cy="2006485"/>
          </a:xfrm>
          <a:prstGeom prst="ellipse">
            <a:avLst/>
          </a:prstGeom>
          <a:solidFill>
            <a:srgbClr val="FF99FF">
              <a:alpha val="5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Екваторіальні повітряні маси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78859" name="Text Box 13"/>
          <p:cNvSpPr txBox="1">
            <a:spLocks noChangeArrowheads="1"/>
          </p:cNvSpPr>
          <p:nvPr/>
        </p:nvSpPr>
        <p:spPr bwMode="auto">
          <a:xfrm>
            <a:off x="4572000" y="2298640"/>
            <a:ext cx="914400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i="1" dirty="0">
                <a:solidFill>
                  <a:sysClr val="windowText" lastClr="000000"/>
                </a:solidFill>
              </a:rPr>
              <a:t>ЕПМ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304801" y="2044702"/>
            <a:ext cx="2611821" cy="1815882"/>
          </a:xfrm>
          <a:prstGeom prst="rect">
            <a:avLst/>
          </a:prstGeom>
          <a:solidFill>
            <a:srgbClr val="00003A">
              <a:alpha val="56863"/>
            </a:srgbClr>
          </a:solidFill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Над екватором повітря </a:t>
            </a:r>
            <a:r>
              <a:rPr lang="uk-UA" sz="2800" dirty="0" smtClean="0">
                <a:solidFill>
                  <a:srgbClr val="FF0000"/>
                </a:solidFill>
              </a:rPr>
              <a:t>тепле та вологе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8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5" grpId="0"/>
      <p:bldP spid="12" grpId="0" animBg="1"/>
      <p:bldP spid="78859" grpId="0" animBg="1"/>
      <p:bldP spid="1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3848"/>
            <a:ext cx="9144000" cy="3012318"/>
          </a:xfrm>
          <a:solidFill>
            <a:srgbClr val="011906">
              <a:alpha val="74118"/>
            </a:srgbClr>
          </a:solidFill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</a:rPr>
              <a:t>Екваторіальна повітряна маса </a:t>
            </a:r>
            <a:r>
              <a:rPr lang="uk-UA" dirty="0" smtClean="0"/>
              <a:t>формується поблизу екватора над океаном і суходолом і відрізняється значним умістом водяної пари та високою температурою</a:t>
            </a:r>
            <a:endParaRPr lang="uk-UA" dirty="0"/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275909" y="4012756"/>
            <a:ext cx="8592207" cy="584775"/>
          </a:xfrm>
          <a:prstGeom prst="rect">
            <a:avLst/>
          </a:prstGeom>
          <a:solidFill>
            <a:srgbClr val="0C2619">
              <a:alpha val="92157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 smtClean="0"/>
              <a:t>Повітря</a:t>
            </a:r>
            <a:r>
              <a:rPr lang="uk-UA" sz="3200" b="1" dirty="0" smtClean="0">
                <a:solidFill>
                  <a:srgbClr val="66FFFF"/>
                </a:solidFill>
              </a:rPr>
              <a:t> тепле та вологе  </a:t>
            </a:r>
            <a:r>
              <a:rPr lang="uk-UA" sz="3200" b="1" dirty="0"/>
              <a:t>впродовж року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Африка-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6" y="0"/>
            <a:ext cx="9142413" cy="5399088"/>
          </a:xfrm>
          <a:prstGeom prst="rect">
            <a:avLst/>
          </a:prstGeom>
          <a:solidFill>
            <a:srgbClr val="FFFF99">
              <a:alpha val="72156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>
          <a:xfrm>
            <a:off x="5155349" y="1671145"/>
            <a:ext cx="3184635" cy="1560787"/>
          </a:xfrm>
          <a:prstGeom prst="ellipse">
            <a:avLst/>
          </a:prstGeom>
          <a:solidFill>
            <a:srgbClr val="FFCC00">
              <a:alpha val="38039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Тропічні повітряні маси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>
            <a:off x="762000" y="4679210"/>
            <a:ext cx="7696200" cy="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276600" y="4294447"/>
            <a:ext cx="1295400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dirty="0">
                <a:solidFill>
                  <a:schemeClr val="bg1"/>
                </a:solidFill>
              </a:rPr>
              <a:t>екватор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21160" y="323368"/>
            <a:ext cx="4753304" cy="2062103"/>
          </a:xfrm>
          <a:prstGeom prst="rect">
            <a:avLst/>
          </a:prstGeom>
          <a:solidFill>
            <a:srgbClr val="000D36">
              <a:alpha val="45098"/>
            </a:srgbClr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 smtClean="0">
                <a:solidFill>
                  <a:schemeClr val="bg1"/>
                </a:solidFill>
              </a:rPr>
              <a:t>Повітряні маси формуються </a:t>
            </a:r>
            <a:r>
              <a:rPr lang="uk-UA" sz="3200" dirty="0">
                <a:solidFill>
                  <a:schemeClr val="bg1"/>
                </a:solidFill>
              </a:rPr>
              <a:t>у районах </a:t>
            </a:r>
            <a:r>
              <a:rPr lang="uk-UA" sz="3200" dirty="0" smtClean="0">
                <a:solidFill>
                  <a:schemeClr val="bg1"/>
                </a:solidFill>
              </a:rPr>
              <a:t>тропіків обох </a:t>
            </a:r>
            <a:r>
              <a:rPr lang="uk-UA" sz="3200" dirty="0">
                <a:solidFill>
                  <a:schemeClr val="bg1"/>
                </a:solidFill>
              </a:rPr>
              <a:t>півкуль, </a:t>
            </a:r>
            <a:r>
              <a:rPr lang="uk-UA" sz="3200" dirty="0">
                <a:solidFill>
                  <a:srgbClr val="FFFF00"/>
                </a:solidFill>
              </a:rPr>
              <a:t>теплі, але цілорічно сухі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5785991" y="3346063"/>
            <a:ext cx="2659117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>
              <a:spcBef>
                <a:spcPct val="50000"/>
              </a:spcBef>
            </a:pPr>
            <a:r>
              <a:rPr lang="uk-UA" sz="4000" b="1" dirty="0" smtClean="0">
                <a:ln/>
                <a:solidFill>
                  <a:schemeClr val="accent3"/>
                </a:solidFill>
              </a:rPr>
              <a:t>Африка</a:t>
            </a:r>
            <a:endParaRPr lang="uk-UA" sz="4000" b="1" dirty="0">
              <a:ln/>
              <a:solidFill>
                <a:schemeClr val="accent3"/>
              </a:solidFill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7308193" y="2889986"/>
            <a:ext cx="914400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i="1" dirty="0">
                <a:solidFill>
                  <a:sysClr val="windowText" lastClr="000000"/>
                </a:solidFill>
              </a:rPr>
              <a:t>Т</a:t>
            </a:r>
            <a:r>
              <a:rPr lang="uk-UA" sz="2000" b="1" i="1" dirty="0" smtClean="0">
                <a:solidFill>
                  <a:sysClr val="windowText" lastClr="000000"/>
                </a:solidFill>
              </a:rPr>
              <a:t>ПМ</a:t>
            </a:r>
            <a:endParaRPr lang="uk-UA" sz="2000" b="1" i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9" grpId="0" animBg="1"/>
      <p:bldP spid="11" grpId="0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>
            <a:grpSpLocks/>
          </p:cNvGrpSpPr>
          <p:nvPr/>
        </p:nvGrpSpPr>
        <p:grpSpPr bwMode="auto">
          <a:xfrm rot="21054245">
            <a:off x="2185396" y="409162"/>
            <a:ext cx="5508107" cy="4183395"/>
            <a:chOff x="1490" y="1165"/>
            <a:chExt cx="2549" cy="2371"/>
          </a:xfrm>
          <a:solidFill>
            <a:srgbClr val="00FFCC">
              <a:alpha val="41176"/>
            </a:srgbClr>
          </a:solidFill>
        </p:grpSpPr>
        <p:sp>
          <p:nvSpPr>
            <p:cNvPr id="14" name="Freeform 8"/>
            <p:cNvSpPr>
              <a:spLocks/>
            </p:cNvSpPr>
            <p:nvPr/>
          </p:nvSpPr>
          <p:spPr bwMode="gray">
            <a:xfrm>
              <a:off x="2503" y="2232"/>
              <a:ext cx="768" cy="867"/>
            </a:xfrm>
            <a:custGeom>
              <a:avLst/>
              <a:gdLst>
                <a:gd name="T0" fmla="*/ 379 w 1536"/>
                <a:gd name="T1" fmla="*/ 7 h 1734"/>
                <a:gd name="T2" fmla="*/ 343 w 1536"/>
                <a:gd name="T3" fmla="*/ 6 h 1734"/>
                <a:gd name="T4" fmla="*/ 285 w 1536"/>
                <a:gd name="T5" fmla="*/ 3 h 1734"/>
                <a:gd name="T6" fmla="*/ 222 w 1536"/>
                <a:gd name="T7" fmla="*/ 1 h 1734"/>
                <a:gd name="T8" fmla="*/ 166 w 1536"/>
                <a:gd name="T9" fmla="*/ 0 h 1734"/>
                <a:gd name="T10" fmla="*/ 101 w 1536"/>
                <a:gd name="T11" fmla="*/ 1 h 1734"/>
                <a:gd name="T12" fmla="*/ 43 w 1536"/>
                <a:gd name="T13" fmla="*/ 2 h 1734"/>
                <a:gd name="T14" fmla="*/ 6 w 1536"/>
                <a:gd name="T15" fmla="*/ 2 h 1734"/>
                <a:gd name="T16" fmla="*/ 9 w 1536"/>
                <a:gd name="T17" fmla="*/ 206 h 1734"/>
                <a:gd name="T18" fmla="*/ 27 w 1536"/>
                <a:gd name="T19" fmla="*/ 203 h 1734"/>
                <a:gd name="T20" fmla="*/ 51 w 1536"/>
                <a:gd name="T21" fmla="*/ 200 h 1734"/>
                <a:gd name="T22" fmla="*/ 66 w 1536"/>
                <a:gd name="T23" fmla="*/ 198 h 1734"/>
                <a:gd name="T24" fmla="*/ 77 w 1536"/>
                <a:gd name="T25" fmla="*/ 195 h 1734"/>
                <a:gd name="T26" fmla="*/ 96 w 1536"/>
                <a:gd name="T27" fmla="*/ 206 h 1734"/>
                <a:gd name="T28" fmla="*/ 115 w 1536"/>
                <a:gd name="T29" fmla="*/ 213 h 1734"/>
                <a:gd name="T30" fmla="*/ 129 w 1536"/>
                <a:gd name="T31" fmla="*/ 217 h 1734"/>
                <a:gd name="T32" fmla="*/ 143 w 1536"/>
                <a:gd name="T33" fmla="*/ 219 h 1734"/>
                <a:gd name="T34" fmla="*/ 163 w 1536"/>
                <a:gd name="T35" fmla="*/ 228 h 1734"/>
                <a:gd name="T36" fmla="*/ 165 w 1536"/>
                <a:gd name="T37" fmla="*/ 242 h 1734"/>
                <a:gd name="T38" fmla="*/ 164 w 1536"/>
                <a:gd name="T39" fmla="*/ 250 h 1734"/>
                <a:gd name="T40" fmla="*/ 175 w 1536"/>
                <a:gd name="T41" fmla="*/ 254 h 1734"/>
                <a:gd name="T42" fmla="*/ 184 w 1536"/>
                <a:gd name="T43" fmla="*/ 261 h 1734"/>
                <a:gd name="T44" fmla="*/ 198 w 1536"/>
                <a:gd name="T45" fmla="*/ 296 h 1734"/>
                <a:gd name="T46" fmla="*/ 204 w 1536"/>
                <a:gd name="T47" fmla="*/ 314 h 1734"/>
                <a:gd name="T48" fmla="*/ 214 w 1536"/>
                <a:gd name="T49" fmla="*/ 308 h 1734"/>
                <a:gd name="T50" fmla="*/ 231 w 1536"/>
                <a:gd name="T51" fmla="*/ 286 h 1734"/>
                <a:gd name="T52" fmla="*/ 246 w 1536"/>
                <a:gd name="T53" fmla="*/ 281 h 1734"/>
                <a:gd name="T54" fmla="*/ 257 w 1536"/>
                <a:gd name="T55" fmla="*/ 271 h 1734"/>
                <a:gd name="T56" fmla="*/ 264 w 1536"/>
                <a:gd name="T57" fmla="*/ 254 h 1734"/>
                <a:gd name="T58" fmla="*/ 278 w 1536"/>
                <a:gd name="T59" fmla="*/ 251 h 1734"/>
                <a:gd name="T60" fmla="*/ 277 w 1536"/>
                <a:gd name="T61" fmla="*/ 257 h 1734"/>
                <a:gd name="T62" fmla="*/ 275 w 1536"/>
                <a:gd name="T63" fmla="*/ 269 h 1734"/>
                <a:gd name="T64" fmla="*/ 265 w 1536"/>
                <a:gd name="T65" fmla="*/ 285 h 1734"/>
                <a:gd name="T66" fmla="*/ 260 w 1536"/>
                <a:gd name="T67" fmla="*/ 311 h 1734"/>
                <a:gd name="T68" fmla="*/ 258 w 1536"/>
                <a:gd name="T69" fmla="*/ 320 h 1734"/>
                <a:gd name="T70" fmla="*/ 249 w 1536"/>
                <a:gd name="T71" fmla="*/ 319 h 1734"/>
                <a:gd name="T72" fmla="*/ 245 w 1536"/>
                <a:gd name="T73" fmla="*/ 324 h 1734"/>
                <a:gd name="T74" fmla="*/ 256 w 1536"/>
                <a:gd name="T75" fmla="*/ 329 h 1734"/>
                <a:gd name="T76" fmla="*/ 267 w 1536"/>
                <a:gd name="T77" fmla="*/ 329 h 1734"/>
                <a:gd name="T78" fmla="*/ 274 w 1536"/>
                <a:gd name="T79" fmla="*/ 313 h 1734"/>
                <a:gd name="T80" fmla="*/ 280 w 1536"/>
                <a:gd name="T81" fmla="*/ 296 h 1734"/>
                <a:gd name="T82" fmla="*/ 289 w 1536"/>
                <a:gd name="T83" fmla="*/ 302 h 1734"/>
                <a:gd name="T84" fmla="*/ 291 w 1536"/>
                <a:gd name="T85" fmla="*/ 326 h 1734"/>
                <a:gd name="T86" fmla="*/ 281 w 1536"/>
                <a:gd name="T87" fmla="*/ 340 h 1734"/>
                <a:gd name="T88" fmla="*/ 281 w 1536"/>
                <a:gd name="T89" fmla="*/ 348 h 1734"/>
                <a:gd name="T90" fmla="*/ 298 w 1536"/>
                <a:gd name="T91" fmla="*/ 345 h 1734"/>
                <a:gd name="T92" fmla="*/ 314 w 1536"/>
                <a:gd name="T93" fmla="*/ 343 h 1734"/>
                <a:gd name="T94" fmla="*/ 318 w 1536"/>
                <a:gd name="T95" fmla="*/ 347 h 1734"/>
                <a:gd name="T96" fmla="*/ 324 w 1536"/>
                <a:gd name="T97" fmla="*/ 365 h 1734"/>
                <a:gd name="T98" fmla="*/ 325 w 1536"/>
                <a:gd name="T99" fmla="*/ 387 h 1734"/>
                <a:gd name="T100" fmla="*/ 325 w 1536"/>
                <a:gd name="T101" fmla="*/ 400 h 1734"/>
                <a:gd name="T102" fmla="*/ 339 w 1536"/>
                <a:gd name="T103" fmla="*/ 422 h 1734"/>
                <a:gd name="T104" fmla="*/ 355 w 1536"/>
                <a:gd name="T105" fmla="*/ 434 h 173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536"/>
                <a:gd name="T160" fmla="*/ 0 h 1734"/>
                <a:gd name="T161" fmla="*/ 1536 w 1536"/>
                <a:gd name="T162" fmla="*/ 1734 h 173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536" h="1734">
                  <a:moveTo>
                    <a:pt x="1426" y="1734"/>
                  </a:moveTo>
                  <a:lnTo>
                    <a:pt x="1536" y="30"/>
                  </a:lnTo>
                  <a:lnTo>
                    <a:pt x="1531" y="30"/>
                  </a:lnTo>
                  <a:lnTo>
                    <a:pt x="1515" y="30"/>
                  </a:lnTo>
                  <a:lnTo>
                    <a:pt x="1489" y="29"/>
                  </a:lnTo>
                  <a:lnTo>
                    <a:pt x="1456" y="27"/>
                  </a:lnTo>
                  <a:lnTo>
                    <a:pt x="1416" y="24"/>
                  </a:lnTo>
                  <a:lnTo>
                    <a:pt x="1369" y="23"/>
                  </a:lnTo>
                  <a:lnTo>
                    <a:pt x="1317" y="20"/>
                  </a:lnTo>
                  <a:lnTo>
                    <a:pt x="1260" y="17"/>
                  </a:lnTo>
                  <a:lnTo>
                    <a:pt x="1200" y="15"/>
                  </a:lnTo>
                  <a:lnTo>
                    <a:pt x="1138" y="12"/>
                  </a:lnTo>
                  <a:lnTo>
                    <a:pt x="1075" y="9"/>
                  </a:lnTo>
                  <a:lnTo>
                    <a:pt x="1012" y="8"/>
                  </a:lnTo>
                  <a:lnTo>
                    <a:pt x="949" y="5"/>
                  </a:lnTo>
                  <a:lnTo>
                    <a:pt x="888" y="3"/>
                  </a:lnTo>
                  <a:lnTo>
                    <a:pt x="831" y="2"/>
                  </a:lnTo>
                  <a:lnTo>
                    <a:pt x="778" y="2"/>
                  </a:lnTo>
                  <a:lnTo>
                    <a:pt x="721" y="2"/>
                  </a:lnTo>
                  <a:lnTo>
                    <a:pt x="661" y="0"/>
                  </a:lnTo>
                  <a:lnTo>
                    <a:pt x="598" y="0"/>
                  </a:lnTo>
                  <a:lnTo>
                    <a:pt x="534" y="2"/>
                  </a:lnTo>
                  <a:lnTo>
                    <a:pt x="469" y="2"/>
                  </a:lnTo>
                  <a:lnTo>
                    <a:pt x="405" y="2"/>
                  </a:lnTo>
                  <a:lnTo>
                    <a:pt x="340" y="3"/>
                  </a:lnTo>
                  <a:lnTo>
                    <a:pt x="280" y="3"/>
                  </a:lnTo>
                  <a:lnTo>
                    <a:pt x="223" y="5"/>
                  </a:lnTo>
                  <a:lnTo>
                    <a:pt x="169" y="5"/>
                  </a:lnTo>
                  <a:lnTo>
                    <a:pt x="123" y="6"/>
                  </a:lnTo>
                  <a:lnTo>
                    <a:pt x="81" y="6"/>
                  </a:lnTo>
                  <a:lnTo>
                    <a:pt x="48" y="8"/>
                  </a:lnTo>
                  <a:lnTo>
                    <a:pt x="22" y="8"/>
                  </a:lnTo>
                  <a:lnTo>
                    <a:pt x="6" y="8"/>
                  </a:lnTo>
                  <a:lnTo>
                    <a:pt x="0" y="8"/>
                  </a:lnTo>
                  <a:lnTo>
                    <a:pt x="30" y="824"/>
                  </a:lnTo>
                  <a:lnTo>
                    <a:pt x="34" y="822"/>
                  </a:lnTo>
                  <a:lnTo>
                    <a:pt x="46" y="821"/>
                  </a:lnTo>
                  <a:lnTo>
                    <a:pt x="63" y="816"/>
                  </a:lnTo>
                  <a:lnTo>
                    <a:pt x="84" y="813"/>
                  </a:lnTo>
                  <a:lnTo>
                    <a:pt x="108" y="809"/>
                  </a:lnTo>
                  <a:lnTo>
                    <a:pt x="133" y="804"/>
                  </a:lnTo>
                  <a:lnTo>
                    <a:pt x="159" y="801"/>
                  </a:lnTo>
                  <a:lnTo>
                    <a:pt x="183" y="798"/>
                  </a:lnTo>
                  <a:lnTo>
                    <a:pt x="204" y="798"/>
                  </a:lnTo>
                  <a:lnTo>
                    <a:pt x="222" y="800"/>
                  </a:lnTo>
                  <a:lnTo>
                    <a:pt x="238" y="800"/>
                  </a:lnTo>
                  <a:lnTo>
                    <a:pt x="253" y="795"/>
                  </a:lnTo>
                  <a:lnTo>
                    <a:pt x="264" y="789"/>
                  </a:lnTo>
                  <a:lnTo>
                    <a:pt x="274" y="782"/>
                  </a:lnTo>
                  <a:lnTo>
                    <a:pt x="283" y="777"/>
                  </a:lnTo>
                  <a:lnTo>
                    <a:pt x="294" y="774"/>
                  </a:lnTo>
                  <a:lnTo>
                    <a:pt x="307" y="779"/>
                  </a:lnTo>
                  <a:lnTo>
                    <a:pt x="322" y="786"/>
                  </a:lnTo>
                  <a:lnTo>
                    <a:pt x="340" y="798"/>
                  </a:lnTo>
                  <a:lnTo>
                    <a:pt x="360" y="810"/>
                  </a:lnTo>
                  <a:lnTo>
                    <a:pt x="382" y="824"/>
                  </a:lnTo>
                  <a:lnTo>
                    <a:pt x="403" y="837"/>
                  </a:lnTo>
                  <a:lnTo>
                    <a:pt x="426" y="846"/>
                  </a:lnTo>
                  <a:lnTo>
                    <a:pt x="444" y="852"/>
                  </a:lnTo>
                  <a:lnTo>
                    <a:pt x="460" y="851"/>
                  </a:lnTo>
                  <a:lnTo>
                    <a:pt x="477" y="849"/>
                  </a:lnTo>
                  <a:lnTo>
                    <a:pt x="490" y="854"/>
                  </a:lnTo>
                  <a:lnTo>
                    <a:pt x="504" y="860"/>
                  </a:lnTo>
                  <a:lnTo>
                    <a:pt x="516" y="867"/>
                  </a:lnTo>
                  <a:lnTo>
                    <a:pt x="526" y="875"/>
                  </a:lnTo>
                  <a:lnTo>
                    <a:pt x="540" y="879"/>
                  </a:lnTo>
                  <a:lnTo>
                    <a:pt x="552" y="879"/>
                  </a:lnTo>
                  <a:lnTo>
                    <a:pt x="570" y="879"/>
                  </a:lnTo>
                  <a:lnTo>
                    <a:pt x="591" y="882"/>
                  </a:lnTo>
                  <a:lnTo>
                    <a:pt x="612" y="890"/>
                  </a:lnTo>
                  <a:lnTo>
                    <a:pt x="633" y="900"/>
                  </a:lnTo>
                  <a:lnTo>
                    <a:pt x="649" y="914"/>
                  </a:lnTo>
                  <a:lnTo>
                    <a:pt x="661" y="932"/>
                  </a:lnTo>
                  <a:lnTo>
                    <a:pt x="664" y="947"/>
                  </a:lnTo>
                  <a:lnTo>
                    <a:pt x="663" y="959"/>
                  </a:lnTo>
                  <a:lnTo>
                    <a:pt x="658" y="969"/>
                  </a:lnTo>
                  <a:lnTo>
                    <a:pt x="652" y="977"/>
                  </a:lnTo>
                  <a:lnTo>
                    <a:pt x="649" y="984"/>
                  </a:lnTo>
                  <a:lnTo>
                    <a:pt x="648" y="993"/>
                  </a:lnTo>
                  <a:lnTo>
                    <a:pt x="654" y="1002"/>
                  </a:lnTo>
                  <a:lnTo>
                    <a:pt x="663" y="1010"/>
                  </a:lnTo>
                  <a:lnTo>
                    <a:pt x="673" y="1013"/>
                  </a:lnTo>
                  <a:lnTo>
                    <a:pt x="685" y="1016"/>
                  </a:lnTo>
                  <a:lnTo>
                    <a:pt x="697" y="1017"/>
                  </a:lnTo>
                  <a:lnTo>
                    <a:pt x="709" y="1020"/>
                  </a:lnTo>
                  <a:lnTo>
                    <a:pt x="720" y="1025"/>
                  </a:lnTo>
                  <a:lnTo>
                    <a:pt x="729" y="1032"/>
                  </a:lnTo>
                  <a:lnTo>
                    <a:pt x="735" y="1044"/>
                  </a:lnTo>
                  <a:lnTo>
                    <a:pt x="745" y="1074"/>
                  </a:lnTo>
                  <a:lnTo>
                    <a:pt x="762" y="1107"/>
                  </a:lnTo>
                  <a:lnTo>
                    <a:pt x="778" y="1143"/>
                  </a:lnTo>
                  <a:lnTo>
                    <a:pt x="792" y="1182"/>
                  </a:lnTo>
                  <a:lnTo>
                    <a:pt x="798" y="1208"/>
                  </a:lnTo>
                  <a:lnTo>
                    <a:pt x="804" y="1229"/>
                  </a:lnTo>
                  <a:lnTo>
                    <a:pt x="810" y="1244"/>
                  </a:lnTo>
                  <a:lnTo>
                    <a:pt x="817" y="1254"/>
                  </a:lnTo>
                  <a:lnTo>
                    <a:pt x="825" y="1259"/>
                  </a:lnTo>
                  <a:lnTo>
                    <a:pt x="835" y="1257"/>
                  </a:lnTo>
                  <a:lnTo>
                    <a:pt x="847" y="1248"/>
                  </a:lnTo>
                  <a:lnTo>
                    <a:pt x="859" y="1232"/>
                  </a:lnTo>
                  <a:lnTo>
                    <a:pt x="873" y="1209"/>
                  </a:lnTo>
                  <a:lnTo>
                    <a:pt x="886" y="1187"/>
                  </a:lnTo>
                  <a:lnTo>
                    <a:pt x="904" y="1163"/>
                  </a:lnTo>
                  <a:lnTo>
                    <a:pt x="924" y="1143"/>
                  </a:lnTo>
                  <a:lnTo>
                    <a:pt x="942" y="1131"/>
                  </a:lnTo>
                  <a:lnTo>
                    <a:pt x="958" y="1125"/>
                  </a:lnTo>
                  <a:lnTo>
                    <a:pt x="972" y="1122"/>
                  </a:lnTo>
                  <a:lnTo>
                    <a:pt x="984" y="1121"/>
                  </a:lnTo>
                  <a:lnTo>
                    <a:pt x="994" y="1119"/>
                  </a:lnTo>
                  <a:lnTo>
                    <a:pt x="1005" y="1113"/>
                  </a:lnTo>
                  <a:lnTo>
                    <a:pt x="1015" y="1101"/>
                  </a:lnTo>
                  <a:lnTo>
                    <a:pt x="1026" y="1082"/>
                  </a:lnTo>
                  <a:lnTo>
                    <a:pt x="1033" y="1064"/>
                  </a:lnTo>
                  <a:lnTo>
                    <a:pt x="1041" y="1046"/>
                  </a:lnTo>
                  <a:lnTo>
                    <a:pt x="1048" y="1031"/>
                  </a:lnTo>
                  <a:lnTo>
                    <a:pt x="1056" y="1017"/>
                  </a:lnTo>
                  <a:lnTo>
                    <a:pt x="1068" y="1010"/>
                  </a:lnTo>
                  <a:lnTo>
                    <a:pt x="1086" y="1005"/>
                  </a:lnTo>
                  <a:lnTo>
                    <a:pt x="1101" y="1004"/>
                  </a:lnTo>
                  <a:lnTo>
                    <a:pt x="1111" y="1004"/>
                  </a:lnTo>
                  <a:lnTo>
                    <a:pt x="1114" y="1005"/>
                  </a:lnTo>
                  <a:lnTo>
                    <a:pt x="1113" y="1007"/>
                  </a:lnTo>
                  <a:lnTo>
                    <a:pt x="1110" y="1014"/>
                  </a:lnTo>
                  <a:lnTo>
                    <a:pt x="1105" y="1025"/>
                  </a:lnTo>
                  <a:lnTo>
                    <a:pt x="1102" y="1038"/>
                  </a:lnTo>
                  <a:lnTo>
                    <a:pt x="1101" y="1052"/>
                  </a:lnTo>
                  <a:lnTo>
                    <a:pt x="1101" y="1065"/>
                  </a:lnTo>
                  <a:lnTo>
                    <a:pt x="1099" y="1076"/>
                  </a:lnTo>
                  <a:lnTo>
                    <a:pt x="1093" y="1089"/>
                  </a:lnTo>
                  <a:lnTo>
                    <a:pt x="1081" y="1104"/>
                  </a:lnTo>
                  <a:lnTo>
                    <a:pt x="1069" y="1119"/>
                  </a:lnTo>
                  <a:lnTo>
                    <a:pt x="1057" y="1139"/>
                  </a:lnTo>
                  <a:lnTo>
                    <a:pt x="1048" y="1158"/>
                  </a:lnTo>
                  <a:lnTo>
                    <a:pt x="1044" y="1182"/>
                  </a:lnTo>
                  <a:lnTo>
                    <a:pt x="1042" y="1214"/>
                  </a:lnTo>
                  <a:lnTo>
                    <a:pt x="1039" y="1241"/>
                  </a:lnTo>
                  <a:lnTo>
                    <a:pt x="1036" y="1260"/>
                  </a:lnTo>
                  <a:lnTo>
                    <a:pt x="1035" y="1274"/>
                  </a:lnTo>
                  <a:lnTo>
                    <a:pt x="1033" y="1278"/>
                  </a:lnTo>
                  <a:lnTo>
                    <a:pt x="1032" y="1278"/>
                  </a:lnTo>
                  <a:lnTo>
                    <a:pt x="1026" y="1277"/>
                  </a:lnTo>
                  <a:lnTo>
                    <a:pt x="1017" y="1275"/>
                  </a:lnTo>
                  <a:lnTo>
                    <a:pt x="1006" y="1275"/>
                  </a:lnTo>
                  <a:lnTo>
                    <a:pt x="997" y="1275"/>
                  </a:lnTo>
                  <a:lnTo>
                    <a:pt x="988" y="1277"/>
                  </a:lnTo>
                  <a:lnTo>
                    <a:pt x="982" y="1280"/>
                  </a:lnTo>
                  <a:lnTo>
                    <a:pt x="979" y="1287"/>
                  </a:lnTo>
                  <a:lnTo>
                    <a:pt x="982" y="1296"/>
                  </a:lnTo>
                  <a:lnTo>
                    <a:pt x="990" y="1308"/>
                  </a:lnTo>
                  <a:lnTo>
                    <a:pt x="1000" y="1314"/>
                  </a:lnTo>
                  <a:lnTo>
                    <a:pt x="1012" y="1316"/>
                  </a:lnTo>
                  <a:lnTo>
                    <a:pt x="1024" y="1316"/>
                  </a:lnTo>
                  <a:lnTo>
                    <a:pt x="1036" y="1314"/>
                  </a:lnTo>
                  <a:lnTo>
                    <a:pt x="1048" y="1314"/>
                  </a:lnTo>
                  <a:lnTo>
                    <a:pt x="1057" y="1314"/>
                  </a:lnTo>
                  <a:lnTo>
                    <a:pt x="1066" y="1313"/>
                  </a:lnTo>
                  <a:lnTo>
                    <a:pt x="1074" y="1305"/>
                  </a:lnTo>
                  <a:lnTo>
                    <a:pt x="1081" y="1290"/>
                  </a:lnTo>
                  <a:lnTo>
                    <a:pt x="1089" y="1272"/>
                  </a:lnTo>
                  <a:lnTo>
                    <a:pt x="1095" y="1251"/>
                  </a:lnTo>
                  <a:lnTo>
                    <a:pt x="1099" y="1229"/>
                  </a:lnTo>
                  <a:lnTo>
                    <a:pt x="1104" y="1208"/>
                  </a:lnTo>
                  <a:lnTo>
                    <a:pt x="1110" y="1193"/>
                  </a:lnTo>
                  <a:lnTo>
                    <a:pt x="1119" y="1181"/>
                  </a:lnTo>
                  <a:lnTo>
                    <a:pt x="1128" y="1176"/>
                  </a:lnTo>
                  <a:lnTo>
                    <a:pt x="1137" y="1179"/>
                  </a:lnTo>
                  <a:lnTo>
                    <a:pt x="1146" y="1190"/>
                  </a:lnTo>
                  <a:lnTo>
                    <a:pt x="1153" y="1206"/>
                  </a:lnTo>
                  <a:lnTo>
                    <a:pt x="1158" y="1229"/>
                  </a:lnTo>
                  <a:lnTo>
                    <a:pt x="1162" y="1253"/>
                  </a:lnTo>
                  <a:lnTo>
                    <a:pt x="1164" y="1278"/>
                  </a:lnTo>
                  <a:lnTo>
                    <a:pt x="1162" y="1302"/>
                  </a:lnTo>
                  <a:lnTo>
                    <a:pt x="1158" y="1322"/>
                  </a:lnTo>
                  <a:lnTo>
                    <a:pt x="1150" y="1335"/>
                  </a:lnTo>
                  <a:lnTo>
                    <a:pt x="1137" y="1349"/>
                  </a:lnTo>
                  <a:lnTo>
                    <a:pt x="1123" y="1359"/>
                  </a:lnTo>
                  <a:lnTo>
                    <a:pt x="1113" y="1368"/>
                  </a:lnTo>
                  <a:lnTo>
                    <a:pt x="1108" y="1377"/>
                  </a:lnTo>
                  <a:lnTo>
                    <a:pt x="1111" y="1385"/>
                  </a:lnTo>
                  <a:lnTo>
                    <a:pt x="1122" y="1389"/>
                  </a:lnTo>
                  <a:lnTo>
                    <a:pt x="1137" y="1391"/>
                  </a:lnTo>
                  <a:lnTo>
                    <a:pt x="1155" y="1388"/>
                  </a:lnTo>
                  <a:lnTo>
                    <a:pt x="1173" y="1385"/>
                  </a:lnTo>
                  <a:lnTo>
                    <a:pt x="1192" y="1379"/>
                  </a:lnTo>
                  <a:lnTo>
                    <a:pt x="1210" y="1371"/>
                  </a:lnTo>
                  <a:lnTo>
                    <a:pt x="1230" y="1367"/>
                  </a:lnTo>
                  <a:lnTo>
                    <a:pt x="1243" y="1367"/>
                  </a:lnTo>
                  <a:lnTo>
                    <a:pt x="1254" y="1370"/>
                  </a:lnTo>
                  <a:lnTo>
                    <a:pt x="1261" y="1373"/>
                  </a:lnTo>
                  <a:lnTo>
                    <a:pt x="1263" y="1374"/>
                  </a:lnTo>
                  <a:lnTo>
                    <a:pt x="1264" y="1377"/>
                  </a:lnTo>
                  <a:lnTo>
                    <a:pt x="1269" y="1385"/>
                  </a:lnTo>
                  <a:lnTo>
                    <a:pt x="1275" y="1398"/>
                  </a:lnTo>
                  <a:lnTo>
                    <a:pt x="1281" y="1415"/>
                  </a:lnTo>
                  <a:lnTo>
                    <a:pt x="1288" y="1434"/>
                  </a:lnTo>
                  <a:lnTo>
                    <a:pt x="1293" y="1457"/>
                  </a:lnTo>
                  <a:lnTo>
                    <a:pt x="1297" y="1481"/>
                  </a:lnTo>
                  <a:lnTo>
                    <a:pt x="1299" y="1508"/>
                  </a:lnTo>
                  <a:lnTo>
                    <a:pt x="1299" y="1529"/>
                  </a:lnTo>
                  <a:lnTo>
                    <a:pt x="1297" y="1545"/>
                  </a:lnTo>
                  <a:lnTo>
                    <a:pt x="1294" y="1560"/>
                  </a:lnTo>
                  <a:lnTo>
                    <a:pt x="1293" y="1572"/>
                  </a:lnTo>
                  <a:lnTo>
                    <a:pt x="1294" y="1584"/>
                  </a:lnTo>
                  <a:lnTo>
                    <a:pt x="1297" y="1598"/>
                  </a:lnTo>
                  <a:lnTo>
                    <a:pt x="1303" y="1614"/>
                  </a:lnTo>
                  <a:lnTo>
                    <a:pt x="1314" y="1632"/>
                  </a:lnTo>
                  <a:lnTo>
                    <a:pt x="1330" y="1656"/>
                  </a:lnTo>
                  <a:lnTo>
                    <a:pt x="1354" y="1685"/>
                  </a:lnTo>
                  <a:lnTo>
                    <a:pt x="1375" y="1706"/>
                  </a:lnTo>
                  <a:lnTo>
                    <a:pt x="1392" y="1719"/>
                  </a:lnTo>
                  <a:lnTo>
                    <a:pt x="1407" y="1728"/>
                  </a:lnTo>
                  <a:lnTo>
                    <a:pt x="1417" y="1733"/>
                  </a:lnTo>
                  <a:lnTo>
                    <a:pt x="1425" y="1734"/>
                  </a:lnTo>
                  <a:lnTo>
                    <a:pt x="1426" y="1734"/>
                  </a:lnTo>
                </a:path>
              </a:pathLst>
            </a:custGeom>
            <a:grpFill/>
            <a:ln w="4826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gray">
            <a:xfrm>
              <a:off x="1490" y="1375"/>
              <a:ext cx="1028" cy="1559"/>
            </a:xfrm>
            <a:custGeom>
              <a:avLst/>
              <a:gdLst>
                <a:gd name="T0" fmla="*/ 463 w 2057"/>
                <a:gd name="T1" fmla="*/ 30 h 3118"/>
                <a:gd name="T2" fmla="*/ 384 w 2057"/>
                <a:gd name="T3" fmla="*/ 22 h 3118"/>
                <a:gd name="T4" fmla="*/ 363 w 2057"/>
                <a:gd name="T5" fmla="*/ 50 h 3118"/>
                <a:gd name="T6" fmla="*/ 328 w 2057"/>
                <a:gd name="T7" fmla="*/ 98 h 3118"/>
                <a:gd name="T8" fmla="*/ 307 w 2057"/>
                <a:gd name="T9" fmla="*/ 136 h 3118"/>
                <a:gd name="T10" fmla="*/ 270 w 2057"/>
                <a:gd name="T11" fmla="*/ 165 h 3118"/>
                <a:gd name="T12" fmla="*/ 170 w 2057"/>
                <a:gd name="T13" fmla="*/ 243 h 3118"/>
                <a:gd name="T14" fmla="*/ 133 w 2057"/>
                <a:gd name="T15" fmla="*/ 264 h 3118"/>
                <a:gd name="T16" fmla="*/ 117 w 2057"/>
                <a:gd name="T17" fmla="*/ 275 h 3118"/>
                <a:gd name="T18" fmla="*/ 87 w 2057"/>
                <a:gd name="T19" fmla="*/ 281 h 3118"/>
                <a:gd name="T20" fmla="*/ 59 w 2057"/>
                <a:gd name="T21" fmla="*/ 302 h 3118"/>
                <a:gd name="T22" fmla="*/ 38 w 2057"/>
                <a:gd name="T23" fmla="*/ 321 h 3118"/>
                <a:gd name="T24" fmla="*/ 25 w 2057"/>
                <a:gd name="T25" fmla="*/ 334 h 3118"/>
                <a:gd name="T26" fmla="*/ 21 w 2057"/>
                <a:gd name="T27" fmla="*/ 351 h 3118"/>
                <a:gd name="T28" fmla="*/ 6 w 2057"/>
                <a:gd name="T29" fmla="*/ 342 h 3118"/>
                <a:gd name="T30" fmla="*/ 3 w 2057"/>
                <a:gd name="T31" fmla="*/ 370 h 3118"/>
                <a:gd name="T32" fmla="*/ 9 w 2057"/>
                <a:gd name="T33" fmla="*/ 384 h 3118"/>
                <a:gd name="T34" fmla="*/ 5 w 2057"/>
                <a:gd name="T35" fmla="*/ 400 h 3118"/>
                <a:gd name="T36" fmla="*/ 3 w 2057"/>
                <a:gd name="T37" fmla="*/ 424 h 3118"/>
                <a:gd name="T38" fmla="*/ 11 w 2057"/>
                <a:gd name="T39" fmla="*/ 440 h 3118"/>
                <a:gd name="T40" fmla="*/ 26 w 2057"/>
                <a:gd name="T41" fmla="*/ 462 h 3118"/>
                <a:gd name="T42" fmla="*/ 36 w 2057"/>
                <a:gd name="T43" fmla="*/ 476 h 3118"/>
                <a:gd name="T44" fmla="*/ 22 w 2057"/>
                <a:gd name="T45" fmla="*/ 506 h 3118"/>
                <a:gd name="T46" fmla="*/ 34 w 2057"/>
                <a:gd name="T47" fmla="*/ 519 h 3118"/>
                <a:gd name="T48" fmla="*/ 45 w 2057"/>
                <a:gd name="T49" fmla="*/ 535 h 3118"/>
                <a:gd name="T50" fmla="*/ 56 w 2057"/>
                <a:gd name="T51" fmla="*/ 555 h 3118"/>
                <a:gd name="T52" fmla="*/ 73 w 2057"/>
                <a:gd name="T53" fmla="*/ 580 h 3118"/>
                <a:gd name="T54" fmla="*/ 80 w 2057"/>
                <a:gd name="T55" fmla="*/ 606 h 3118"/>
                <a:gd name="T56" fmla="*/ 89 w 2057"/>
                <a:gd name="T57" fmla="*/ 637 h 3118"/>
                <a:gd name="T58" fmla="*/ 110 w 2057"/>
                <a:gd name="T59" fmla="*/ 662 h 3118"/>
                <a:gd name="T60" fmla="*/ 117 w 2057"/>
                <a:gd name="T61" fmla="*/ 687 h 3118"/>
                <a:gd name="T62" fmla="*/ 117 w 2057"/>
                <a:gd name="T63" fmla="*/ 712 h 3118"/>
                <a:gd name="T64" fmla="*/ 117 w 2057"/>
                <a:gd name="T65" fmla="*/ 726 h 3118"/>
                <a:gd name="T66" fmla="*/ 105 w 2057"/>
                <a:gd name="T67" fmla="*/ 740 h 3118"/>
                <a:gd name="T68" fmla="*/ 108 w 2057"/>
                <a:gd name="T69" fmla="*/ 757 h 3118"/>
                <a:gd name="T70" fmla="*/ 125 w 2057"/>
                <a:gd name="T71" fmla="*/ 768 h 3118"/>
                <a:gd name="T72" fmla="*/ 143 w 2057"/>
                <a:gd name="T73" fmla="*/ 778 h 3118"/>
                <a:gd name="T74" fmla="*/ 176 w 2057"/>
                <a:gd name="T75" fmla="*/ 776 h 3118"/>
                <a:gd name="T76" fmla="*/ 219 w 2057"/>
                <a:gd name="T77" fmla="*/ 758 h 3118"/>
                <a:gd name="T78" fmla="*/ 248 w 2057"/>
                <a:gd name="T79" fmla="*/ 741 h 3118"/>
                <a:gd name="T80" fmla="*/ 286 w 2057"/>
                <a:gd name="T81" fmla="*/ 726 h 3118"/>
                <a:gd name="T82" fmla="*/ 323 w 2057"/>
                <a:gd name="T83" fmla="*/ 725 h 3118"/>
                <a:gd name="T84" fmla="*/ 354 w 2057"/>
                <a:gd name="T85" fmla="*/ 720 h 3118"/>
                <a:gd name="T86" fmla="*/ 368 w 2057"/>
                <a:gd name="T87" fmla="*/ 702 h 3118"/>
                <a:gd name="T88" fmla="*/ 377 w 2057"/>
                <a:gd name="T89" fmla="*/ 685 h 3118"/>
                <a:gd name="T90" fmla="*/ 399 w 2057"/>
                <a:gd name="T91" fmla="*/ 673 h 3118"/>
                <a:gd name="T92" fmla="*/ 424 w 2057"/>
                <a:gd name="T93" fmla="*/ 659 h 3118"/>
                <a:gd name="T94" fmla="*/ 456 w 2057"/>
                <a:gd name="T95" fmla="*/ 655 h 3118"/>
                <a:gd name="T96" fmla="*/ 494 w 2057"/>
                <a:gd name="T97" fmla="*/ 646 h 3118"/>
                <a:gd name="T98" fmla="*/ 492 w 2057"/>
                <a:gd name="T99" fmla="*/ 36 h 311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057"/>
                <a:gd name="T151" fmla="*/ 0 h 3118"/>
                <a:gd name="T152" fmla="*/ 2057 w 2057"/>
                <a:gd name="T153" fmla="*/ 3118 h 311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057" h="3118">
                  <a:moveTo>
                    <a:pt x="1971" y="144"/>
                  </a:moveTo>
                  <a:lnTo>
                    <a:pt x="1902" y="126"/>
                  </a:lnTo>
                  <a:lnTo>
                    <a:pt x="1848" y="186"/>
                  </a:lnTo>
                  <a:lnTo>
                    <a:pt x="1854" y="120"/>
                  </a:lnTo>
                  <a:lnTo>
                    <a:pt x="1800" y="78"/>
                  </a:lnTo>
                  <a:lnTo>
                    <a:pt x="1740" y="18"/>
                  </a:lnTo>
                  <a:lnTo>
                    <a:pt x="1674" y="0"/>
                  </a:lnTo>
                  <a:lnTo>
                    <a:pt x="1538" y="87"/>
                  </a:lnTo>
                  <a:lnTo>
                    <a:pt x="1529" y="129"/>
                  </a:lnTo>
                  <a:lnTo>
                    <a:pt x="1487" y="102"/>
                  </a:lnTo>
                  <a:lnTo>
                    <a:pt x="1424" y="153"/>
                  </a:lnTo>
                  <a:lnTo>
                    <a:pt x="1454" y="202"/>
                  </a:lnTo>
                  <a:lnTo>
                    <a:pt x="1409" y="199"/>
                  </a:lnTo>
                  <a:lnTo>
                    <a:pt x="1328" y="283"/>
                  </a:lnTo>
                  <a:lnTo>
                    <a:pt x="1343" y="331"/>
                  </a:lnTo>
                  <a:lnTo>
                    <a:pt x="1313" y="394"/>
                  </a:lnTo>
                  <a:lnTo>
                    <a:pt x="1241" y="373"/>
                  </a:lnTo>
                  <a:lnTo>
                    <a:pt x="1217" y="436"/>
                  </a:lnTo>
                  <a:lnTo>
                    <a:pt x="1268" y="481"/>
                  </a:lnTo>
                  <a:lnTo>
                    <a:pt x="1229" y="544"/>
                  </a:lnTo>
                  <a:lnTo>
                    <a:pt x="1139" y="427"/>
                  </a:lnTo>
                  <a:lnTo>
                    <a:pt x="1056" y="517"/>
                  </a:lnTo>
                  <a:lnTo>
                    <a:pt x="1041" y="604"/>
                  </a:lnTo>
                  <a:lnTo>
                    <a:pt x="1083" y="657"/>
                  </a:lnTo>
                  <a:lnTo>
                    <a:pt x="1002" y="729"/>
                  </a:lnTo>
                  <a:lnTo>
                    <a:pt x="936" y="867"/>
                  </a:lnTo>
                  <a:lnTo>
                    <a:pt x="783" y="957"/>
                  </a:lnTo>
                  <a:lnTo>
                    <a:pt x="681" y="972"/>
                  </a:lnTo>
                  <a:lnTo>
                    <a:pt x="629" y="1020"/>
                  </a:lnTo>
                  <a:lnTo>
                    <a:pt x="542" y="1047"/>
                  </a:lnTo>
                  <a:lnTo>
                    <a:pt x="539" y="1048"/>
                  </a:lnTo>
                  <a:lnTo>
                    <a:pt x="533" y="1056"/>
                  </a:lnTo>
                  <a:lnTo>
                    <a:pt x="522" y="1066"/>
                  </a:lnTo>
                  <a:lnTo>
                    <a:pt x="509" y="1078"/>
                  </a:lnTo>
                  <a:lnTo>
                    <a:pt x="491" y="1089"/>
                  </a:lnTo>
                  <a:lnTo>
                    <a:pt x="470" y="1099"/>
                  </a:lnTo>
                  <a:lnTo>
                    <a:pt x="446" y="1107"/>
                  </a:lnTo>
                  <a:lnTo>
                    <a:pt x="419" y="1108"/>
                  </a:lnTo>
                  <a:lnTo>
                    <a:pt x="383" y="1113"/>
                  </a:lnTo>
                  <a:lnTo>
                    <a:pt x="348" y="1123"/>
                  </a:lnTo>
                  <a:lnTo>
                    <a:pt x="317" y="1140"/>
                  </a:lnTo>
                  <a:lnTo>
                    <a:pt x="288" y="1161"/>
                  </a:lnTo>
                  <a:lnTo>
                    <a:pt x="263" y="1183"/>
                  </a:lnTo>
                  <a:lnTo>
                    <a:pt x="239" y="1207"/>
                  </a:lnTo>
                  <a:lnTo>
                    <a:pt x="219" y="1228"/>
                  </a:lnTo>
                  <a:lnTo>
                    <a:pt x="197" y="1246"/>
                  </a:lnTo>
                  <a:lnTo>
                    <a:pt x="174" y="1264"/>
                  </a:lnTo>
                  <a:lnTo>
                    <a:pt x="152" y="1281"/>
                  </a:lnTo>
                  <a:lnTo>
                    <a:pt x="132" y="1296"/>
                  </a:lnTo>
                  <a:lnTo>
                    <a:pt x="117" y="1309"/>
                  </a:lnTo>
                  <a:lnTo>
                    <a:pt x="108" y="1321"/>
                  </a:lnTo>
                  <a:lnTo>
                    <a:pt x="102" y="1335"/>
                  </a:lnTo>
                  <a:lnTo>
                    <a:pt x="98" y="1351"/>
                  </a:lnTo>
                  <a:lnTo>
                    <a:pt x="93" y="1371"/>
                  </a:lnTo>
                  <a:lnTo>
                    <a:pt x="90" y="1387"/>
                  </a:lnTo>
                  <a:lnTo>
                    <a:pt x="87" y="1402"/>
                  </a:lnTo>
                  <a:lnTo>
                    <a:pt x="84" y="1413"/>
                  </a:lnTo>
                  <a:lnTo>
                    <a:pt x="84" y="1417"/>
                  </a:lnTo>
                  <a:lnTo>
                    <a:pt x="57" y="1414"/>
                  </a:lnTo>
                  <a:lnTo>
                    <a:pt x="27" y="1366"/>
                  </a:lnTo>
                  <a:lnTo>
                    <a:pt x="0" y="1456"/>
                  </a:lnTo>
                  <a:lnTo>
                    <a:pt x="2" y="1459"/>
                  </a:lnTo>
                  <a:lnTo>
                    <a:pt x="8" y="1465"/>
                  </a:lnTo>
                  <a:lnTo>
                    <a:pt x="14" y="1477"/>
                  </a:lnTo>
                  <a:lnTo>
                    <a:pt x="21" y="1491"/>
                  </a:lnTo>
                  <a:lnTo>
                    <a:pt x="29" y="1506"/>
                  </a:lnTo>
                  <a:lnTo>
                    <a:pt x="35" y="1521"/>
                  </a:lnTo>
                  <a:lnTo>
                    <a:pt x="38" y="1534"/>
                  </a:lnTo>
                  <a:lnTo>
                    <a:pt x="36" y="1545"/>
                  </a:lnTo>
                  <a:lnTo>
                    <a:pt x="32" y="1558"/>
                  </a:lnTo>
                  <a:lnTo>
                    <a:pt x="27" y="1578"/>
                  </a:lnTo>
                  <a:lnTo>
                    <a:pt x="21" y="1600"/>
                  </a:lnTo>
                  <a:lnTo>
                    <a:pt x="17" y="1626"/>
                  </a:lnTo>
                  <a:lnTo>
                    <a:pt x="14" y="1651"/>
                  </a:lnTo>
                  <a:lnTo>
                    <a:pt x="12" y="1677"/>
                  </a:lnTo>
                  <a:lnTo>
                    <a:pt x="14" y="1698"/>
                  </a:lnTo>
                  <a:lnTo>
                    <a:pt x="18" y="1716"/>
                  </a:lnTo>
                  <a:lnTo>
                    <a:pt x="24" y="1728"/>
                  </a:lnTo>
                  <a:lnTo>
                    <a:pt x="33" y="1744"/>
                  </a:lnTo>
                  <a:lnTo>
                    <a:pt x="45" y="1762"/>
                  </a:lnTo>
                  <a:lnTo>
                    <a:pt x="59" y="1783"/>
                  </a:lnTo>
                  <a:lnTo>
                    <a:pt x="74" y="1804"/>
                  </a:lnTo>
                  <a:lnTo>
                    <a:pt x="89" y="1827"/>
                  </a:lnTo>
                  <a:lnTo>
                    <a:pt x="104" y="1848"/>
                  </a:lnTo>
                  <a:lnTo>
                    <a:pt x="117" y="1866"/>
                  </a:lnTo>
                  <a:lnTo>
                    <a:pt x="129" y="1882"/>
                  </a:lnTo>
                  <a:lnTo>
                    <a:pt x="138" y="1896"/>
                  </a:lnTo>
                  <a:lnTo>
                    <a:pt x="144" y="1905"/>
                  </a:lnTo>
                  <a:lnTo>
                    <a:pt x="147" y="1908"/>
                  </a:lnTo>
                  <a:lnTo>
                    <a:pt x="129" y="1956"/>
                  </a:lnTo>
                  <a:lnTo>
                    <a:pt x="87" y="2023"/>
                  </a:lnTo>
                  <a:lnTo>
                    <a:pt x="90" y="2026"/>
                  </a:lnTo>
                  <a:lnTo>
                    <a:pt x="98" y="2034"/>
                  </a:lnTo>
                  <a:lnTo>
                    <a:pt x="110" y="2044"/>
                  </a:lnTo>
                  <a:lnTo>
                    <a:pt x="123" y="2059"/>
                  </a:lnTo>
                  <a:lnTo>
                    <a:pt x="138" y="2074"/>
                  </a:lnTo>
                  <a:lnTo>
                    <a:pt x="153" y="2092"/>
                  </a:lnTo>
                  <a:lnTo>
                    <a:pt x="165" y="2109"/>
                  </a:lnTo>
                  <a:lnTo>
                    <a:pt x="174" y="2125"/>
                  </a:lnTo>
                  <a:lnTo>
                    <a:pt x="180" y="2140"/>
                  </a:lnTo>
                  <a:lnTo>
                    <a:pt x="185" y="2155"/>
                  </a:lnTo>
                  <a:lnTo>
                    <a:pt x="194" y="2173"/>
                  </a:lnTo>
                  <a:lnTo>
                    <a:pt x="209" y="2196"/>
                  </a:lnTo>
                  <a:lnTo>
                    <a:pt x="225" y="2220"/>
                  </a:lnTo>
                  <a:lnTo>
                    <a:pt x="243" y="2244"/>
                  </a:lnTo>
                  <a:lnTo>
                    <a:pt x="261" y="2269"/>
                  </a:lnTo>
                  <a:lnTo>
                    <a:pt x="279" y="2295"/>
                  </a:lnTo>
                  <a:lnTo>
                    <a:pt x="294" y="2319"/>
                  </a:lnTo>
                  <a:lnTo>
                    <a:pt x="305" y="2340"/>
                  </a:lnTo>
                  <a:lnTo>
                    <a:pt x="311" y="2359"/>
                  </a:lnTo>
                  <a:lnTo>
                    <a:pt x="317" y="2389"/>
                  </a:lnTo>
                  <a:lnTo>
                    <a:pt x="323" y="2424"/>
                  </a:lnTo>
                  <a:lnTo>
                    <a:pt x="330" y="2458"/>
                  </a:lnTo>
                  <a:lnTo>
                    <a:pt x="338" y="2493"/>
                  </a:lnTo>
                  <a:lnTo>
                    <a:pt x="347" y="2523"/>
                  </a:lnTo>
                  <a:lnTo>
                    <a:pt x="359" y="2547"/>
                  </a:lnTo>
                  <a:lnTo>
                    <a:pt x="377" y="2572"/>
                  </a:lnTo>
                  <a:lnTo>
                    <a:pt x="398" y="2596"/>
                  </a:lnTo>
                  <a:lnTo>
                    <a:pt x="419" y="2620"/>
                  </a:lnTo>
                  <a:lnTo>
                    <a:pt x="440" y="2647"/>
                  </a:lnTo>
                  <a:lnTo>
                    <a:pt x="458" y="2676"/>
                  </a:lnTo>
                  <a:lnTo>
                    <a:pt x="465" y="2695"/>
                  </a:lnTo>
                  <a:lnTo>
                    <a:pt x="470" y="2719"/>
                  </a:lnTo>
                  <a:lnTo>
                    <a:pt x="471" y="2745"/>
                  </a:lnTo>
                  <a:lnTo>
                    <a:pt x="473" y="2773"/>
                  </a:lnTo>
                  <a:lnTo>
                    <a:pt x="473" y="2800"/>
                  </a:lnTo>
                  <a:lnTo>
                    <a:pt x="471" y="2826"/>
                  </a:lnTo>
                  <a:lnTo>
                    <a:pt x="471" y="2848"/>
                  </a:lnTo>
                  <a:lnTo>
                    <a:pt x="473" y="2866"/>
                  </a:lnTo>
                  <a:lnTo>
                    <a:pt x="476" y="2878"/>
                  </a:lnTo>
                  <a:lnTo>
                    <a:pt x="476" y="2890"/>
                  </a:lnTo>
                  <a:lnTo>
                    <a:pt x="470" y="2904"/>
                  </a:lnTo>
                  <a:lnTo>
                    <a:pt x="459" y="2916"/>
                  </a:lnTo>
                  <a:lnTo>
                    <a:pt x="446" y="2929"/>
                  </a:lnTo>
                  <a:lnTo>
                    <a:pt x="434" y="2944"/>
                  </a:lnTo>
                  <a:lnTo>
                    <a:pt x="423" y="2958"/>
                  </a:lnTo>
                  <a:lnTo>
                    <a:pt x="419" y="2971"/>
                  </a:lnTo>
                  <a:lnTo>
                    <a:pt x="419" y="2991"/>
                  </a:lnTo>
                  <a:lnTo>
                    <a:pt x="425" y="3010"/>
                  </a:lnTo>
                  <a:lnTo>
                    <a:pt x="435" y="3027"/>
                  </a:lnTo>
                  <a:lnTo>
                    <a:pt x="450" y="3042"/>
                  </a:lnTo>
                  <a:lnTo>
                    <a:pt x="473" y="3052"/>
                  </a:lnTo>
                  <a:lnTo>
                    <a:pt x="486" y="3060"/>
                  </a:lnTo>
                  <a:lnTo>
                    <a:pt x="501" y="3069"/>
                  </a:lnTo>
                  <a:lnTo>
                    <a:pt x="518" y="3079"/>
                  </a:lnTo>
                  <a:lnTo>
                    <a:pt x="534" y="3091"/>
                  </a:lnTo>
                  <a:lnTo>
                    <a:pt x="554" y="3102"/>
                  </a:lnTo>
                  <a:lnTo>
                    <a:pt x="573" y="3111"/>
                  </a:lnTo>
                  <a:lnTo>
                    <a:pt x="597" y="3117"/>
                  </a:lnTo>
                  <a:lnTo>
                    <a:pt x="623" y="3118"/>
                  </a:lnTo>
                  <a:lnTo>
                    <a:pt x="653" y="3115"/>
                  </a:lnTo>
                  <a:lnTo>
                    <a:pt x="705" y="3102"/>
                  </a:lnTo>
                  <a:lnTo>
                    <a:pt x="753" y="3084"/>
                  </a:lnTo>
                  <a:lnTo>
                    <a:pt x="798" y="3064"/>
                  </a:lnTo>
                  <a:lnTo>
                    <a:pt x="840" y="3046"/>
                  </a:lnTo>
                  <a:lnTo>
                    <a:pt x="879" y="3031"/>
                  </a:lnTo>
                  <a:lnTo>
                    <a:pt x="905" y="3021"/>
                  </a:lnTo>
                  <a:lnTo>
                    <a:pt x="932" y="3003"/>
                  </a:lnTo>
                  <a:lnTo>
                    <a:pt x="962" y="2982"/>
                  </a:lnTo>
                  <a:lnTo>
                    <a:pt x="995" y="2961"/>
                  </a:lnTo>
                  <a:lnTo>
                    <a:pt x="1029" y="2940"/>
                  </a:lnTo>
                  <a:lnTo>
                    <a:pt x="1065" y="2922"/>
                  </a:lnTo>
                  <a:lnTo>
                    <a:pt x="1104" y="2908"/>
                  </a:lnTo>
                  <a:lnTo>
                    <a:pt x="1145" y="2902"/>
                  </a:lnTo>
                  <a:lnTo>
                    <a:pt x="1181" y="2902"/>
                  </a:lnTo>
                  <a:lnTo>
                    <a:pt x="1217" y="2902"/>
                  </a:lnTo>
                  <a:lnTo>
                    <a:pt x="1254" y="2901"/>
                  </a:lnTo>
                  <a:lnTo>
                    <a:pt x="1292" y="2899"/>
                  </a:lnTo>
                  <a:lnTo>
                    <a:pt x="1328" y="2896"/>
                  </a:lnTo>
                  <a:lnTo>
                    <a:pt x="1362" y="2892"/>
                  </a:lnTo>
                  <a:lnTo>
                    <a:pt x="1392" y="2886"/>
                  </a:lnTo>
                  <a:lnTo>
                    <a:pt x="1418" y="2878"/>
                  </a:lnTo>
                  <a:lnTo>
                    <a:pt x="1437" y="2866"/>
                  </a:lnTo>
                  <a:lnTo>
                    <a:pt x="1451" y="2853"/>
                  </a:lnTo>
                  <a:lnTo>
                    <a:pt x="1461" y="2829"/>
                  </a:lnTo>
                  <a:lnTo>
                    <a:pt x="1472" y="2808"/>
                  </a:lnTo>
                  <a:lnTo>
                    <a:pt x="1479" y="2787"/>
                  </a:lnTo>
                  <a:lnTo>
                    <a:pt x="1488" y="2769"/>
                  </a:lnTo>
                  <a:lnTo>
                    <a:pt x="1499" y="2754"/>
                  </a:lnTo>
                  <a:lnTo>
                    <a:pt x="1511" y="2740"/>
                  </a:lnTo>
                  <a:lnTo>
                    <a:pt x="1529" y="2733"/>
                  </a:lnTo>
                  <a:lnTo>
                    <a:pt x="1548" y="2722"/>
                  </a:lnTo>
                  <a:lnTo>
                    <a:pt x="1572" y="2709"/>
                  </a:lnTo>
                  <a:lnTo>
                    <a:pt x="1598" y="2691"/>
                  </a:lnTo>
                  <a:lnTo>
                    <a:pt x="1623" y="2673"/>
                  </a:lnTo>
                  <a:lnTo>
                    <a:pt x="1649" y="2656"/>
                  </a:lnTo>
                  <a:lnTo>
                    <a:pt x="1674" y="2643"/>
                  </a:lnTo>
                  <a:lnTo>
                    <a:pt x="1698" y="2634"/>
                  </a:lnTo>
                  <a:lnTo>
                    <a:pt x="1721" y="2631"/>
                  </a:lnTo>
                  <a:lnTo>
                    <a:pt x="1751" y="2626"/>
                  </a:lnTo>
                  <a:lnTo>
                    <a:pt x="1785" y="2623"/>
                  </a:lnTo>
                  <a:lnTo>
                    <a:pt x="1824" y="2617"/>
                  </a:lnTo>
                  <a:lnTo>
                    <a:pt x="1865" y="2611"/>
                  </a:lnTo>
                  <a:lnTo>
                    <a:pt x="1905" y="2604"/>
                  </a:lnTo>
                  <a:lnTo>
                    <a:pt x="1943" y="2595"/>
                  </a:lnTo>
                  <a:lnTo>
                    <a:pt x="1976" y="2581"/>
                  </a:lnTo>
                  <a:lnTo>
                    <a:pt x="2004" y="2565"/>
                  </a:lnTo>
                  <a:lnTo>
                    <a:pt x="2028" y="2550"/>
                  </a:lnTo>
                  <a:lnTo>
                    <a:pt x="2057" y="2538"/>
                  </a:lnTo>
                  <a:lnTo>
                    <a:pt x="1971" y="144"/>
                  </a:lnTo>
                </a:path>
              </a:pathLst>
            </a:custGeom>
            <a:grpFill/>
            <a:ln w="4826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gray">
            <a:xfrm>
              <a:off x="2475" y="1184"/>
              <a:ext cx="628" cy="1055"/>
            </a:xfrm>
            <a:custGeom>
              <a:avLst/>
              <a:gdLst>
                <a:gd name="T0" fmla="*/ 312 w 1256"/>
                <a:gd name="T1" fmla="*/ 191 h 2109"/>
                <a:gd name="T2" fmla="*/ 301 w 1256"/>
                <a:gd name="T3" fmla="*/ 182 h 2109"/>
                <a:gd name="T4" fmla="*/ 287 w 1256"/>
                <a:gd name="T5" fmla="*/ 172 h 2109"/>
                <a:gd name="T6" fmla="*/ 266 w 1256"/>
                <a:gd name="T7" fmla="*/ 163 h 2109"/>
                <a:gd name="T8" fmla="*/ 247 w 1256"/>
                <a:gd name="T9" fmla="*/ 147 h 2109"/>
                <a:gd name="T10" fmla="*/ 231 w 1256"/>
                <a:gd name="T11" fmla="*/ 133 h 2109"/>
                <a:gd name="T12" fmla="*/ 225 w 1256"/>
                <a:gd name="T13" fmla="*/ 124 h 2109"/>
                <a:gd name="T14" fmla="*/ 231 w 1256"/>
                <a:gd name="T15" fmla="*/ 114 h 2109"/>
                <a:gd name="T16" fmla="*/ 242 w 1256"/>
                <a:gd name="T17" fmla="*/ 101 h 2109"/>
                <a:gd name="T18" fmla="*/ 246 w 1256"/>
                <a:gd name="T19" fmla="*/ 88 h 2109"/>
                <a:gd name="T20" fmla="*/ 244 w 1256"/>
                <a:gd name="T21" fmla="*/ 81 h 2109"/>
                <a:gd name="T22" fmla="*/ 247 w 1256"/>
                <a:gd name="T23" fmla="*/ 73 h 2109"/>
                <a:gd name="T24" fmla="*/ 258 w 1256"/>
                <a:gd name="T25" fmla="*/ 68 h 2109"/>
                <a:gd name="T26" fmla="*/ 267 w 1256"/>
                <a:gd name="T27" fmla="*/ 66 h 2109"/>
                <a:gd name="T28" fmla="*/ 272 w 1256"/>
                <a:gd name="T29" fmla="*/ 58 h 2109"/>
                <a:gd name="T30" fmla="*/ 280 w 1256"/>
                <a:gd name="T31" fmla="*/ 45 h 2109"/>
                <a:gd name="T32" fmla="*/ 282 w 1256"/>
                <a:gd name="T33" fmla="*/ 33 h 2109"/>
                <a:gd name="T34" fmla="*/ 272 w 1256"/>
                <a:gd name="T35" fmla="*/ 26 h 2109"/>
                <a:gd name="T36" fmla="*/ 261 w 1256"/>
                <a:gd name="T37" fmla="*/ 24 h 2109"/>
                <a:gd name="T38" fmla="*/ 260 w 1256"/>
                <a:gd name="T39" fmla="*/ 26 h 2109"/>
                <a:gd name="T40" fmla="*/ 253 w 1256"/>
                <a:gd name="T41" fmla="*/ 34 h 2109"/>
                <a:gd name="T42" fmla="*/ 243 w 1256"/>
                <a:gd name="T43" fmla="*/ 36 h 2109"/>
                <a:gd name="T44" fmla="*/ 219 w 1256"/>
                <a:gd name="T45" fmla="*/ 31 h 2109"/>
                <a:gd name="T46" fmla="*/ 187 w 1256"/>
                <a:gd name="T47" fmla="*/ 24 h 2109"/>
                <a:gd name="T48" fmla="*/ 165 w 1256"/>
                <a:gd name="T49" fmla="*/ 14 h 2109"/>
                <a:gd name="T50" fmla="*/ 148 w 1256"/>
                <a:gd name="T51" fmla="*/ 4 h 2109"/>
                <a:gd name="T52" fmla="*/ 137 w 1256"/>
                <a:gd name="T53" fmla="*/ 0 h 2109"/>
                <a:gd name="T54" fmla="*/ 121 w 1256"/>
                <a:gd name="T55" fmla="*/ 1 h 2109"/>
                <a:gd name="T56" fmla="*/ 110 w 1256"/>
                <a:gd name="T57" fmla="*/ 2 h 2109"/>
                <a:gd name="T58" fmla="*/ 108 w 1256"/>
                <a:gd name="T59" fmla="*/ 4 h 2109"/>
                <a:gd name="T60" fmla="*/ 109 w 1256"/>
                <a:gd name="T61" fmla="*/ 8 h 2109"/>
                <a:gd name="T62" fmla="*/ 117 w 1256"/>
                <a:gd name="T63" fmla="*/ 9 h 2109"/>
                <a:gd name="T64" fmla="*/ 125 w 1256"/>
                <a:gd name="T65" fmla="*/ 17 h 2109"/>
                <a:gd name="T66" fmla="*/ 125 w 1256"/>
                <a:gd name="T67" fmla="*/ 25 h 2109"/>
                <a:gd name="T68" fmla="*/ 114 w 1256"/>
                <a:gd name="T69" fmla="*/ 31 h 2109"/>
                <a:gd name="T70" fmla="*/ 95 w 1256"/>
                <a:gd name="T71" fmla="*/ 36 h 2109"/>
                <a:gd name="T72" fmla="*/ 78 w 1256"/>
                <a:gd name="T73" fmla="*/ 34 h 2109"/>
                <a:gd name="T74" fmla="*/ 58 w 1256"/>
                <a:gd name="T75" fmla="*/ 37 h 2109"/>
                <a:gd name="T76" fmla="*/ 49 w 1256"/>
                <a:gd name="T77" fmla="*/ 48 h 2109"/>
                <a:gd name="T78" fmla="*/ 39 w 1256"/>
                <a:gd name="T79" fmla="*/ 58 h 2109"/>
                <a:gd name="T80" fmla="*/ 35 w 1256"/>
                <a:gd name="T81" fmla="*/ 66 h 2109"/>
                <a:gd name="T82" fmla="*/ 39 w 1256"/>
                <a:gd name="T83" fmla="*/ 75 h 2109"/>
                <a:gd name="T84" fmla="*/ 39 w 1256"/>
                <a:gd name="T85" fmla="*/ 77 h 2109"/>
                <a:gd name="T86" fmla="*/ 31 w 1256"/>
                <a:gd name="T87" fmla="*/ 80 h 2109"/>
                <a:gd name="T88" fmla="*/ 24 w 1256"/>
                <a:gd name="T89" fmla="*/ 89 h 2109"/>
                <a:gd name="T90" fmla="*/ 18 w 1256"/>
                <a:gd name="T91" fmla="*/ 100 h 2109"/>
                <a:gd name="T92" fmla="*/ 12 w 1256"/>
                <a:gd name="T93" fmla="*/ 111 h 2109"/>
                <a:gd name="T94" fmla="*/ 17 w 1256"/>
                <a:gd name="T95" fmla="*/ 118 h 2109"/>
                <a:gd name="T96" fmla="*/ 24 w 1256"/>
                <a:gd name="T97" fmla="*/ 127 h 2109"/>
                <a:gd name="T98" fmla="*/ 25 w 1256"/>
                <a:gd name="T99" fmla="*/ 130 h 2109"/>
                <a:gd name="T100" fmla="*/ 19 w 1256"/>
                <a:gd name="T101" fmla="*/ 132 h 2109"/>
                <a:gd name="T102" fmla="*/ 3 w 1256"/>
                <a:gd name="T103" fmla="*/ 131 h 2109"/>
                <a:gd name="T104" fmla="*/ 14 w 1256"/>
                <a:gd name="T105" fmla="*/ 526 h 2109"/>
                <a:gd name="T106" fmla="*/ 25 w 1256"/>
                <a:gd name="T107" fmla="*/ 526 h 2109"/>
                <a:gd name="T108" fmla="*/ 54 w 1256"/>
                <a:gd name="T109" fmla="*/ 526 h 2109"/>
                <a:gd name="T110" fmla="*/ 93 w 1256"/>
                <a:gd name="T111" fmla="*/ 525 h 2109"/>
                <a:gd name="T112" fmla="*/ 133 w 1256"/>
                <a:gd name="T113" fmla="*/ 525 h 2109"/>
                <a:gd name="T114" fmla="*/ 164 w 1256"/>
                <a:gd name="T115" fmla="*/ 525 h 2109"/>
                <a:gd name="T116" fmla="*/ 197 w 1256"/>
                <a:gd name="T117" fmla="*/ 525 h 2109"/>
                <a:gd name="T118" fmla="*/ 236 w 1256"/>
                <a:gd name="T119" fmla="*/ 526 h 2109"/>
                <a:gd name="T120" fmla="*/ 272 w 1256"/>
                <a:gd name="T121" fmla="*/ 527 h 2109"/>
                <a:gd name="T122" fmla="*/ 296 w 1256"/>
                <a:gd name="T123" fmla="*/ 528 h 2109"/>
                <a:gd name="T124" fmla="*/ 314 w 1256"/>
                <a:gd name="T125" fmla="*/ 193 h 210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256"/>
                <a:gd name="T190" fmla="*/ 0 h 2109"/>
                <a:gd name="T191" fmla="*/ 1256 w 1256"/>
                <a:gd name="T192" fmla="*/ 2109 h 210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256" h="2109">
                  <a:moveTo>
                    <a:pt x="1256" y="772"/>
                  </a:moveTo>
                  <a:lnTo>
                    <a:pt x="1253" y="769"/>
                  </a:lnTo>
                  <a:lnTo>
                    <a:pt x="1245" y="763"/>
                  </a:lnTo>
                  <a:lnTo>
                    <a:pt x="1235" y="753"/>
                  </a:lnTo>
                  <a:lnTo>
                    <a:pt x="1220" y="739"/>
                  </a:lnTo>
                  <a:lnTo>
                    <a:pt x="1203" y="726"/>
                  </a:lnTo>
                  <a:lnTo>
                    <a:pt x="1185" y="711"/>
                  </a:lnTo>
                  <a:lnTo>
                    <a:pt x="1164" y="697"/>
                  </a:lnTo>
                  <a:lnTo>
                    <a:pt x="1145" y="685"/>
                  </a:lnTo>
                  <a:lnTo>
                    <a:pt x="1124" y="676"/>
                  </a:lnTo>
                  <a:lnTo>
                    <a:pt x="1092" y="664"/>
                  </a:lnTo>
                  <a:lnTo>
                    <a:pt x="1064" y="649"/>
                  </a:lnTo>
                  <a:lnTo>
                    <a:pt x="1040" y="631"/>
                  </a:lnTo>
                  <a:lnTo>
                    <a:pt x="1016" y="612"/>
                  </a:lnTo>
                  <a:lnTo>
                    <a:pt x="989" y="586"/>
                  </a:lnTo>
                  <a:lnTo>
                    <a:pt x="966" y="567"/>
                  </a:lnTo>
                  <a:lnTo>
                    <a:pt x="944" y="549"/>
                  </a:lnTo>
                  <a:lnTo>
                    <a:pt x="924" y="532"/>
                  </a:lnTo>
                  <a:lnTo>
                    <a:pt x="909" y="519"/>
                  </a:lnTo>
                  <a:lnTo>
                    <a:pt x="900" y="507"/>
                  </a:lnTo>
                  <a:lnTo>
                    <a:pt x="900" y="495"/>
                  </a:lnTo>
                  <a:lnTo>
                    <a:pt x="905" y="484"/>
                  </a:lnTo>
                  <a:lnTo>
                    <a:pt x="914" y="471"/>
                  </a:lnTo>
                  <a:lnTo>
                    <a:pt x="926" y="456"/>
                  </a:lnTo>
                  <a:lnTo>
                    <a:pt x="941" y="438"/>
                  </a:lnTo>
                  <a:lnTo>
                    <a:pt x="954" y="420"/>
                  </a:lnTo>
                  <a:lnTo>
                    <a:pt x="968" y="403"/>
                  </a:lnTo>
                  <a:lnTo>
                    <a:pt x="977" y="385"/>
                  </a:lnTo>
                  <a:lnTo>
                    <a:pt x="983" y="369"/>
                  </a:lnTo>
                  <a:lnTo>
                    <a:pt x="984" y="352"/>
                  </a:lnTo>
                  <a:lnTo>
                    <a:pt x="983" y="340"/>
                  </a:lnTo>
                  <a:lnTo>
                    <a:pt x="980" y="331"/>
                  </a:lnTo>
                  <a:lnTo>
                    <a:pt x="977" y="322"/>
                  </a:lnTo>
                  <a:lnTo>
                    <a:pt x="977" y="313"/>
                  </a:lnTo>
                  <a:lnTo>
                    <a:pt x="980" y="303"/>
                  </a:lnTo>
                  <a:lnTo>
                    <a:pt x="989" y="291"/>
                  </a:lnTo>
                  <a:lnTo>
                    <a:pt x="1002" y="282"/>
                  </a:lnTo>
                  <a:lnTo>
                    <a:pt x="1016" y="276"/>
                  </a:lnTo>
                  <a:lnTo>
                    <a:pt x="1029" y="271"/>
                  </a:lnTo>
                  <a:lnTo>
                    <a:pt x="1043" y="270"/>
                  </a:lnTo>
                  <a:lnTo>
                    <a:pt x="1056" y="267"/>
                  </a:lnTo>
                  <a:lnTo>
                    <a:pt x="1067" y="264"/>
                  </a:lnTo>
                  <a:lnTo>
                    <a:pt x="1074" y="256"/>
                  </a:lnTo>
                  <a:lnTo>
                    <a:pt x="1079" y="246"/>
                  </a:lnTo>
                  <a:lnTo>
                    <a:pt x="1085" y="231"/>
                  </a:lnTo>
                  <a:lnTo>
                    <a:pt x="1094" y="213"/>
                  </a:lnTo>
                  <a:lnTo>
                    <a:pt x="1106" y="196"/>
                  </a:lnTo>
                  <a:lnTo>
                    <a:pt x="1118" y="180"/>
                  </a:lnTo>
                  <a:lnTo>
                    <a:pt x="1127" y="163"/>
                  </a:lnTo>
                  <a:lnTo>
                    <a:pt x="1130" y="147"/>
                  </a:lnTo>
                  <a:lnTo>
                    <a:pt x="1127" y="132"/>
                  </a:lnTo>
                  <a:lnTo>
                    <a:pt x="1116" y="120"/>
                  </a:lnTo>
                  <a:lnTo>
                    <a:pt x="1101" y="111"/>
                  </a:lnTo>
                  <a:lnTo>
                    <a:pt x="1085" y="103"/>
                  </a:lnTo>
                  <a:lnTo>
                    <a:pt x="1068" y="99"/>
                  </a:lnTo>
                  <a:lnTo>
                    <a:pt x="1055" y="96"/>
                  </a:lnTo>
                  <a:lnTo>
                    <a:pt x="1044" y="94"/>
                  </a:lnTo>
                  <a:lnTo>
                    <a:pt x="1040" y="94"/>
                  </a:lnTo>
                  <a:lnTo>
                    <a:pt x="1040" y="96"/>
                  </a:lnTo>
                  <a:lnTo>
                    <a:pt x="1037" y="103"/>
                  </a:lnTo>
                  <a:lnTo>
                    <a:pt x="1031" y="112"/>
                  </a:lnTo>
                  <a:lnTo>
                    <a:pt x="1025" y="123"/>
                  </a:lnTo>
                  <a:lnTo>
                    <a:pt x="1014" y="133"/>
                  </a:lnTo>
                  <a:lnTo>
                    <a:pt x="1004" y="141"/>
                  </a:lnTo>
                  <a:lnTo>
                    <a:pt x="990" y="144"/>
                  </a:lnTo>
                  <a:lnTo>
                    <a:pt x="974" y="141"/>
                  </a:lnTo>
                  <a:lnTo>
                    <a:pt x="948" y="135"/>
                  </a:lnTo>
                  <a:lnTo>
                    <a:pt x="914" y="127"/>
                  </a:lnTo>
                  <a:lnTo>
                    <a:pt x="876" y="121"/>
                  </a:lnTo>
                  <a:lnTo>
                    <a:pt x="834" y="114"/>
                  </a:lnTo>
                  <a:lnTo>
                    <a:pt x="792" y="105"/>
                  </a:lnTo>
                  <a:lnTo>
                    <a:pt x="750" y="94"/>
                  </a:lnTo>
                  <a:lnTo>
                    <a:pt x="720" y="82"/>
                  </a:lnTo>
                  <a:lnTo>
                    <a:pt x="690" y="70"/>
                  </a:lnTo>
                  <a:lnTo>
                    <a:pt x="663" y="55"/>
                  </a:lnTo>
                  <a:lnTo>
                    <a:pt x="636" y="40"/>
                  </a:lnTo>
                  <a:lnTo>
                    <a:pt x="612" y="27"/>
                  </a:lnTo>
                  <a:lnTo>
                    <a:pt x="591" y="15"/>
                  </a:lnTo>
                  <a:lnTo>
                    <a:pt x="573" y="6"/>
                  </a:lnTo>
                  <a:lnTo>
                    <a:pt x="558" y="1"/>
                  </a:lnTo>
                  <a:lnTo>
                    <a:pt x="545" y="0"/>
                  </a:lnTo>
                  <a:lnTo>
                    <a:pt x="525" y="0"/>
                  </a:lnTo>
                  <a:lnTo>
                    <a:pt x="506" y="0"/>
                  </a:lnTo>
                  <a:lnTo>
                    <a:pt x="485" y="1"/>
                  </a:lnTo>
                  <a:lnTo>
                    <a:pt x="467" y="3"/>
                  </a:lnTo>
                  <a:lnTo>
                    <a:pt x="450" y="6"/>
                  </a:lnTo>
                  <a:lnTo>
                    <a:pt x="440" y="6"/>
                  </a:lnTo>
                  <a:lnTo>
                    <a:pt x="437" y="7"/>
                  </a:lnTo>
                  <a:lnTo>
                    <a:pt x="435" y="9"/>
                  </a:lnTo>
                  <a:lnTo>
                    <a:pt x="434" y="13"/>
                  </a:lnTo>
                  <a:lnTo>
                    <a:pt x="434" y="19"/>
                  </a:lnTo>
                  <a:lnTo>
                    <a:pt x="434" y="25"/>
                  </a:lnTo>
                  <a:lnTo>
                    <a:pt x="437" y="31"/>
                  </a:lnTo>
                  <a:lnTo>
                    <a:pt x="444" y="34"/>
                  </a:lnTo>
                  <a:lnTo>
                    <a:pt x="458" y="34"/>
                  </a:lnTo>
                  <a:lnTo>
                    <a:pt x="471" y="34"/>
                  </a:lnTo>
                  <a:lnTo>
                    <a:pt x="483" y="42"/>
                  </a:lnTo>
                  <a:lnTo>
                    <a:pt x="494" y="52"/>
                  </a:lnTo>
                  <a:lnTo>
                    <a:pt x="501" y="66"/>
                  </a:lnTo>
                  <a:lnTo>
                    <a:pt x="504" y="79"/>
                  </a:lnTo>
                  <a:lnTo>
                    <a:pt x="506" y="91"/>
                  </a:lnTo>
                  <a:lnTo>
                    <a:pt x="501" y="100"/>
                  </a:lnTo>
                  <a:lnTo>
                    <a:pt x="494" y="106"/>
                  </a:lnTo>
                  <a:lnTo>
                    <a:pt x="479" y="115"/>
                  </a:lnTo>
                  <a:lnTo>
                    <a:pt x="458" y="123"/>
                  </a:lnTo>
                  <a:lnTo>
                    <a:pt x="434" y="132"/>
                  </a:lnTo>
                  <a:lnTo>
                    <a:pt x="408" y="138"/>
                  </a:lnTo>
                  <a:lnTo>
                    <a:pt x="383" y="142"/>
                  </a:lnTo>
                  <a:lnTo>
                    <a:pt x="359" y="142"/>
                  </a:lnTo>
                  <a:lnTo>
                    <a:pt x="338" y="138"/>
                  </a:lnTo>
                  <a:lnTo>
                    <a:pt x="311" y="133"/>
                  </a:lnTo>
                  <a:lnTo>
                    <a:pt x="284" y="132"/>
                  </a:lnTo>
                  <a:lnTo>
                    <a:pt x="257" y="138"/>
                  </a:lnTo>
                  <a:lnTo>
                    <a:pt x="234" y="147"/>
                  </a:lnTo>
                  <a:lnTo>
                    <a:pt x="216" y="159"/>
                  </a:lnTo>
                  <a:lnTo>
                    <a:pt x="206" y="174"/>
                  </a:lnTo>
                  <a:lnTo>
                    <a:pt x="198" y="189"/>
                  </a:lnTo>
                  <a:lnTo>
                    <a:pt x="185" y="202"/>
                  </a:lnTo>
                  <a:lnTo>
                    <a:pt x="170" y="217"/>
                  </a:lnTo>
                  <a:lnTo>
                    <a:pt x="155" y="231"/>
                  </a:lnTo>
                  <a:lnTo>
                    <a:pt x="144" y="243"/>
                  </a:lnTo>
                  <a:lnTo>
                    <a:pt x="137" y="255"/>
                  </a:lnTo>
                  <a:lnTo>
                    <a:pt x="137" y="264"/>
                  </a:lnTo>
                  <a:lnTo>
                    <a:pt x="144" y="276"/>
                  </a:lnTo>
                  <a:lnTo>
                    <a:pt x="150" y="288"/>
                  </a:lnTo>
                  <a:lnTo>
                    <a:pt x="156" y="297"/>
                  </a:lnTo>
                  <a:lnTo>
                    <a:pt x="159" y="304"/>
                  </a:lnTo>
                  <a:lnTo>
                    <a:pt x="161" y="306"/>
                  </a:lnTo>
                  <a:lnTo>
                    <a:pt x="158" y="307"/>
                  </a:lnTo>
                  <a:lnTo>
                    <a:pt x="150" y="309"/>
                  </a:lnTo>
                  <a:lnTo>
                    <a:pt x="138" y="313"/>
                  </a:lnTo>
                  <a:lnTo>
                    <a:pt x="126" y="319"/>
                  </a:lnTo>
                  <a:lnTo>
                    <a:pt x="113" y="328"/>
                  </a:lnTo>
                  <a:lnTo>
                    <a:pt x="104" y="340"/>
                  </a:lnTo>
                  <a:lnTo>
                    <a:pt x="98" y="354"/>
                  </a:lnTo>
                  <a:lnTo>
                    <a:pt x="93" y="369"/>
                  </a:lnTo>
                  <a:lnTo>
                    <a:pt x="84" y="385"/>
                  </a:lnTo>
                  <a:lnTo>
                    <a:pt x="72" y="400"/>
                  </a:lnTo>
                  <a:lnTo>
                    <a:pt x="62" y="415"/>
                  </a:lnTo>
                  <a:lnTo>
                    <a:pt x="53" y="429"/>
                  </a:lnTo>
                  <a:lnTo>
                    <a:pt x="48" y="441"/>
                  </a:lnTo>
                  <a:lnTo>
                    <a:pt x="50" y="450"/>
                  </a:lnTo>
                  <a:lnTo>
                    <a:pt x="59" y="459"/>
                  </a:lnTo>
                  <a:lnTo>
                    <a:pt x="68" y="471"/>
                  </a:lnTo>
                  <a:lnTo>
                    <a:pt x="78" y="484"/>
                  </a:lnTo>
                  <a:lnTo>
                    <a:pt x="87" y="496"/>
                  </a:lnTo>
                  <a:lnTo>
                    <a:pt x="96" y="508"/>
                  </a:lnTo>
                  <a:lnTo>
                    <a:pt x="102" y="516"/>
                  </a:lnTo>
                  <a:lnTo>
                    <a:pt x="104" y="519"/>
                  </a:lnTo>
                  <a:lnTo>
                    <a:pt x="102" y="520"/>
                  </a:lnTo>
                  <a:lnTo>
                    <a:pt x="96" y="523"/>
                  </a:lnTo>
                  <a:lnTo>
                    <a:pt x="87" y="526"/>
                  </a:lnTo>
                  <a:lnTo>
                    <a:pt x="74" y="528"/>
                  </a:lnTo>
                  <a:lnTo>
                    <a:pt x="56" y="528"/>
                  </a:lnTo>
                  <a:lnTo>
                    <a:pt x="33" y="525"/>
                  </a:lnTo>
                  <a:lnTo>
                    <a:pt x="15" y="523"/>
                  </a:lnTo>
                  <a:lnTo>
                    <a:pt x="3" y="523"/>
                  </a:lnTo>
                  <a:lnTo>
                    <a:pt x="0" y="525"/>
                  </a:lnTo>
                  <a:lnTo>
                    <a:pt x="56" y="2103"/>
                  </a:lnTo>
                  <a:lnTo>
                    <a:pt x="62" y="2103"/>
                  </a:lnTo>
                  <a:lnTo>
                    <a:pt x="78" y="2103"/>
                  </a:lnTo>
                  <a:lnTo>
                    <a:pt x="102" y="2103"/>
                  </a:lnTo>
                  <a:lnTo>
                    <a:pt x="135" y="2101"/>
                  </a:lnTo>
                  <a:lnTo>
                    <a:pt x="174" y="2101"/>
                  </a:lnTo>
                  <a:lnTo>
                    <a:pt x="219" y="2101"/>
                  </a:lnTo>
                  <a:lnTo>
                    <a:pt x="267" y="2100"/>
                  </a:lnTo>
                  <a:lnTo>
                    <a:pt x="320" y="2100"/>
                  </a:lnTo>
                  <a:lnTo>
                    <a:pt x="372" y="2098"/>
                  </a:lnTo>
                  <a:lnTo>
                    <a:pt x="426" y="2098"/>
                  </a:lnTo>
                  <a:lnTo>
                    <a:pt x="479" y="2098"/>
                  </a:lnTo>
                  <a:lnTo>
                    <a:pt x="530" y="2097"/>
                  </a:lnTo>
                  <a:lnTo>
                    <a:pt x="578" y="2097"/>
                  </a:lnTo>
                  <a:lnTo>
                    <a:pt x="620" y="2097"/>
                  </a:lnTo>
                  <a:lnTo>
                    <a:pt x="657" y="2097"/>
                  </a:lnTo>
                  <a:lnTo>
                    <a:pt x="696" y="2097"/>
                  </a:lnTo>
                  <a:lnTo>
                    <a:pt x="741" y="2098"/>
                  </a:lnTo>
                  <a:lnTo>
                    <a:pt x="789" y="2098"/>
                  </a:lnTo>
                  <a:lnTo>
                    <a:pt x="840" y="2100"/>
                  </a:lnTo>
                  <a:lnTo>
                    <a:pt x="893" y="2100"/>
                  </a:lnTo>
                  <a:lnTo>
                    <a:pt x="944" y="2101"/>
                  </a:lnTo>
                  <a:lnTo>
                    <a:pt x="995" y="2103"/>
                  </a:lnTo>
                  <a:lnTo>
                    <a:pt x="1043" y="2104"/>
                  </a:lnTo>
                  <a:lnTo>
                    <a:pt x="1088" y="2106"/>
                  </a:lnTo>
                  <a:lnTo>
                    <a:pt x="1125" y="2106"/>
                  </a:lnTo>
                  <a:lnTo>
                    <a:pt x="1158" y="2107"/>
                  </a:lnTo>
                  <a:lnTo>
                    <a:pt x="1184" y="2109"/>
                  </a:lnTo>
                  <a:lnTo>
                    <a:pt x="1199" y="2109"/>
                  </a:lnTo>
                  <a:lnTo>
                    <a:pt x="1205" y="2109"/>
                  </a:lnTo>
                  <a:lnTo>
                    <a:pt x="1256" y="772"/>
                  </a:lnTo>
                </a:path>
              </a:pathLst>
            </a:custGeom>
            <a:grpFill/>
            <a:ln w="4826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gray">
            <a:xfrm>
              <a:off x="2969" y="2913"/>
              <a:ext cx="74" cy="39"/>
            </a:xfrm>
            <a:custGeom>
              <a:avLst/>
              <a:gdLst>
                <a:gd name="T0" fmla="*/ 0 w 147"/>
                <a:gd name="T1" fmla="*/ 11 h 78"/>
                <a:gd name="T2" fmla="*/ 0 w 147"/>
                <a:gd name="T3" fmla="*/ 10 h 78"/>
                <a:gd name="T4" fmla="*/ 0 w 147"/>
                <a:gd name="T5" fmla="*/ 10 h 78"/>
                <a:gd name="T6" fmla="*/ 1 w 147"/>
                <a:gd name="T7" fmla="*/ 9 h 78"/>
                <a:gd name="T8" fmla="*/ 2 w 147"/>
                <a:gd name="T9" fmla="*/ 7 h 78"/>
                <a:gd name="T10" fmla="*/ 4 w 147"/>
                <a:gd name="T11" fmla="*/ 5 h 78"/>
                <a:gd name="T12" fmla="*/ 8 w 147"/>
                <a:gd name="T13" fmla="*/ 5 h 78"/>
                <a:gd name="T14" fmla="*/ 13 w 147"/>
                <a:gd name="T15" fmla="*/ 3 h 78"/>
                <a:gd name="T16" fmla="*/ 19 w 147"/>
                <a:gd name="T17" fmla="*/ 2 h 78"/>
                <a:gd name="T18" fmla="*/ 24 w 147"/>
                <a:gd name="T19" fmla="*/ 1 h 78"/>
                <a:gd name="T20" fmla="*/ 28 w 147"/>
                <a:gd name="T21" fmla="*/ 0 h 78"/>
                <a:gd name="T22" fmla="*/ 31 w 147"/>
                <a:gd name="T23" fmla="*/ 0 h 78"/>
                <a:gd name="T24" fmla="*/ 33 w 147"/>
                <a:gd name="T25" fmla="*/ 1 h 78"/>
                <a:gd name="T26" fmla="*/ 35 w 147"/>
                <a:gd name="T27" fmla="*/ 5 h 78"/>
                <a:gd name="T28" fmla="*/ 37 w 147"/>
                <a:gd name="T29" fmla="*/ 8 h 78"/>
                <a:gd name="T30" fmla="*/ 37 w 147"/>
                <a:gd name="T31" fmla="*/ 11 h 78"/>
                <a:gd name="T32" fmla="*/ 36 w 147"/>
                <a:gd name="T33" fmla="*/ 14 h 78"/>
                <a:gd name="T34" fmla="*/ 35 w 147"/>
                <a:gd name="T35" fmla="*/ 17 h 78"/>
                <a:gd name="T36" fmla="*/ 32 w 147"/>
                <a:gd name="T37" fmla="*/ 19 h 78"/>
                <a:gd name="T38" fmla="*/ 28 w 147"/>
                <a:gd name="T39" fmla="*/ 20 h 78"/>
                <a:gd name="T40" fmla="*/ 23 w 147"/>
                <a:gd name="T41" fmla="*/ 20 h 78"/>
                <a:gd name="T42" fmla="*/ 17 w 147"/>
                <a:gd name="T43" fmla="*/ 18 h 78"/>
                <a:gd name="T44" fmla="*/ 11 w 147"/>
                <a:gd name="T45" fmla="*/ 17 h 78"/>
                <a:gd name="T46" fmla="*/ 7 w 147"/>
                <a:gd name="T47" fmla="*/ 14 h 78"/>
                <a:gd name="T48" fmla="*/ 3 w 147"/>
                <a:gd name="T49" fmla="*/ 12 h 78"/>
                <a:gd name="T50" fmla="*/ 1 w 147"/>
                <a:gd name="T51" fmla="*/ 11 h 78"/>
                <a:gd name="T52" fmla="*/ 0 w 147"/>
                <a:gd name="T53" fmla="*/ 11 h 7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47"/>
                <a:gd name="T82" fmla="*/ 0 h 78"/>
                <a:gd name="T83" fmla="*/ 147 w 147"/>
                <a:gd name="T84" fmla="*/ 78 h 7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47" h="78">
                  <a:moveTo>
                    <a:pt x="0" y="44"/>
                  </a:moveTo>
                  <a:lnTo>
                    <a:pt x="0" y="42"/>
                  </a:lnTo>
                  <a:lnTo>
                    <a:pt x="0" y="39"/>
                  </a:lnTo>
                  <a:lnTo>
                    <a:pt x="3" y="33"/>
                  </a:lnTo>
                  <a:lnTo>
                    <a:pt x="7" y="29"/>
                  </a:lnTo>
                  <a:lnTo>
                    <a:pt x="16" y="23"/>
                  </a:lnTo>
                  <a:lnTo>
                    <a:pt x="31" y="17"/>
                  </a:lnTo>
                  <a:lnTo>
                    <a:pt x="51" y="12"/>
                  </a:lnTo>
                  <a:lnTo>
                    <a:pt x="75" y="8"/>
                  </a:lnTo>
                  <a:lnTo>
                    <a:pt x="94" y="3"/>
                  </a:lnTo>
                  <a:lnTo>
                    <a:pt x="109" y="0"/>
                  </a:lnTo>
                  <a:lnTo>
                    <a:pt x="121" y="0"/>
                  </a:lnTo>
                  <a:lnTo>
                    <a:pt x="130" y="6"/>
                  </a:lnTo>
                  <a:lnTo>
                    <a:pt x="139" y="18"/>
                  </a:lnTo>
                  <a:lnTo>
                    <a:pt x="145" y="32"/>
                  </a:lnTo>
                  <a:lnTo>
                    <a:pt x="147" y="45"/>
                  </a:lnTo>
                  <a:lnTo>
                    <a:pt x="144" y="57"/>
                  </a:lnTo>
                  <a:lnTo>
                    <a:pt x="138" y="68"/>
                  </a:lnTo>
                  <a:lnTo>
                    <a:pt x="126" y="75"/>
                  </a:lnTo>
                  <a:lnTo>
                    <a:pt x="111" y="78"/>
                  </a:lnTo>
                  <a:lnTo>
                    <a:pt x="90" y="78"/>
                  </a:lnTo>
                  <a:lnTo>
                    <a:pt x="66" y="72"/>
                  </a:lnTo>
                  <a:lnTo>
                    <a:pt x="43" y="65"/>
                  </a:lnTo>
                  <a:lnTo>
                    <a:pt x="25" y="57"/>
                  </a:lnTo>
                  <a:lnTo>
                    <a:pt x="12" y="51"/>
                  </a:lnTo>
                  <a:lnTo>
                    <a:pt x="3" y="45"/>
                  </a:lnTo>
                  <a:lnTo>
                    <a:pt x="0" y="44"/>
                  </a:lnTo>
                </a:path>
              </a:pathLst>
            </a:custGeom>
            <a:grpFill/>
            <a:ln w="4826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gray">
            <a:xfrm>
              <a:off x="3406" y="3306"/>
              <a:ext cx="202" cy="230"/>
            </a:xfrm>
            <a:custGeom>
              <a:avLst/>
              <a:gdLst>
                <a:gd name="T0" fmla="*/ 2 w 403"/>
                <a:gd name="T1" fmla="*/ 0 h 459"/>
                <a:gd name="T2" fmla="*/ 2 w 403"/>
                <a:gd name="T3" fmla="*/ 2 h 459"/>
                <a:gd name="T4" fmla="*/ 1 w 403"/>
                <a:gd name="T5" fmla="*/ 10 h 459"/>
                <a:gd name="T6" fmla="*/ 0 w 403"/>
                <a:gd name="T7" fmla="*/ 21 h 459"/>
                <a:gd name="T8" fmla="*/ 3 w 403"/>
                <a:gd name="T9" fmla="*/ 32 h 459"/>
                <a:gd name="T10" fmla="*/ 9 w 403"/>
                <a:gd name="T11" fmla="*/ 44 h 459"/>
                <a:gd name="T12" fmla="*/ 13 w 403"/>
                <a:gd name="T13" fmla="*/ 54 h 459"/>
                <a:gd name="T14" fmla="*/ 13 w 403"/>
                <a:gd name="T15" fmla="*/ 62 h 459"/>
                <a:gd name="T16" fmla="*/ 11 w 403"/>
                <a:gd name="T17" fmla="*/ 70 h 459"/>
                <a:gd name="T18" fmla="*/ 14 w 403"/>
                <a:gd name="T19" fmla="*/ 78 h 459"/>
                <a:gd name="T20" fmla="*/ 21 w 403"/>
                <a:gd name="T21" fmla="*/ 87 h 459"/>
                <a:gd name="T22" fmla="*/ 28 w 403"/>
                <a:gd name="T23" fmla="*/ 98 h 459"/>
                <a:gd name="T24" fmla="*/ 34 w 403"/>
                <a:gd name="T25" fmla="*/ 105 h 459"/>
                <a:gd name="T26" fmla="*/ 40 w 403"/>
                <a:gd name="T27" fmla="*/ 111 h 459"/>
                <a:gd name="T28" fmla="*/ 45 w 403"/>
                <a:gd name="T29" fmla="*/ 115 h 459"/>
                <a:gd name="T30" fmla="*/ 50 w 403"/>
                <a:gd name="T31" fmla="*/ 114 h 459"/>
                <a:gd name="T32" fmla="*/ 56 w 403"/>
                <a:gd name="T33" fmla="*/ 105 h 459"/>
                <a:gd name="T34" fmla="*/ 63 w 403"/>
                <a:gd name="T35" fmla="*/ 97 h 459"/>
                <a:gd name="T36" fmla="*/ 71 w 403"/>
                <a:gd name="T37" fmla="*/ 94 h 459"/>
                <a:gd name="T38" fmla="*/ 78 w 403"/>
                <a:gd name="T39" fmla="*/ 90 h 459"/>
                <a:gd name="T40" fmla="*/ 82 w 403"/>
                <a:gd name="T41" fmla="*/ 84 h 459"/>
                <a:gd name="T42" fmla="*/ 84 w 403"/>
                <a:gd name="T43" fmla="*/ 75 h 459"/>
                <a:gd name="T44" fmla="*/ 87 w 403"/>
                <a:gd name="T45" fmla="*/ 65 h 459"/>
                <a:gd name="T46" fmla="*/ 92 w 403"/>
                <a:gd name="T47" fmla="*/ 59 h 459"/>
                <a:gd name="T48" fmla="*/ 96 w 403"/>
                <a:gd name="T49" fmla="*/ 55 h 459"/>
                <a:gd name="T50" fmla="*/ 98 w 403"/>
                <a:gd name="T51" fmla="*/ 45 h 459"/>
                <a:gd name="T52" fmla="*/ 100 w 403"/>
                <a:gd name="T53" fmla="*/ 31 h 459"/>
                <a:gd name="T54" fmla="*/ 101 w 403"/>
                <a:gd name="T55" fmla="*/ 25 h 459"/>
                <a:gd name="T56" fmla="*/ 101 w 403"/>
                <a:gd name="T57" fmla="*/ 20 h 459"/>
                <a:gd name="T58" fmla="*/ 96 w 403"/>
                <a:gd name="T59" fmla="*/ 15 h 459"/>
                <a:gd name="T60" fmla="*/ 89 w 403"/>
                <a:gd name="T61" fmla="*/ 14 h 459"/>
                <a:gd name="T62" fmla="*/ 80 w 403"/>
                <a:gd name="T63" fmla="*/ 15 h 459"/>
                <a:gd name="T64" fmla="*/ 69 w 403"/>
                <a:gd name="T65" fmla="*/ 17 h 459"/>
                <a:gd name="T66" fmla="*/ 59 w 403"/>
                <a:gd name="T67" fmla="*/ 18 h 459"/>
                <a:gd name="T68" fmla="*/ 54 w 403"/>
                <a:gd name="T69" fmla="*/ 21 h 459"/>
                <a:gd name="T70" fmla="*/ 48 w 403"/>
                <a:gd name="T71" fmla="*/ 24 h 459"/>
                <a:gd name="T72" fmla="*/ 42 w 403"/>
                <a:gd name="T73" fmla="*/ 23 h 459"/>
                <a:gd name="T74" fmla="*/ 32 w 403"/>
                <a:gd name="T75" fmla="*/ 16 h 459"/>
                <a:gd name="T76" fmla="*/ 22 w 403"/>
                <a:gd name="T77" fmla="*/ 9 h 459"/>
                <a:gd name="T78" fmla="*/ 15 w 403"/>
                <a:gd name="T79" fmla="*/ 5 h 459"/>
                <a:gd name="T80" fmla="*/ 8 w 403"/>
                <a:gd name="T81" fmla="*/ 5 h 459"/>
                <a:gd name="T82" fmla="*/ 5 w 403"/>
                <a:gd name="T83" fmla="*/ 2 h 459"/>
                <a:gd name="T84" fmla="*/ 3 w 403"/>
                <a:gd name="T85" fmla="*/ 1 h 459"/>
                <a:gd name="T86" fmla="*/ 2 w 403"/>
                <a:gd name="T87" fmla="*/ 0 h 45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3"/>
                <a:gd name="T133" fmla="*/ 0 h 459"/>
                <a:gd name="T134" fmla="*/ 403 w 403"/>
                <a:gd name="T135" fmla="*/ 459 h 45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3" h="459">
                  <a:moveTo>
                    <a:pt x="7" y="0"/>
                  </a:moveTo>
                  <a:lnTo>
                    <a:pt x="7" y="0"/>
                  </a:lnTo>
                  <a:lnTo>
                    <a:pt x="6" y="8"/>
                  </a:lnTo>
                  <a:lnTo>
                    <a:pt x="3" y="21"/>
                  </a:lnTo>
                  <a:lnTo>
                    <a:pt x="1" y="39"/>
                  </a:lnTo>
                  <a:lnTo>
                    <a:pt x="0" y="59"/>
                  </a:lnTo>
                  <a:lnTo>
                    <a:pt x="0" y="81"/>
                  </a:lnTo>
                  <a:lnTo>
                    <a:pt x="3" y="102"/>
                  </a:lnTo>
                  <a:lnTo>
                    <a:pt x="10" y="128"/>
                  </a:lnTo>
                  <a:lnTo>
                    <a:pt x="21" y="153"/>
                  </a:lnTo>
                  <a:lnTo>
                    <a:pt x="33" y="176"/>
                  </a:lnTo>
                  <a:lnTo>
                    <a:pt x="43" y="197"/>
                  </a:lnTo>
                  <a:lnTo>
                    <a:pt x="51" y="215"/>
                  </a:lnTo>
                  <a:lnTo>
                    <a:pt x="52" y="230"/>
                  </a:lnTo>
                  <a:lnTo>
                    <a:pt x="49" y="246"/>
                  </a:lnTo>
                  <a:lnTo>
                    <a:pt x="45" y="263"/>
                  </a:lnTo>
                  <a:lnTo>
                    <a:pt x="43" y="279"/>
                  </a:lnTo>
                  <a:lnTo>
                    <a:pt x="48" y="296"/>
                  </a:lnTo>
                  <a:lnTo>
                    <a:pt x="55" y="309"/>
                  </a:lnTo>
                  <a:lnTo>
                    <a:pt x="67" y="327"/>
                  </a:lnTo>
                  <a:lnTo>
                    <a:pt x="81" y="348"/>
                  </a:lnTo>
                  <a:lnTo>
                    <a:pt x="96" y="369"/>
                  </a:lnTo>
                  <a:lnTo>
                    <a:pt x="111" y="390"/>
                  </a:lnTo>
                  <a:lnTo>
                    <a:pt x="124" y="407"/>
                  </a:lnTo>
                  <a:lnTo>
                    <a:pt x="136" y="419"/>
                  </a:lnTo>
                  <a:lnTo>
                    <a:pt x="148" y="429"/>
                  </a:lnTo>
                  <a:lnTo>
                    <a:pt x="159" y="441"/>
                  </a:lnTo>
                  <a:lnTo>
                    <a:pt x="169" y="450"/>
                  </a:lnTo>
                  <a:lnTo>
                    <a:pt x="178" y="458"/>
                  </a:lnTo>
                  <a:lnTo>
                    <a:pt x="187" y="459"/>
                  </a:lnTo>
                  <a:lnTo>
                    <a:pt x="198" y="453"/>
                  </a:lnTo>
                  <a:lnTo>
                    <a:pt x="211" y="438"/>
                  </a:lnTo>
                  <a:lnTo>
                    <a:pt x="223" y="420"/>
                  </a:lnTo>
                  <a:lnTo>
                    <a:pt x="237" y="402"/>
                  </a:lnTo>
                  <a:lnTo>
                    <a:pt x="250" y="387"/>
                  </a:lnTo>
                  <a:lnTo>
                    <a:pt x="265" y="378"/>
                  </a:lnTo>
                  <a:lnTo>
                    <a:pt x="282" y="374"/>
                  </a:lnTo>
                  <a:lnTo>
                    <a:pt x="298" y="368"/>
                  </a:lnTo>
                  <a:lnTo>
                    <a:pt x="312" y="360"/>
                  </a:lnTo>
                  <a:lnTo>
                    <a:pt x="321" y="351"/>
                  </a:lnTo>
                  <a:lnTo>
                    <a:pt x="328" y="336"/>
                  </a:lnTo>
                  <a:lnTo>
                    <a:pt x="331" y="315"/>
                  </a:lnTo>
                  <a:lnTo>
                    <a:pt x="334" y="297"/>
                  </a:lnTo>
                  <a:lnTo>
                    <a:pt x="339" y="279"/>
                  </a:lnTo>
                  <a:lnTo>
                    <a:pt x="346" y="260"/>
                  </a:lnTo>
                  <a:lnTo>
                    <a:pt x="357" y="246"/>
                  </a:lnTo>
                  <a:lnTo>
                    <a:pt x="367" y="236"/>
                  </a:lnTo>
                  <a:lnTo>
                    <a:pt x="376" y="228"/>
                  </a:lnTo>
                  <a:lnTo>
                    <a:pt x="384" y="218"/>
                  </a:lnTo>
                  <a:lnTo>
                    <a:pt x="388" y="206"/>
                  </a:lnTo>
                  <a:lnTo>
                    <a:pt x="391" y="180"/>
                  </a:lnTo>
                  <a:lnTo>
                    <a:pt x="394" y="150"/>
                  </a:lnTo>
                  <a:lnTo>
                    <a:pt x="397" y="123"/>
                  </a:lnTo>
                  <a:lnTo>
                    <a:pt x="399" y="110"/>
                  </a:lnTo>
                  <a:lnTo>
                    <a:pt x="402" y="99"/>
                  </a:lnTo>
                  <a:lnTo>
                    <a:pt x="403" y="89"/>
                  </a:lnTo>
                  <a:lnTo>
                    <a:pt x="402" y="80"/>
                  </a:lnTo>
                  <a:lnTo>
                    <a:pt x="396" y="69"/>
                  </a:lnTo>
                  <a:lnTo>
                    <a:pt x="384" y="59"/>
                  </a:lnTo>
                  <a:lnTo>
                    <a:pt x="370" y="53"/>
                  </a:lnTo>
                  <a:lnTo>
                    <a:pt x="355" y="53"/>
                  </a:lnTo>
                  <a:lnTo>
                    <a:pt x="336" y="57"/>
                  </a:lnTo>
                  <a:lnTo>
                    <a:pt x="319" y="60"/>
                  </a:lnTo>
                  <a:lnTo>
                    <a:pt x="298" y="63"/>
                  </a:lnTo>
                  <a:lnTo>
                    <a:pt x="274" y="66"/>
                  </a:lnTo>
                  <a:lnTo>
                    <a:pt x="253" y="69"/>
                  </a:lnTo>
                  <a:lnTo>
                    <a:pt x="235" y="72"/>
                  </a:lnTo>
                  <a:lnTo>
                    <a:pt x="222" y="77"/>
                  </a:lnTo>
                  <a:lnTo>
                    <a:pt x="213" y="83"/>
                  </a:lnTo>
                  <a:lnTo>
                    <a:pt x="202" y="90"/>
                  </a:lnTo>
                  <a:lnTo>
                    <a:pt x="190" y="95"/>
                  </a:lnTo>
                  <a:lnTo>
                    <a:pt x="178" y="95"/>
                  </a:lnTo>
                  <a:lnTo>
                    <a:pt x="165" y="89"/>
                  </a:lnTo>
                  <a:lnTo>
                    <a:pt x="148" y="75"/>
                  </a:lnTo>
                  <a:lnTo>
                    <a:pt x="127" y="62"/>
                  </a:lnTo>
                  <a:lnTo>
                    <a:pt x="106" y="48"/>
                  </a:lnTo>
                  <a:lnTo>
                    <a:pt x="87" y="35"/>
                  </a:lnTo>
                  <a:lnTo>
                    <a:pt x="72" y="26"/>
                  </a:lnTo>
                  <a:lnTo>
                    <a:pt x="57" y="20"/>
                  </a:lnTo>
                  <a:lnTo>
                    <a:pt x="42" y="18"/>
                  </a:lnTo>
                  <a:lnTo>
                    <a:pt x="30" y="17"/>
                  </a:lnTo>
                  <a:lnTo>
                    <a:pt x="22" y="12"/>
                  </a:lnTo>
                  <a:lnTo>
                    <a:pt x="18" y="8"/>
                  </a:lnTo>
                  <a:lnTo>
                    <a:pt x="15" y="5"/>
                  </a:lnTo>
                  <a:lnTo>
                    <a:pt x="10" y="2"/>
                  </a:lnTo>
                  <a:lnTo>
                    <a:pt x="9" y="0"/>
                  </a:lnTo>
                  <a:lnTo>
                    <a:pt x="7" y="0"/>
                  </a:lnTo>
                </a:path>
              </a:pathLst>
            </a:custGeom>
            <a:grpFill/>
            <a:ln w="4826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gray">
            <a:xfrm>
              <a:off x="3590" y="3253"/>
              <a:ext cx="24" cy="43"/>
            </a:xfrm>
            <a:custGeom>
              <a:avLst/>
              <a:gdLst>
                <a:gd name="T0" fmla="*/ 5 w 48"/>
                <a:gd name="T1" fmla="*/ 22 h 85"/>
                <a:gd name="T2" fmla="*/ 3 w 48"/>
                <a:gd name="T3" fmla="*/ 19 h 85"/>
                <a:gd name="T4" fmla="*/ 2 w 48"/>
                <a:gd name="T5" fmla="*/ 16 h 85"/>
                <a:gd name="T6" fmla="*/ 2 w 48"/>
                <a:gd name="T7" fmla="*/ 14 h 85"/>
                <a:gd name="T8" fmla="*/ 1 w 48"/>
                <a:gd name="T9" fmla="*/ 10 h 85"/>
                <a:gd name="T10" fmla="*/ 0 w 48"/>
                <a:gd name="T11" fmla="*/ 6 h 85"/>
                <a:gd name="T12" fmla="*/ 1 w 48"/>
                <a:gd name="T13" fmla="*/ 3 h 85"/>
                <a:gd name="T14" fmla="*/ 3 w 48"/>
                <a:gd name="T15" fmla="*/ 1 h 85"/>
                <a:gd name="T16" fmla="*/ 3 w 48"/>
                <a:gd name="T17" fmla="*/ 0 h 85"/>
                <a:gd name="T18" fmla="*/ 6 w 48"/>
                <a:gd name="T19" fmla="*/ 1 h 85"/>
                <a:gd name="T20" fmla="*/ 7 w 48"/>
                <a:gd name="T21" fmla="*/ 3 h 85"/>
                <a:gd name="T22" fmla="*/ 10 w 48"/>
                <a:gd name="T23" fmla="*/ 5 h 85"/>
                <a:gd name="T24" fmla="*/ 11 w 48"/>
                <a:gd name="T25" fmla="*/ 8 h 85"/>
                <a:gd name="T26" fmla="*/ 12 w 48"/>
                <a:gd name="T27" fmla="*/ 10 h 85"/>
                <a:gd name="T28" fmla="*/ 12 w 48"/>
                <a:gd name="T29" fmla="*/ 13 h 85"/>
                <a:gd name="T30" fmla="*/ 12 w 48"/>
                <a:gd name="T31" fmla="*/ 16 h 85"/>
                <a:gd name="T32" fmla="*/ 12 w 48"/>
                <a:gd name="T33" fmla="*/ 18 h 85"/>
                <a:gd name="T34" fmla="*/ 11 w 48"/>
                <a:gd name="T35" fmla="*/ 20 h 85"/>
                <a:gd name="T36" fmla="*/ 11 w 48"/>
                <a:gd name="T37" fmla="*/ 21 h 85"/>
                <a:gd name="T38" fmla="*/ 5 w 48"/>
                <a:gd name="T39" fmla="*/ 22 h 8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8"/>
                <a:gd name="T61" fmla="*/ 0 h 85"/>
                <a:gd name="T62" fmla="*/ 48 w 48"/>
                <a:gd name="T63" fmla="*/ 85 h 8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8" h="85">
                  <a:moveTo>
                    <a:pt x="20" y="85"/>
                  </a:moveTo>
                  <a:lnTo>
                    <a:pt x="12" y="75"/>
                  </a:lnTo>
                  <a:lnTo>
                    <a:pt x="8" y="64"/>
                  </a:lnTo>
                  <a:lnTo>
                    <a:pt x="5" y="54"/>
                  </a:lnTo>
                  <a:lnTo>
                    <a:pt x="2" y="39"/>
                  </a:lnTo>
                  <a:lnTo>
                    <a:pt x="0" y="24"/>
                  </a:lnTo>
                  <a:lnTo>
                    <a:pt x="3" y="12"/>
                  </a:lnTo>
                  <a:lnTo>
                    <a:pt x="9" y="4"/>
                  </a:lnTo>
                  <a:lnTo>
                    <a:pt x="15" y="0"/>
                  </a:lnTo>
                  <a:lnTo>
                    <a:pt x="23" y="3"/>
                  </a:lnTo>
                  <a:lnTo>
                    <a:pt x="30" y="9"/>
                  </a:lnTo>
                  <a:lnTo>
                    <a:pt x="38" y="19"/>
                  </a:lnTo>
                  <a:lnTo>
                    <a:pt x="44" y="30"/>
                  </a:lnTo>
                  <a:lnTo>
                    <a:pt x="47" y="40"/>
                  </a:lnTo>
                  <a:lnTo>
                    <a:pt x="48" y="51"/>
                  </a:lnTo>
                  <a:lnTo>
                    <a:pt x="47" y="61"/>
                  </a:lnTo>
                  <a:lnTo>
                    <a:pt x="45" y="72"/>
                  </a:lnTo>
                  <a:lnTo>
                    <a:pt x="44" y="79"/>
                  </a:lnTo>
                  <a:lnTo>
                    <a:pt x="42" y="82"/>
                  </a:lnTo>
                  <a:lnTo>
                    <a:pt x="20" y="85"/>
                  </a:lnTo>
                </a:path>
              </a:pathLst>
            </a:custGeom>
            <a:grpFill/>
            <a:ln w="4826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gray">
            <a:xfrm>
              <a:off x="3594" y="3301"/>
              <a:ext cx="30" cy="13"/>
            </a:xfrm>
            <a:custGeom>
              <a:avLst/>
              <a:gdLst>
                <a:gd name="T0" fmla="*/ 0 w 60"/>
                <a:gd name="T1" fmla="*/ 4 h 27"/>
                <a:gd name="T2" fmla="*/ 2 w 60"/>
                <a:gd name="T3" fmla="*/ 2 h 27"/>
                <a:gd name="T4" fmla="*/ 4 w 60"/>
                <a:gd name="T5" fmla="*/ 0 h 27"/>
                <a:gd name="T6" fmla="*/ 6 w 60"/>
                <a:gd name="T7" fmla="*/ 0 h 27"/>
                <a:gd name="T8" fmla="*/ 8 w 60"/>
                <a:gd name="T9" fmla="*/ 0 h 27"/>
                <a:gd name="T10" fmla="*/ 10 w 60"/>
                <a:gd name="T11" fmla="*/ 1 h 27"/>
                <a:gd name="T12" fmla="*/ 11 w 60"/>
                <a:gd name="T13" fmla="*/ 1 h 27"/>
                <a:gd name="T14" fmla="*/ 13 w 60"/>
                <a:gd name="T15" fmla="*/ 2 h 27"/>
                <a:gd name="T16" fmla="*/ 14 w 60"/>
                <a:gd name="T17" fmla="*/ 2 h 27"/>
                <a:gd name="T18" fmla="*/ 15 w 60"/>
                <a:gd name="T19" fmla="*/ 3 h 27"/>
                <a:gd name="T20" fmla="*/ 15 w 60"/>
                <a:gd name="T21" fmla="*/ 3 h 27"/>
                <a:gd name="T22" fmla="*/ 15 w 60"/>
                <a:gd name="T23" fmla="*/ 4 h 27"/>
                <a:gd name="T24" fmla="*/ 15 w 60"/>
                <a:gd name="T25" fmla="*/ 5 h 27"/>
                <a:gd name="T26" fmla="*/ 14 w 60"/>
                <a:gd name="T27" fmla="*/ 6 h 27"/>
                <a:gd name="T28" fmla="*/ 12 w 60"/>
                <a:gd name="T29" fmla="*/ 6 h 27"/>
                <a:gd name="T30" fmla="*/ 9 w 60"/>
                <a:gd name="T31" fmla="*/ 6 h 27"/>
                <a:gd name="T32" fmla="*/ 6 w 60"/>
                <a:gd name="T33" fmla="*/ 6 h 27"/>
                <a:gd name="T34" fmla="*/ 3 w 60"/>
                <a:gd name="T35" fmla="*/ 5 h 27"/>
                <a:gd name="T36" fmla="*/ 1 w 60"/>
                <a:gd name="T37" fmla="*/ 4 h 27"/>
                <a:gd name="T38" fmla="*/ 0 w 60"/>
                <a:gd name="T39" fmla="*/ 4 h 2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0"/>
                <a:gd name="T61" fmla="*/ 0 h 27"/>
                <a:gd name="T62" fmla="*/ 60 w 60"/>
                <a:gd name="T63" fmla="*/ 27 h 2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0" h="27">
                  <a:moveTo>
                    <a:pt x="0" y="18"/>
                  </a:moveTo>
                  <a:lnTo>
                    <a:pt x="6" y="9"/>
                  </a:lnTo>
                  <a:lnTo>
                    <a:pt x="14" y="3"/>
                  </a:lnTo>
                  <a:lnTo>
                    <a:pt x="21" y="0"/>
                  </a:lnTo>
                  <a:lnTo>
                    <a:pt x="32" y="3"/>
                  </a:lnTo>
                  <a:lnTo>
                    <a:pt x="38" y="4"/>
                  </a:lnTo>
                  <a:lnTo>
                    <a:pt x="44" y="6"/>
                  </a:lnTo>
                  <a:lnTo>
                    <a:pt x="50" y="9"/>
                  </a:lnTo>
                  <a:lnTo>
                    <a:pt x="54" y="10"/>
                  </a:lnTo>
                  <a:lnTo>
                    <a:pt x="57" y="13"/>
                  </a:lnTo>
                  <a:lnTo>
                    <a:pt x="60" y="15"/>
                  </a:lnTo>
                  <a:lnTo>
                    <a:pt x="60" y="18"/>
                  </a:lnTo>
                  <a:lnTo>
                    <a:pt x="59" y="21"/>
                  </a:lnTo>
                  <a:lnTo>
                    <a:pt x="56" y="24"/>
                  </a:lnTo>
                  <a:lnTo>
                    <a:pt x="45" y="27"/>
                  </a:lnTo>
                  <a:lnTo>
                    <a:pt x="33" y="25"/>
                  </a:lnTo>
                  <a:lnTo>
                    <a:pt x="21" y="24"/>
                  </a:lnTo>
                  <a:lnTo>
                    <a:pt x="11" y="21"/>
                  </a:lnTo>
                  <a:lnTo>
                    <a:pt x="3" y="19"/>
                  </a:lnTo>
                  <a:lnTo>
                    <a:pt x="0" y="18"/>
                  </a:lnTo>
                </a:path>
              </a:pathLst>
            </a:custGeom>
            <a:grpFill/>
            <a:ln w="4826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gray">
            <a:xfrm>
              <a:off x="3367" y="3220"/>
              <a:ext cx="20" cy="40"/>
            </a:xfrm>
            <a:custGeom>
              <a:avLst/>
              <a:gdLst>
                <a:gd name="T0" fmla="*/ 1 w 40"/>
                <a:gd name="T1" fmla="*/ 20 h 81"/>
                <a:gd name="T2" fmla="*/ 1 w 40"/>
                <a:gd name="T3" fmla="*/ 19 h 81"/>
                <a:gd name="T4" fmla="*/ 1 w 40"/>
                <a:gd name="T5" fmla="*/ 16 h 81"/>
                <a:gd name="T6" fmla="*/ 0 w 40"/>
                <a:gd name="T7" fmla="*/ 13 h 81"/>
                <a:gd name="T8" fmla="*/ 0 w 40"/>
                <a:gd name="T9" fmla="*/ 9 h 81"/>
                <a:gd name="T10" fmla="*/ 0 w 40"/>
                <a:gd name="T11" fmla="*/ 7 h 81"/>
                <a:gd name="T12" fmla="*/ 1 w 40"/>
                <a:gd name="T13" fmla="*/ 4 h 81"/>
                <a:gd name="T14" fmla="*/ 1 w 40"/>
                <a:gd name="T15" fmla="*/ 2 h 81"/>
                <a:gd name="T16" fmla="*/ 3 w 40"/>
                <a:gd name="T17" fmla="*/ 0 h 81"/>
                <a:gd name="T18" fmla="*/ 5 w 40"/>
                <a:gd name="T19" fmla="*/ 0 h 81"/>
                <a:gd name="T20" fmla="*/ 6 w 40"/>
                <a:gd name="T21" fmla="*/ 0 h 81"/>
                <a:gd name="T22" fmla="*/ 9 w 40"/>
                <a:gd name="T23" fmla="*/ 3 h 81"/>
                <a:gd name="T24" fmla="*/ 10 w 40"/>
                <a:gd name="T25" fmla="*/ 6 h 81"/>
                <a:gd name="T26" fmla="*/ 10 w 40"/>
                <a:gd name="T27" fmla="*/ 10 h 81"/>
                <a:gd name="T28" fmla="*/ 9 w 40"/>
                <a:gd name="T29" fmla="*/ 14 h 81"/>
                <a:gd name="T30" fmla="*/ 6 w 40"/>
                <a:gd name="T31" fmla="*/ 16 h 81"/>
                <a:gd name="T32" fmla="*/ 3 w 40"/>
                <a:gd name="T33" fmla="*/ 18 h 81"/>
                <a:gd name="T34" fmla="*/ 1 w 40"/>
                <a:gd name="T35" fmla="*/ 19 h 81"/>
                <a:gd name="T36" fmla="*/ 1 w 40"/>
                <a:gd name="T37" fmla="*/ 20 h 8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0"/>
                <a:gd name="T58" fmla="*/ 0 h 81"/>
                <a:gd name="T59" fmla="*/ 40 w 40"/>
                <a:gd name="T60" fmla="*/ 81 h 8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0" h="81">
                  <a:moveTo>
                    <a:pt x="3" y="81"/>
                  </a:moveTo>
                  <a:lnTo>
                    <a:pt x="3" y="76"/>
                  </a:lnTo>
                  <a:lnTo>
                    <a:pt x="1" y="66"/>
                  </a:lnTo>
                  <a:lnTo>
                    <a:pt x="0" y="52"/>
                  </a:lnTo>
                  <a:lnTo>
                    <a:pt x="0" y="39"/>
                  </a:lnTo>
                  <a:lnTo>
                    <a:pt x="0" y="28"/>
                  </a:lnTo>
                  <a:lnTo>
                    <a:pt x="3" y="19"/>
                  </a:lnTo>
                  <a:lnTo>
                    <a:pt x="6" y="10"/>
                  </a:lnTo>
                  <a:lnTo>
                    <a:pt x="12" y="3"/>
                  </a:lnTo>
                  <a:lnTo>
                    <a:pt x="18" y="0"/>
                  </a:lnTo>
                  <a:lnTo>
                    <a:pt x="24" y="3"/>
                  </a:lnTo>
                  <a:lnTo>
                    <a:pt x="33" y="13"/>
                  </a:lnTo>
                  <a:lnTo>
                    <a:pt x="39" y="27"/>
                  </a:lnTo>
                  <a:lnTo>
                    <a:pt x="40" y="42"/>
                  </a:lnTo>
                  <a:lnTo>
                    <a:pt x="36" y="57"/>
                  </a:lnTo>
                  <a:lnTo>
                    <a:pt x="25" y="67"/>
                  </a:lnTo>
                  <a:lnTo>
                    <a:pt x="15" y="75"/>
                  </a:lnTo>
                  <a:lnTo>
                    <a:pt x="6" y="79"/>
                  </a:lnTo>
                  <a:lnTo>
                    <a:pt x="3" y="81"/>
                  </a:lnTo>
                </a:path>
              </a:pathLst>
            </a:custGeom>
            <a:grpFill/>
            <a:ln w="4826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gray">
            <a:xfrm>
              <a:off x="3077" y="1165"/>
              <a:ext cx="962" cy="1370"/>
            </a:xfrm>
            <a:custGeom>
              <a:avLst/>
              <a:gdLst>
                <a:gd name="T0" fmla="*/ 170 w 1923"/>
                <a:gd name="T1" fmla="*/ 18 h 2740"/>
                <a:gd name="T2" fmla="*/ 158 w 1923"/>
                <a:gd name="T3" fmla="*/ 42 h 2740"/>
                <a:gd name="T4" fmla="*/ 147 w 1923"/>
                <a:gd name="T5" fmla="*/ 60 h 2740"/>
                <a:gd name="T6" fmla="*/ 155 w 1923"/>
                <a:gd name="T7" fmla="*/ 68 h 2740"/>
                <a:gd name="T8" fmla="*/ 145 w 1923"/>
                <a:gd name="T9" fmla="*/ 79 h 2740"/>
                <a:gd name="T10" fmla="*/ 143 w 1923"/>
                <a:gd name="T11" fmla="*/ 98 h 2740"/>
                <a:gd name="T12" fmla="*/ 144 w 1923"/>
                <a:gd name="T13" fmla="*/ 122 h 2740"/>
                <a:gd name="T14" fmla="*/ 142 w 1923"/>
                <a:gd name="T15" fmla="*/ 150 h 2740"/>
                <a:gd name="T16" fmla="*/ 134 w 1923"/>
                <a:gd name="T17" fmla="*/ 174 h 2740"/>
                <a:gd name="T18" fmla="*/ 127 w 1923"/>
                <a:gd name="T19" fmla="*/ 199 h 2740"/>
                <a:gd name="T20" fmla="*/ 115 w 1923"/>
                <a:gd name="T21" fmla="*/ 224 h 2740"/>
                <a:gd name="T22" fmla="*/ 89 w 1923"/>
                <a:gd name="T23" fmla="*/ 244 h 2740"/>
                <a:gd name="T24" fmla="*/ 60 w 1923"/>
                <a:gd name="T25" fmla="*/ 233 h 2740"/>
                <a:gd name="T26" fmla="*/ 44 w 1923"/>
                <a:gd name="T27" fmla="*/ 214 h 2740"/>
                <a:gd name="T28" fmla="*/ 20 w 1923"/>
                <a:gd name="T29" fmla="*/ 205 h 2740"/>
                <a:gd name="T30" fmla="*/ 97 w 1923"/>
                <a:gd name="T31" fmla="*/ 541 h 2740"/>
                <a:gd name="T32" fmla="*/ 386 w 1923"/>
                <a:gd name="T33" fmla="*/ 666 h 2740"/>
                <a:gd name="T34" fmla="*/ 430 w 1923"/>
                <a:gd name="T35" fmla="*/ 677 h 2740"/>
                <a:gd name="T36" fmla="*/ 476 w 1923"/>
                <a:gd name="T37" fmla="*/ 662 h 2740"/>
                <a:gd name="T38" fmla="*/ 475 w 1923"/>
                <a:gd name="T39" fmla="*/ 645 h 2740"/>
                <a:gd name="T40" fmla="*/ 472 w 1923"/>
                <a:gd name="T41" fmla="*/ 625 h 2740"/>
                <a:gd name="T42" fmla="*/ 477 w 1923"/>
                <a:gd name="T43" fmla="*/ 603 h 2740"/>
                <a:gd name="T44" fmla="*/ 481 w 1923"/>
                <a:gd name="T45" fmla="*/ 588 h 2740"/>
                <a:gd name="T46" fmla="*/ 475 w 1923"/>
                <a:gd name="T47" fmla="*/ 564 h 2740"/>
                <a:gd name="T48" fmla="*/ 468 w 1923"/>
                <a:gd name="T49" fmla="*/ 552 h 2740"/>
                <a:gd name="T50" fmla="*/ 459 w 1923"/>
                <a:gd name="T51" fmla="*/ 535 h 2740"/>
                <a:gd name="T52" fmla="*/ 444 w 1923"/>
                <a:gd name="T53" fmla="*/ 510 h 2740"/>
                <a:gd name="T54" fmla="*/ 423 w 1923"/>
                <a:gd name="T55" fmla="*/ 491 h 2740"/>
                <a:gd name="T56" fmla="*/ 421 w 1923"/>
                <a:gd name="T57" fmla="*/ 471 h 2740"/>
                <a:gd name="T58" fmla="*/ 419 w 1923"/>
                <a:gd name="T59" fmla="*/ 451 h 2740"/>
                <a:gd name="T60" fmla="*/ 404 w 1923"/>
                <a:gd name="T61" fmla="*/ 437 h 2740"/>
                <a:gd name="T62" fmla="*/ 397 w 1923"/>
                <a:gd name="T63" fmla="*/ 429 h 2740"/>
                <a:gd name="T64" fmla="*/ 393 w 1923"/>
                <a:gd name="T65" fmla="*/ 444 h 2740"/>
                <a:gd name="T66" fmla="*/ 387 w 1923"/>
                <a:gd name="T67" fmla="*/ 435 h 2740"/>
                <a:gd name="T68" fmla="*/ 382 w 1923"/>
                <a:gd name="T69" fmla="*/ 406 h 2740"/>
                <a:gd name="T70" fmla="*/ 366 w 1923"/>
                <a:gd name="T71" fmla="*/ 379 h 2740"/>
                <a:gd name="T72" fmla="*/ 355 w 1923"/>
                <a:gd name="T73" fmla="*/ 358 h 2740"/>
                <a:gd name="T74" fmla="*/ 333 w 1923"/>
                <a:gd name="T75" fmla="*/ 339 h 2740"/>
                <a:gd name="T76" fmla="*/ 316 w 1923"/>
                <a:gd name="T77" fmla="*/ 325 h 2740"/>
                <a:gd name="T78" fmla="*/ 303 w 1923"/>
                <a:gd name="T79" fmla="*/ 313 h 2740"/>
                <a:gd name="T80" fmla="*/ 289 w 1923"/>
                <a:gd name="T81" fmla="*/ 292 h 2740"/>
                <a:gd name="T82" fmla="*/ 287 w 1923"/>
                <a:gd name="T83" fmla="*/ 259 h 2740"/>
                <a:gd name="T84" fmla="*/ 275 w 1923"/>
                <a:gd name="T85" fmla="*/ 224 h 2740"/>
                <a:gd name="T86" fmla="*/ 268 w 1923"/>
                <a:gd name="T87" fmla="*/ 202 h 2740"/>
                <a:gd name="T88" fmla="*/ 270 w 1923"/>
                <a:gd name="T89" fmla="*/ 171 h 2740"/>
                <a:gd name="T90" fmla="*/ 260 w 1923"/>
                <a:gd name="T91" fmla="*/ 154 h 2740"/>
                <a:gd name="T92" fmla="*/ 247 w 1923"/>
                <a:gd name="T93" fmla="*/ 135 h 2740"/>
                <a:gd name="T94" fmla="*/ 235 w 1923"/>
                <a:gd name="T95" fmla="*/ 136 h 2740"/>
                <a:gd name="T96" fmla="*/ 220 w 1923"/>
                <a:gd name="T97" fmla="*/ 137 h 2740"/>
                <a:gd name="T98" fmla="*/ 214 w 1923"/>
                <a:gd name="T99" fmla="*/ 115 h 2740"/>
                <a:gd name="T100" fmla="*/ 211 w 1923"/>
                <a:gd name="T101" fmla="*/ 81 h 2740"/>
                <a:gd name="T102" fmla="*/ 202 w 1923"/>
                <a:gd name="T103" fmla="*/ 54 h 2740"/>
                <a:gd name="T104" fmla="*/ 196 w 1923"/>
                <a:gd name="T105" fmla="*/ 42 h 2740"/>
                <a:gd name="T106" fmla="*/ 194 w 1923"/>
                <a:gd name="T107" fmla="*/ 22 h 2740"/>
                <a:gd name="T108" fmla="*/ 187 w 1923"/>
                <a:gd name="T109" fmla="*/ 5 h 2740"/>
                <a:gd name="T110" fmla="*/ 181 w 1923"/>
                <a:gd name="T111" fmla="*/ 1 h 2740"/>
                <a:gd name="T112" fmla="*/ 172 w 1923"/>
                <a:gd name="T113" fmla="*/ 5 h 27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923"/>
                <a:gd name="T172" fmla="*/ 0 h 2740"/>
                <a:gd name="T173" fmla="*/ 1923 w 1923"/>
                <a:gd name="T174" fmla="*/ 2740 h 27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923" h="2740">
                  <a:moveTo>
                    <a:pt x="678" y="24"/>
                  </a:moveTo>
                  <a:lnTo>
                    <a:pt x="679" y="27"/>
                  </a:lnTo>
                  <a:lnTo>
                    <a:pt x="679" y="36"/>
                  </a:lnTo>
                  <a:lnTo>
                    <a:pt x="679" y="51"/>
                  </a:lnTo>
                  <a:lnTo>
                    <a:pt x="678" y="69"/>
                  </a:lnTo>
                  <a:lnTo>
                    <a:pt x="673" y="88"/>
                  </a:lnTo>
                  <a:lnTo>
                    <a:pt x="664" y="109"/>
                  </a:lnTo>
                  <a:lnTo>
                    <a:pt x="654" y="127"/>
                  </a:lnTo>
                  <a:lnTo>
                    <a:pt x="643" y="147"/>
                  </a:lnTo>
                  <a:lnTo>
                    <a:pt x="630" y="168"/>
                  </a:lnTo>
                  <a:lnTo>
                    <a:pt x="618" y="187"/>
                  </a:lnTo>
                  <a:lnTo>
                    <a:pt x="607" y="207"/>
                  </a:lnTo>
                  <a:lnTo>
                    <a:pt x="597" y="223"/>
                  </a:lnTo>
                  <a:lnTo>
                    <a:pt x="591" y="235"/>
                  </a:lnTo>
                  <a:lnTo>
                    <a:pt x="588" y="241"/>
                  </a:lnTo>
                  <a:lnTo>
                    <a:pt x="589" y="247"/>
                  </a:lnTo>
                  <a:lnTo>
                    <a:pt x="597" y="253"/>
                  </a:lnTo>
                  <a:lnTo>
                    <a:pt x="606" y="261"/>
                  </a:lnTo>
                  <a:lnTo>
                    <a:pt x="615" y="265"/>
                  </a:lnTo>
                  <a:lnTo>
                    <a:pt x="619" y="271"/>
                  </a:lnTo>
                  <a:lnTo>
                    <a:pt x="618" y="277"/>
                  </a:lnTo>
                  <a:lnTo>
                    <a:pt x="609" y="285"/>
                  </a:lnTo>
                  <a:lnTo>
                    <a:pt x="598" y="292"/>
                  </a:lnTo>
                  <a:lnTo>
                    <a:pt x="586" y="304"/>
                  </a:lnTo>
                  <a:lnTo>
                    <a:pt x="580" y="316"/>
                  </a:lnTo>
                  <a:lnTo>
                    <a:pt x="579" y="331"/>
                  </a:lnTo>
                  <a:lnTo>
                    <a:pt x="580" y="345"/>
                  </a:lnTo>
                  <a:lnTo>
                    <a:pt x="580" y="360"/>
                  </a:lnTo>
                  <a:lnTo>
                    <a:pt x="577" y="375"/>
                  </a:lnTo>
                  <a:lnTo>
                    <a:pt x="570" y="393"/>
                  </a:lnTo>
                  <a:lnTo>
                    <a:pt x="564" y="414"/>
                  </a:lnTo>
                  <a:lnTo>
                    <a:pt x="565" y="433"/>
                  </a:lnTo>
                  <a:lnTo>
                    <a:pt x="570" y="453"/>
                  </a:lnTo>
                  <a:lnTo>
                    <a:pt x="574" y="471"/>
                  </a:lnTo>
                  <a:lnTo>
                    <a:pt x="574" y="490"/>
                  </a:lnTo>
                  <a:lnTo>
                    <a:pt x="568" y="511"/>
                  </a:lnTo>
                  <a:lnTo>
                    <a:pt x="564" y="534"/>
                  </a:lnTo>
                  <a:lnTo>
                    <a:pt x="559" y="556"/>
                  </a:lnTo>
                  <a:lnTo>
                    <a:pt x="564" y="580"/>
                  </a:lnTo>
                  <a:lnTo>
                    <a:pt x="565" y="597"/>
                  </a:lnTo>
                  <a:lnTo>
                    <a:pt x="561" y="615"/>
                  </a:lnTo>
                  <a:lnTo>
                    <a:pt x="555" y="636"/>
                  </a:lnTo>
                  <a:lnTo>
                    <a:pt x="547" y="657"/>
                  </a:lnTo>
                  <a:lnTo>
                    <a:pt x="540" y="678"/>
                  </a:lnTo>
                  <a:lnTo>
                    <a:pt x="535" y="697"/>
                  </a:lnTo>
                  <a:lnTo>
                    <a:pt x="534" y="715"/>
                  </a:lnTo>
                  <a:lnTo>
                    <a:pt x="532" y="730"/>
                  </a:lnTo>
                  <a:lnTo>
                    <a:pt x="526" y="750"/>
                  </a:lnTo>
                  <a:lnTo>
                    <a:pt x="517" y="772"/>
                  </a:lnTo>
                  <a:lnTo>
                    <a:pt x="507" y="796"/>
                  </a:lnTo>
                  <a:lnTo>
                    <a:pt x="496" y="822"/>
                  </a:lnTo>
                  <a:lnTo>
                    <a:pt x="484" y="844"/>
                  </a:lnTo>
                  <a:lnTo>
                    <a:pt x="474" y="867"/>
                  </a:lnTo>
                  <a:lnTo>
                    <a:pt x="465" y="885"/>
                  </a:lnTo>
                  <a:lnTo>
                    <a:pt x="459" y="897"/>
                  </a:lnTo>
                  <a:lnTo>
                    <a:pt x="447" y="916"/>
                  </a:lnTo>
                  <a:lnTo>
                    <a:pt x="429" y="937"/>
                  </a:lnTo>
                  <a:lnTo>
                    <a:pt x="406" y="957"/>
                  </a:lnTo>
                  <a:lnTo>
                    <a:pt x="381" y="972"/>
                  </a:lnTo>
                  <a:lnTo>
                    <a:pt x="355" y="978"/>
                  </a:lnTo>
                  <a:lnTo>
                    <a:pt x="331" y="976"/>
                  </a:lnTo>
                  <a:lnTo>
                    <a:pt x="306" y="970"/>
                  </a:lnTo>
                  <a:lnTo>
                    <a:pt x="280" y="961"/>
                  </a:lnTo>
                  <a:lnTo>
                    <a:pt x="258" y="948"/>
                  </a:lnTo>
                  <a:lnTo>
                    <a:pt x="237" y="933"/>
                  </a:lnTo>
                  <a:lnTo>
                    <a:pt x="223" y="916"/>
                  </a:lnTo>
                  <a:lnTo>
                    <a:pt x="211" y="898"/>
                  </a:lnTo>
                  <a:lnTo>
                    <a:pt x="201" y="882"/>
                  </a:lnTo>
                  <a:lnTo>
                    <a:pt x="190" y="868"/>
                  </a:lnTo>
                  <a:lnTo>
                    <a:pt x="175" y="858"/>
                  </a:lnTo>
                  <a:lnTo>
                    <a:pt x="153" y="849"/>
                  </a:lnTo>
                  <a:lnTo>
                    <a:pt x="135" y="843"/>
                  </a:lnTo>
                  <a:lnTo>
                    <a:pt x="114" y="835"/>
                  </a:lnTo>
                  <a:lnTo>
                    <a:pt x="94" y="829"/>
                  </a:lnTo>
                  <a:lnTo>
                    <a:pt x="78" y="822"/>
                  </a:lnTo>
                  <a:lnTo>
                    <a:pt x="63" y="816"/>
                  </a:lnTo>
                  <a:lnTo>
                    <a:pt x="54" y="813"/>
                  </a:lnTo>
                  <a:lnTo>
                    <a:pt x="51" y="811"/>
                  </a:lnTo>
                  <a:lnTo>
                    <a:pt x="0" y="2148"/>
                  </a:lnTo>
                  <a:lnTo>
                    <a:pt x="387" y="2164"/>
                  </a:lnTo>
                  <a:lnTo>
                    <a:pt x="360" y="2589"/>
                  </a:lnTo>
                  <a:lnTo>
                    <a:pt x="1345" y="2683"/>
                  </a:lnTo>
                  <a:lnTo>
                    <a:pt x="1420" y="2632"/>
                  </a:lnTo>
                  <a:lnTo>
                    <a:pt x="1509" y="2641"/>
                  </a:lnTo>
                  <a:lnTo>
                    <a:pt x="1542" y="2664"/>
                  </a:lnTo>
                  <a:lnTo>
                    <a:pt x="1575" y="2662"/>
                  </a:lnTo>
                  <a:lnTo>
                    <a:pt x="1636" y="2740"/>
                  </a:lnTo>
                  <a:lnTo>
                    <a:pt x="1675" y="2707"/>
                  </a:lnTo>
                  <a:lnTo>
                    <a:pt x="1695" y="2721"/>
                  </a:lnTo>
                  <a:lnTo>
                    <a:pt x="1719" y="2707"/>
                  </a:lnTo>
                  <a:lnTo>
                    <a:pt x="1725" y="2662"/>
                  </a:lnTo>
                  <a:lnTo>
                    <a:pt x="1789" y="2640"/>
                  </a:lnTo>
                  <a:lnTo>
                    <a:pt x="1819" y="2659"/>
                  </a:lnTo>
                  <a:lnTo>
                    <a:pt x="1903" y="2650"/>
                  </a:lnTo>
                  <a:lnTo>
                    <a:pt x="1903" y="2646"/>
                  </a:lnTo>
                  <a:lnTo>
                    <a:pt x="1905" y="2635"/>
                  </a:lnTo>
                  <a:lnTo>
                    <a:pt x="1905" y="2620"/>
                  </a:lnTo>
                  <a:lnTo>
                    <a:pt x="1905" y="2605"/>
                  </a:lnTo>
                  <a:lnTo>
                    <a:pt x="1902" y="2593"/>
                  </a:lnTo>
                  <a:lnTo>
                    <a:pt x="1897" y="2578"/>
                  </a:lnTo>
                  <a:lnTo>
                    <a:pt x="1890" y="2563"/>
                  </a:lnTo>
                  <a:lnTo>
                    <a:pt x="1884" y="2547"/>
                  </a:lnTo>
                  <a:lnTo>
                    <a:pt x="1881" y="2530"/>
                  </a:lnTo>
                  <a:lnTo>
                    <a:pt x="1881" y="2515"/>
                  </a:lnTo>
                  <a:lnTo>
                    <a:pt x="1885" y="2500"/>
                  </a:lnTo>
                  <a:lnTo>
                    <a:pt x="1891" y="2487"/>
                  </a:lnTo>
                  <a:lnTo>
                    <a:pt x="1896" y="2473"/>
                  </a:lnTo>
                  <a:lnTo>
                    <a:pt x="1900" y="2454"/>
                  </a:lnTo>
                  <a:lnTo>
                    <a:pt x="1902" y="2430"/>
                  </a:lnTo>
                  <a:lnTo>
                    <a:pt x="1905" y="2412"/>
                  </a:lnTo>
                  <a:lnTo>
                    <a:pt x="1909" y="2398"/>
                  </a:lnTo>
                  <a:lnTo>
                    <a:pt x="1914" y="2386"/>
                  </a:lnTo>
                  <a:lnTo>
                    <a:pt x="1918" y="2374"/>
                  </a:lnTo>
                  <a:lnTo>
                    <a:pt x="1921" y="2362"/>
                  </a:lnTo>
                  <a:lnTo>
                    <a:pt x="1923" y="2349"/>
                  </a:lnTo>
                  <a:lnTo>
                    <a:pt x="1921" y="2331"/>
                  </a:lnTo>
                  <a:lnTo>
                    <a:pt x="1914" y="2307"/>
                  </a:lnTo>
                  <a:lnTo>
                    <a:pt x="1908" y="2287"/>
                  </a:lnTo>
                  <a:lnTo>
                    <a:pt x="1902" y="2271"/>
                  </a:lnTo>
                  <a:lnTo>
                    <a:pt x="1897" y="2256"/>
                  </a:lnTo>
                  <a:lnTo>
                    <a:pt x="1897" y="2242"/>
                  </a:lnTo>
                  <a:lnTo>
                    <a:pt x="1897" y="2230"/>
                  </a:lnTo>
                  <a:lnTo>
                    <a:pt x="1891" y="2223"/>
                  </a:lnTo>
                  <a:lnTo>
                    <a:pt x="1882" y="2214"/>
                  </a:lnTo>
                  <a:lnTo>
                    <a:pt x="1872" y="2206"/>
                  </a:lnTo>
                  <a:lnTo>
                    <a:pt x="1864" y="2196"/>
                  </a:lnTo>
                  <a:lnTo>
                    <a:pt x="1860" y="2182"/>
                  </a:lnTo>
                  <a:lnTo>
                    <a:pt x="1855" y="2167"/>
                  </a:lnTo>
                  <a:lnTo>
                    <a:pt x="1845" y="2154"/>
                  </a:lnTo>
                  <a:lnTo>
                    <a:pt x="1833" y="2140"/>
                  </a:lnTo>
                  <a:lnTo>
                    <a:pt x="1821" y="2128"/>
                  </a:lnTo>
                  <a:lnTo>
                    <a:pt x="1810" y="2115"/>
                  </a:lnTo>
                  <a:lnTo>
                    <a:pt x="1803" y="2100"/>
                  </a:lnTo>
                  <a:lnTo>
                    <a:pt x="1791" y="2070"/>
                  </a:lnTo>
                  <a:lnTo>
                    <a:pt x="1774" y="2043"/>
                  </a:lnTo>
                  <a:lnTo>
                    <a:pt x="1753" y="2020"/>
                  </a:lnTo>
                  <a:lnTo>
                    <a:pt x="1740" y="2008"/>
                  </a:lnTo>
                  <a:lnTo>
                    <a:pt x="1723" y="1995"/>
                  </a:lnTo>
                  <a:lnTo>
                    <a:pt x="1705" y="1980"/>
                  </a:lnTo>
                  <a:lnTo>
                    <a:pt x="1690" y="1965"/>
                  </a:lnTo>
                  <a:lnTo>
                    <a:pt x="1678" y="1950"/>
                  </a:lnTo>
                  <a:lnTo>
                    <a:pt x="1672" y="1936"/>
                  </a:lnTo>
                  <a:lnTo>
                    <a:pt x="1672" y="1921"/>
                  </a:lnTo>
                  <a:lnTo>
                    <a:pt x="1677" y="1903"/>
                  </a:lnTo>
                  <a:lnTo>
                    <a:pt x="1683" y="1884"/>
                  </a:lnTo>
                  <a:lnTo>
                    <a:pt x="1689" y="1864"/>
                  </a:lnTo>
                  <a:lnTo>
                    <a:pt x="1693" y="1848"/>
                  </a:lnTo>
                  <a:lnTo>
                    <a:pt x="1693" y="1833"/>
                  </a:lnTo>
                  <a:lnTo>
                    <a:pt x="1687" y="1819"/>
                  </a:lnTo>
                  <a:lnTo>
                    <a:pt x="1675" y="1807"/>
                  </a:lnTo>
                  <a:lnTo>
                    <a:pt x="1659" y="1795"/>
                  </a:lnTo>
                  <a:lnTo>
                    <a:pt x="1644" y="1783"/>
                  </a:lnTo>
                  <a:lnTo>
                    <a:pt x="1632" y="1773"/>
                  </a:lnTo>
                  <a:lnTo>
                    <a:pt x="1624" y="1762"/>
                  </a:lnTo>
                  <a:lnTo>
                    <a:pt x="1615" y="1749"/>
                  </a:lnTo>
                  <a:lnTo>
                    <a:pt x="1608" y="1735"/>
                  </a:lnTo>
                  <a:lnTo>
                    <a:pt x="1600" y="1723"/>
                  </a:lnTo>
                  <a:lnTo>
                    <a:pt x="1594" y="1716"/>
                  </a:lnTo>
                  <a:lnTo>
                    <a:pt x="1590" y="1713"/>
                  </a:lnTo>
                  <a:lnTo>
                    <a:pt x="1585" y="1717"/>
                  </a:lnTo>
                  <a:lnTo>
                    <a:pt x="1584" y="1726"/>
                  </a:lnTo>
                  <a:lnTo>
                    <a:pt x="1581" y="1738"/>
                  </a:lnTo>
                  <a:lnTo>
                    <a:pt x="1576" y="1752"/>
                  </a:lnTo>
                  <a:lnTo>
                    <a:pt x="1573" y="1765"/>
                  </a:lnTo>
                  <a:lnTo>
                    <a:pt x="1569" y="1776"/>
                  </a:lnTo>
                  <a:lnTo>
                    <a:pt x="1563" y="1782"/>
                  </a:lnTo>
                  <a:lnTo>
                    <a:pt x="1558" y="1783"/>
                  </a:lnTo>
                  <a:lnTo>
                    <a:pt x="1552" y="1776"/>
                  </a:lnTo>
                  <a:lnTo>
                    <a:pt x="1546" y="1762"/>
                  </a:lnTo>
                  <a:lnTo>
                    <a:pt x="1545" y="1743"/>
                  </a:lnTo>
                  <a:lnTo>
                    <a:pt x="1543" y="1720"/>
                  </a:lnTo>
                  <a:lnTo>
                    <a:pt x="1542" y="1696"/>
                  </a:lnTo>
                  <a:lnTo>
                    <a:pt x="1540" y="1672"/>
                  </a:lnTo>
                  <a:lnTo>
                    <a:pt x="1536" y="1648"/>
                  </a:lnTo>
                  <a:lnTo>
                    <a:pt x="1528" y="1626"/>
                  </a:lnTo>
                  <a:lnTo>
                    <a:pt x="1518" y="1606"/>
                  </a:lnTo>
                  <a:lnTo>
                    <a:pt x="1504" y="1585"/>
                  </a:lnTo>
                  <a:lnTo>
                    <a:pt x="1491" y="1561"/>
                  </a:lnTo>
                  <a:lnTo>
                    <a:pt x="1476" y="1539"/>
                  </a:lnTo>
                  <a:lnTo>
                    <a:pt x="1462" y="1516"/>
                  </a:lnTo>
                  <a:lnTo>
                    <a:pt x="1450" y="1497"/>
                  </a:lnTo>
                  <a:lnTo>
                    <a:pt x="1441" y="1480"/>
                  </a:lnTo>
                  <a:lnTo>
                    <a:pt x="1437" y="1468"/>
                  </a:lnTo>
                  <a:lnTo>
                    <a:pt x="1431" y="1452"/>
                  </a:lnTo>
                  <a:lnTo>
                    <a:pt x="1417" y="1434"/>
                  </a:lnTo>
                  <a:lnTo>
                    <a:pt x="1402" y="1414"/>
                  </a:lnTo>
                  <a:lnTo>
                    <a:pt x="1384" y="1398"/>
                  </a:lnTo>
                  <a:lnTo>
                    <a:pt x="1368" y="1383"/>
                  </a:lnTo>
                  <a:lnTo>
                    <a:pt x="1350" y="1371"/>
                  </a:lnTo>
                  <a:lnTo>
                    <a:pt x="1329" y="1356"/>
                  </a:lnTo>
                  <a:lnTo>
                    <a:pt x="1309" y="1341"/>
                  </a:lnTo>
                  <a:lnTo>
                    <a:pt x="1291" y="1324"/>
                  </a:lnTo>
                  <a:lnTo>
                    <a:pt x="1278" y="1311"/>
                  </a:lnTo>
                  <a:lnTo>
                    <a:pt x="1272" y="1303"/>
                  </a:lnTo>
                  <a:lnTo>
                    <a:pt x="1264" y="1297"/>
                  </a:lnTo>
                  <a:lnTo>
                    <a:pt x="1257" y="1293"/>
                  </a:lnTo>
                  <a:lnTo>
                    <a:pt x="1248" y="1288"/>
                  </a:lnTo>
                  <a:lnTo>
                    <a:pt x="1237" y="1279"/>
                  </a:lnTo>
                  <a:lnTo>
                    <a:pt x="1224" y="1269"/>
                  </a:lnTo>
                  <a:lnTo>
                    <a:pt x="1209" y="1252"/>
                  </a:lnTo>
                  <a:lnTo>
                    <a:pt x="1191" y="1233"/>
                  </a:lnTo>
                  <a:lnTo>
                    <a:pt x="1177" y="1215"/>
                  </a:lnTo>
                  <a:lnTo>
                    <a:pt x="1165" y="1200"/>
                  </a:lnTo>
                  <a:lnTo>
                    <a:pt x="1158" y="1183"/>
                  </a:lnTo>
                  <a:lnTo>
                    <a:pt x="1153" y="1165"/>
                  </a:lnTo>
                  <a:lnTo>
                    <a:pt x="1150" y="1144"/>
                  </a:lnTo>
                  <a:lnTo>
                    <a:pt x="1149" y="1111"/>
                  </a:lnTo>
                  <a:lnTo>
                    <a:pt x="1150" y="1083"/>
                  </a:lnTo>
                  <a:lnTo>
                    <a:pt x="1150" y="1057"/>
                  </a:lnTo>
                  <a:lnTo>
                    <a:pt x="1147" y="1033"/>
                  </a:lnTo>
                  <a:lnTo>
                    <a:pt x="1141" y="1006"/>
                  </a:lnTo>
                  <a:lnTo>
                    <a:pt x="1134" y="976"/>
                  </a:lnTo>
                  <a:lnTo>
                    <a:pt x="1122" y="945"/>
                  </a:lnTo>
                  <a:lnTo>
                    <a:pt x="1108" y="915"/>
                  </a:lnTo>
                  <a:lnTo>
                    <a:pt x="1098" y="898"/>
                  </a:lnTo>
                  <a:lnTo>
                    <a:pt x="1087" y="882"/>
                  </a:lnTo>
                  <a:lnTo>
                    <a:pt x="1078" y="867"/>
                  </a:lnTo>
                  <a:lnTo>
                    <a:pt x="1071" y="852"/>
                  </a:lnTo>
                  <a:lnTo>
                    <a:pt x="1068" y="834"/>
                  </a:lnTo>
                  <a:lnTo>
                    <a:pt x="1069" y="811"/>
                  </a:lnTo>
                  <a:lnTo>
                    <a:pt x="1074" y="786"/>
                  </a:lnTo>
                  <a:lnTo>
                    <a:pt x="1077" y="762"/>
                  </a:lnTo>
                  <a:lnTo>
                    <a:pt x="1080" y="738"/>
                  </a:lnTo>
                  <a:lnTo>
                    <a:pt x="1080" y="712"/>
                  </a:lnTo>
                  <a:lnTo>
                    <a:pt x="1078" y="684"/>
                  </a:lnTo>
                  <a:lnTo>
                    <a:pt x="1075" y="661"/>
                  </a:lnTo>
                  <a:lnTo>
                    <a:pt x="1069" y="646"/>
                  </a:lnTo>
                  <a:lnTo>
                    <a:pt x="1060" y="634"/>
                  </a:lnTo>
                  <a:lnTo>
                    <a:pt x="1050" y="624"/>
                  </a:lnTo>
                  <a:lnTo>
                    <a:pt x="1038" y="613"/>
                  </a:lnTo>
                  <a:lnTo>
                    <a:pt x="1024" y="600"/>
                  </a:lnTo>
                  <a:lnTo>
                    <a:pt x="1009" y="583"/>
                  </a:lnTo>
                  <a:lnTo>
                    <a:pt x="1000" y="567"/>
                  </a:lnTo>
                  <a:lnTo>
                    <a:pt x="993" y="553"/>
                  </a:lnTo>
                  <a:lnTo>
                    <a:pt x="985" y="540"/>
                  </a:lnTo>
                  <a:lnTo>
                    <a:pt x="978" y="528"/>
                  </a:lnTo>
                  <a:lnTo>
                    <a:pt x="970" y="525"/>
                  </a:lnTo>
                  <a:lnTo>
                    <a:pt x="961" y="528"/>
                  </a:lnTo>
                  <a:lnTo>
                    <a:pt x="951" y="534"/>
                  </a:lnTo>
                  <a:lnTo>
                    <a:pt x="940" y="543"/>
                  </a:lnTo>
                  <a:lnTo>
                    <a:pt x="928" y="550"/>
                  </a:lnTo>
                  <a:lnTo>
                    <a:pt x="916" y="556"/>
                  </a:lnTo>
                  <a:lnTo>
                    <a:pt x="906" y="559"/>
                  </a:lnTo>
                  <a:lnTo>
                    <a:pt x="894" y="555"/>
                  </a:lnTo>
                  <a:lnTo>
                    <a:pt x="880" y="546"/>
                  </a:lnTo>
                  <a:lnTo>
                    <a:pt x="870" y="537"/>
                  </a:lnTo>
                  <a:lnTo>
                    <a:pt x="861" y="525"/>
                  </a:lnTo>
                  <a:lnTo>
                    <a:pt x="855" y="510"/>
                  </a:lnTo>
                  <a:lnTo>
                    <a:pt x="853" y="489"/>
                  </a:lnTo>
                  <a:lnTo>
                    <a:pt x="853" y="462"/>
                  </a:lnTo>
                  <a:lnTo>
                    <a:pt x="855" y="427"/>
                  </a:lnTo>
                  <a:lnTo>
                    <a:pt x="856" y="397"/>
                  </a:lnTo>
                  <a:lnTo>
                    <a:pt x="856" y="372"/>
                  </a:lnTo>
                  <a:lnTo>
                    <a:pt x="852" y="346"/>
                  </a:lnTo>
                  <a:lnTo>
                    <a:pt x="844" y="321"/>
                  </a:lnTo>
                  <a:lnTo>
                    <a:pt x="835" y="298"/>
                  </a:lnTo>
                  <a:lnTo>
                    <a:pt x="826" y="276"/>
                  </a:lnTo>
                  <a:lnTo>
                    <a:pt x="817" y="253"/>
                  </a:lnTo>
                  <a:lnTo>
                    <a:pt x="811" y="232"/>
                  </a:lnTo>
                  <a:lnTo>
                    <a:pt x="807" y="216"/>
                  </a:lnTo>
                  <a:lnTo>
                    <a:pt x="804" y="205"/>
                  </a:lnTo>
                  <a:lnTo>
                    <a:pt x="802" y="196"/>
                  </a:lnTo>
                  <a:lnTo>
                    <a:pt x="798" y="187"/>
                  </a:lnTo>
                  <a:lnTo>
                    <a:pt x="792" y="180"/>
                  </a:lnTo>
                  <a:lnTo>
                    <a:pt x="784" y="168"/>
                  </a:lnTo>
                  <a:lnTo>
                    <a:pt x="777" y="150"/>
                  </a:lnTo>
                  <a:lnTo>
                    <a:pt x="772" y="132"/>
                  </a:lnTo>
                  <a:lnTo>
                    <a:pt x="772" y="117"/>
                  </a:lnTo>
                  <a:lnTo>
                    <a:pt x="772" y="103"/>
                  </a:lnTo>
                  <a:lnTo>
                    <a:pt x="774" y="88"/>
                  </a:lnTo>
                  <a:lnTo>
                    <a:pt x="774" y="69"/>
                  </a:lnTo>
                  <a:lnTo>
                    <a:pt x="769" y="51"/>
                  </a:lnTo>
                  <a:lnTo>
                    <a:pt x="762" y="37"/>
                  </a:lnTo>
                  <a:lnTo>
                    <a:pt x="754" y="27"/>
                  </a:lnTo>
                  <a:lnTo>
                    <a:pt x="745" y="19"/>
                  </a:lnTo>
                  <a:lnTo>
                    <a:pt x="739" y="15"/>
                  </a:lnTo>
                  <a:lnTo>
                    <a:pt x="736" y="13"/>
                  </a:lnTo>
                  <a:lnTo>
                    <a:pt x="735" y="12"/>
                  </a:lnTo>
                  <a:lnTo>
                    <a:pt x="730" y="6"/>
                  </a:lnTo>
                  <a:lnTo>
                    <a:pt x="724" y="1"/>
                  </a:lnTo>
                  <a:lnTo>
                    <a:pt x="717" y="0"/>
                  </a:lnTo>
                  <a:lnTo>
                    <a:pt x="711" y="1"/>
                  </a:lnTo>
                  <a:lnTo>
                    <a:pt x="703" y="7"/>
                  </a:lnTo>
                  <a:lnTo>
                    <a:pt x="694" y="13"/>
                  </a:lnTo>
                  <a:lnTo>
                    <a:pt x="687" y="19"/>
                  </a:lnTo>
                  <a:lnTo>
                    <a:pt x="681" y="22"/>
                  </a:lnTo>
                  <a:lnTo>
                    <a:pt x="678" y="24"/>
                  </a:lnTo>
                </a:path>
              </a:pathLst>
            </a:custGeom>
            <a:grpFill/>
            <a:ln w="4826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gray">
            <a:xfrm>
              <a:off x="2557" y="1173"/>
              <a:ext cx="94" cy="55"/>
            </a:xfrm>
            <a:custGeom>
              <a:avLst/>
              <a:gdLst>
                <a:gd name="T0" fmla="*/ 28 w 187"/>
                <a:gd name="T1" fmla="*/ 28 h 110"/>
                <a:gd name="T2" fmla="*/ 27 w 187"/>
                <a:gd name="T3" fmla="*/ 27 h 110"/>
                <a:gd name="T4" fmla="*/ 24 w 187"/>
                <a:gd name="T5" fmla="*/ 27 h 110"/>
                <a:gd name="T6" fmla="*/ 20 w 187"/>
                <a:gd name="T7" fmla="*/ 26 h 110"/>
                <a:gd name="T8" fmla="*/ 16 w 187"/>
                <a:gd name="T9" fmla="*/ 25 h 110"/>
                <a:gd name="T10" fmla="*/ 12 w 187"/>
                <a:gd name="T11" fmla="*/ 23 h 110"/>
                <a:gd name="T12" fmla="*/ 8 w 187"/>
                <a:gd name="T13" fmla="*/ 21 h 110"/>
                <a:gd name="T14" fmla="*/ 6 w 187"/>
                <a:gd name="T15" fmla="*/ 18 h 110"/>
                <a:gd name="T16" fmla="*/ 4 w 187"/>
                <a:gd name="T17" fmla="*/ 15 h 110"/>
                <a:gd name="T18" fmla="*/ 3 w 187"/>
                <a:gd name="T19" fmla="*/ 12 h 110"/>
                <a:gd name="T20" fmla="*/ 2 w 187"/>
                <a:gd name="T21" fmla="*/ 9 h 110"/>
                <a:gd name="T22" fmla="*/ 1 w 187"/>
                <a:gd name="T23" fmla="*/ 6 h 110"/>
                <a:gd name="T24" fmla="*/ 0 w 187"/>
                <a:gd name="T25" fmla="*/ 3 h 110"/>
                <a:gd name="T26" fmla="*/ 1 w 187"/>
                <a:gd name="T27" fmla="*/ 2 h 110"/>
                <a:gd name="T28" fmla="*/ 2 w 187"/>
                <a:gd name="T29" fmla="*/ 1 h 110"/>
                <a:gd name="T30" fmla="*/ 4 w 187"/>
                <a:gd name="T31" fmla="*/ 2 h 110"/>
                <a:gd name="T32" fmla="*/ 8 w 187"/>
                <a:gd name="T33" fmla="*/ 3 h 110"/>
                <a:gd name="T34" fmla="*/ 13 w 187"/>
                <a:gd name="T35" fmla="*/ 6 h 110"/>
                <a:gd name="T36" fmla="*/ 17 w 187"/>
                <a:gd name="T37" fmla="*/ 7 h 110"/>
                <a:gd name="T38" fmla="*/ 21 w 187"/>
                <a:gd name="T39" fmla="*/ 8 h 110"/>
                <a:gd name="T40" fmla="*/ 25 w 187"/>
                <a:gd name="T41" fmla="*/ 7 h 110"/>
                <a:gd name="T42" fmla="*/ 27 w 187"/>
                <a:gd name="T43" fmla="*/ 6 h 110"/>
                <a:gd name="T44" fmla="*/ 30 w 187"/>
                <a:gd name="T45" fmla="*/ 3 h 110"/>
                <a:gd name="T46" fmla="*/ 31 w 187"/>
                <a:gd name="T47" fmla="*/ 2 h 110"/>
                <a:gd name="T48" fmla="*/ 33 w 187"/>
                <a:gd name="T49" fmla="*/ 1 h 110"/>
                <a:gd name="T50" fmla="*/ 36 w 187"/>
                <a:gd name="T51" fmla="*/ 0 h 110"/>
                <a:gd name="T52" fmla="*/ 38 w 187"/>
                <a:gd name="T53" fmla="*/ 2 h 110"/>
                <a:gd name="T54" fmla="*/ 42 w 187"/>
                <a:gd name="T55" fmla="*/ 3 h 110"/>
                <a:gd name="T56" fmla="*/ 45 w 187"/>
                <a:gd name="T57" fmla="*/ 6 h 110"/>
                <a:gd name="T58" fmla="*/ 46 w 187"/>
                <a:gd name="T59" fmla="*/ 8 h 110"/>
                <a:gd name="T60" fmla="*/ 47 w 187"/>
                <a:gd name="T61" fmla="*/ 10 h 110"/>
                <a:gd name="T62" fmla="*/ 47 w 187"/>
                <a:gd name="T63" fmla="*/ 12 h 110"/>
                <a:gd name="T64" fmla="*/ 45 w 187"/>
                <a:gd name="T65" fmla="*/ 14 h 110"/>
                <a:gd name="T66" fmla="*/ 43 w 187"/>
                <a:gd name="T67" fmla="*/ 15 h 110"/>
                <a:gd name="T68" fmla="*/ 40 w 187"/>
                <a:gd name="T69" fmla="*/ 18 h 110"/>
                <a:gd name="T70" fmla="*/ 36 w 187"/>
                <a:gd name="T71" fmla="*/ 21 h 110"/>
                <a:gd name="T72" fmla="*/ 33 w 187"/>
                <a:gd name="T73" fmla="*/ 24 h 110"/>
                <a:gd name="T74" fmla="*/ 30 w 187"/>
                <a:gd name="T75" fmla="*/ 26 h 110"/>
                <a:gd name="T76" fmla="*/ 28 w 187"/>
                <a:gd name="T77" fmla="*/ 27 h 110"/>
                <a:gd name="T78" fmla="*/ 28 w 187"/>
                <a:gd name="T79" fmla="*/ 28 h 1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87"/>
                <a:gd name="T121" fmla="*/ 0 h 110"/>
                <a:gd name="T122" fmla="*/ 187 w 187"/>
                <a:gd name="T123" fmla="*/ 110 h 11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87" h="110">
                  <a:moveTo>
                    <a:pt x="109" y="110"/>
                  </a:moveTo>
                  <a:lnTo>
                    <a:pt x="105" y="108"/>
                  </a:lnTo>
                  <a:lnTo>
                    <a:pt x="94" y="107"/>
                  </a:lnTo>
                  <a:lnTo>
                    <a:pt x="79" y="104"/>
                  </a:lnTo>
                  <a:lnTo>
                    <a:pt x="63" y="99"/>
                  </a:lnTo>
                  <a:lnTo>
                    <a:pt x="46" y="92"/>
                  </a:lnTo>
                  <a:lnTo>
                    <a:pt x="31" y="83"/>
                  </a:lnTo>
                  <a:lnTo>
                    <a:pt x="22" y="72"/>
                  </a:lnTo>
                  <a:lnTo>
                    <a:pt x="16" y="60"/>
                  </a:lnTo>
                  <a:lnTo>
                    <a:pt x="10" y="47"/>
                  </a:lnTo>
                  <a:lnTo>
                    <a:pt x="6" y="35"/>
                  </a:lnTo>
                  <a:lnTo>
                    <a:pt x="1" y="23"/>
                  </a:lnTo>
                  <a:lnTo>
                    <a:pt x="0" y="12"/>
                  </a:lnTo>
                  <a:lnTo>
                    <a:pt x="1" y="5"/>
                  </a:lnTo>
                  <a:lnTo>
                    <a:pt x="6" y="3"/>
                  </a:lnTo>
                  <a:lnTo>
                    <a:pt x="15" y="5"/>
                  </a:lnTo>
                  <a:lnTo>
                    <a:pt x="31" y="14"/>
                  </a:lnTo>
                  <a:lnTo>
                    <a:pt x="49" y="23"/>
                  </a:lnTo>
                  <a:lnTo>
                    <a:pt x="67" y="29"/>
                  </a:lnTo>
                  <a:lnTo>
                    <a:pt x="84" y="32"/>
                  </a:lnTo>
                  <a:lnTo>
                    <a:pt x="99" y="30"/>
                  </a:lnTo>
                  <a:lnTo>
                    <a:pt x="108" y="24"/>
                  </a:lnTo>
                  <a:lnTo>
                    <a:pt x="117" y="15"/>
                  </a:lnTo>
                  <a:lnTo>
                    <a:pt x="124" y="6"/>
                  </a:lnTo>
                  <a:lnTo>
                    <a:pt x="132" y="2"/>
                  </a:lnTo>
                  <a:lnTo>
                    <a:pt x="141" y="0"/>
                  </a:lnTo>
                  <a:lnTo>
                    <a:pt x="151" y="5"/>
                  </a:lnTo>
                  <a:lnTo>
                    <a:pt x="165" y="15"/>
                  </a:lnTo>
                  <a:lnTo>
                    <a:pt x="177" y="24"/>
                  </a:lnTo>
                  <a:lnTo>
                    <a:pt x="184" y="32"/>
                  </a:lnTo>
                  <a:lnTo>
                    <a:pt x="187" y="39"/>
                  </a:lnTo>
                  <a:lnTo>
                    <a:pt x="186" y="47"/>
                  </a:lnTo>
                  <a:lnTo>
                    <a:pt x="180" y="54"/>
                  </a:lnTo>
                  <a:lnTo>
                    <a:pt x="169" y="63"/>
                  </a:lnTo>
                  <a:lnTo>
                    <a:pt x="157" y="72"/>
                  </a:lnTo>
                  <a:lnTo>
                    <a:pt x="144" y="84"/>
                  </a:lnTo>
                  <a:lnTo>
                    <a:pt x="130" y="93"/>
                  </a:lnTo>
                  <a:lnTo>
                    <a:pt x="120" y="102"/>
                  </a:lnTo>
                  <a:lnTo>
                    <a:pt x="112" y="107"/>
                  </a:lnTo>
                  <a:lnTo>
                    <a:pt x="109" y="110"/>
                  </a:lnTo>
                </a:path>
              </a:pathLst>
            </a:custGeom>
            <a:grpFill/>
            <a:ln w="4826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" name="Freeform 16"/>
            <p:cNvSpPr>
              <a:spLocks/>
            </p:cNvSpPr>
            <p:nvPr/>
          </p:nvSpPr>
          <p:spPr bwMode="gray">
            <a:xfrm>
              <a:off x="2997" y="1353"/>
              <a:ext cx="39" cy="52"/>
            </a:xfrm>
            <a:custGeom>
              <a:avLst/>
              <a:gdLst>
                <a:gd name="T0" fmla="*/ 1 w 78"/>
                <a:gd name="T1" fmla="*/ 7 h 104"/>
                <a:gd name="T2" fmla="*/ 5 w 78"/>
                <a:gd name="T3" fmla="*/ 3 h 104"/>
                <a:gd name="T4" fmla="*/ 6 w 78"/>
                <a:gd name="T5" fmla="*/ 2 h 104"/>
                <a:gd name="T6" fmla="*/ 9 w 78"/>
                <a:gd name="T7" fmla="*/ 0 h 104"/>
                <a:gd name="T8" fmla="*/ 11 w 78"/>
                <a:gd name="T9" fmla="*/ 0 h 104"/>
                <a:gd name="T10" fmla="*/ 12 w 78"/>
                <a:gd name="T11" fmla="*/ 2 h 104"/>
                <a:gd name="T12" fmla="*/ 13 w 78"/>
                <a:gd name="T13" fmla="*/ 5 h 104"/>
                <a:gd name="T14" fmla="*/ 13 w 78"/>
                <a:gd name="T15" fmla="*/ 9 h 104"/>
                <a:gd name="T16" fmla="*/ 12 w 78"/>
                <a:gd name="T17" fmla="*/ 12 h 104"/>
                <a:gd name="T18" fmla="*/ 11 w 78"/>
                <a:gd name="T19" fmla="*/ 15 h 104"/>
                <a:gd name="T20" fmla="*/ 12 w 78"/>
                <a:gd name="T21" fmla="*/ 18 h 104"/>
                <a:gd name="T22" fmla="*/ 13 w 78"/>
                <a:gd name="T23" fmla="*/ 18 h 104"/>
                <a:gd name="T24" fmla="*/ 15 w 78"/>
                <a:gd name="T25" fmla="*/ 19 h 104"/>
                <a:gd name="T26" fmla="*/ 17 w 78"/>
                <a:gd name="T27" fmla="*/ 19 h 104"/>
                <a:gd name="T28" fmla="*/ 19 w 78"/>
                <a:gd name="T29" fmla="*/ 19 h 104"/>
                <a:gd name="T30" fmla="*/ 20 w 78"/>
                <a:gd name="T31" fmla="*/ 20 h 104"/>
                <a:gd name="T32" fmla="*/ 20 w 78"/>
                <a:gd name="T33" fmla="*/ 21 h 104"/>
                <a:gd name="T34" fmla="*/ 18 w 78"/>
                <a:gd name="T35" fmla="*/ 23 h 104"/>
                <a:gd name="T36" fmla="*/ 15 w 78"/>
                <a:gd name="T37" fmla="*/ 24 h 104"/>
                <a:gd name="T38" fmla="*/ 12 w 78"/>
                <a:gd name="T39" fmla="*/ 26 h 104"/>
                <a:gd name="T40" fmla="*/ 9 w 78"/>
                <a:gd name="T41" fmla="*/ 26 h 104"/>
                <a:gd name="T42" fmla="*/ 5 w 78"/>
                <a:gd name="T43" fmla="*/ 26 h 104"/>
                <a:gd name="T44" fmla="*/ 3 w 78"/>
                <a:gd name="T45" fmla="*/ 26 h 104"/>
                <a:gd name="T46" fmla="*/ 1 w 78"/>
                <a:gd name="T47" fmla="*/ 24 h 104"/>
                <a:gd name="T48" fmla="*/ 1 w 78"/>
                <a:gd name="T49" fmla="*/ 21 h 104"/>
                <a:gd name="T50" fmla="*/ 0 w 78"/>
                <a:gd name="T51" fmla="*/ 18 h 104"/>
                <a:gd name="T52" fmla="*/ 1 w 78"/>
                <a:gd name="T53" fmla="*/ 13 h 104"/>
                <a:gd name="T54" fmla="*/ 1 w 78"/>
                <a:gd name="T55" fmla="*/ 11 h 104"/>
                <a:gd name="T56" fmla="*/ 1 w 78"/>
                <a:gd name="T57" fmla="*/ 7 h 104"/>
                <a:gd name="T58" fmla="*/ 1 w 78"/>
                <a:gd name="T59" fmla="*/ 7 h 10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8"/>
                <a:gd name="T91" fmla="*/ 0 h 104"/>
                <a:gd name="T92" fmla="*/ 78 w 78"/>
                <a:gd name="T93" fmla="*/ 104 h 10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8" h="104">
                  <a:moveTo>
                    <a:pt x="6" y="27"/>
                  </a:moveTo>
                  <a:lnTo>
                    <a:pt x="17" y="15"/>
                  </a:lnTo>
                  <a:lnTo>
                    <a:pt x="26" y="6"/>
                  </a:lnTo>
                  <a:lnTo>
                    <a:pt x="35" y="0"/>
                  </a:lnTo>
                  <a:lnTo>
                    <a:pt x="44" y="0"/>
                  </a:lnTo>
                  <a:lnTo>
                    <a:pt x="50" y="6"/>
                  </a:lnTo>
                  <a:lnTo>
                    <a:pt x="54" y="20"/>
                  </a:lnTo>
                  <a:lnTo>
                    <a:pt x="53" y="35"/>
                  </a:lnTo>
                  <a:lnTo>
                    <a:pt x="48" y="48"/>
                  </a:lnTo>
                  <a:lnTo>
                    <a:pt x="45" y="63"/>
                  </a:lnTo>
                  <a:lnTo>
                    <a:pt x="48" y="69"/>
                  </a:lnTo>
                  <a:lnTo>
                    <a:pt x="53" y="72"/>
                  </a:lnTo>
                  <a:lnTo>
                    <a:pt x="60" y="74"/>
                  </a:lnTo>
                  <a:lnTo>
                    <a:pt x="68" y="74"/>
                  </a:lnTo>
                  <a:lnTo>
                    <a:pt x="74" y="75"/>
                  </a:lnTo>
                  <a:lnTo>
                    <a:pt x="78" y="78"/>
                  </a:lnTo>
                  <a:lnTo>
                    <a:pt x="77" y="83"/>
                  </a:lnTo>
                  <a:lnTo>
                    <a:pt x="71" y="89"/>
                  </a:lnTo>
                  <a:lnTo>
                    <a:pt x="62" y="95"/>
                  </a:lnTo>
                  <a:lnTo>
                    <a:pt x="48" y="101"/>
                  </a:lnTo>
                  <a:lnTo>
                    <a:pt x="36" y="104"/>
                  </a:lnTo>
                  <a:lnTo>
                    <a:pt x="23" y="104"/>
                  </a:lnTo>
                  <a:lnTo>
                    <a:pt x="12" y="101"/>
                  </a:lnTo>
                  <a:lnTo>
                    <a:pt x="5" y="95"/>
                  </a:lnTo>
                  <a:lnTo>
                    <a:pt x="2" y="84"/>
                  </a:lnTo>
                  <a:lnTo>
                    <a:pt x="0" y="69"/>
                  </a:lnTo>
                  <a:lnTo>
                    <a:pt x="2" y="54"/>
                  </a:lnTo>
                  <a:lnTo>
                    <a:pt x="5" y="41"/>
                  </a:lnTo>
                  <a:lnTo>
                    <a:pt x="6" y="30"/>
                  </a:lnTo>
                  <a:lnTo>
                    <a:pt x="6" y="27"/>
                  </a:lnTo>
                </a:path>
              </a:pathLst>
            </a:custGeom>
            <a:grpFill/>
            <a:ln w="4826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gray">
            <a:xfrm>
              <a:off x="3234" y="2459"/>
              <a:ext cx="800" cy="648"/>
            </a:xfrm>
            <a:custGeom>
              <a:avLst/>
              <a:gdLst>
                <a:gd name="T0" fmla="*/ 200 w 1601"/>
                <a:gd name="T1" fmla="*/ 295 h 1296"/>
                <a:gd name="T2" fmla="*/ 181 w 1601"/>
                <a:gd name="T3" fmla="*/ 262 h 1296"/>
                <a:gd name="T4" fmla="*/ 112 w 1601"/>
                <a:gd name="T5" fmla="*/ 253 h 1296"/>
                <a:gd name="T6" fmla="*/ 66 w 1601"/>
                <a:gd name="T7" fmla="*/ 226 h 1296"/>
                <a:gd name="T8" fmla="*/ 50 w 1601"/>
                <a:gd name="T9" fmla="*/ 203 h 1296"/>
                <a:gd name="T10" fmla="*/ 36 w 1601"/>
                <a:gd name="T11" fmla="*/ 190 h 1296"/>
                <a:gd name="T12" fmla="*/ 15 w 1601"/>
                <a:gd name="T13" fmla="*/ 186 h 1296"/>
                <a:gd name="T14" fmla="*/ 11 w 1601"/>
                <a:gd name="T15" fmla="*/ 0 h 1296"/>
                <a:gd name="T16" fmla="*/ 276 w 1601"/>
                <a:gd name="T17" fmla="*/ 10 h 1296"/>
                <a:gd name="T18" fmla="*/ 307 w 1601"/>
                <a:gd name="T19" fmla="*/ 19 h 1296"/>
                <a:gd name="T20" fmla="*/ 330 w 1601"/>
                <a:gd name="T21" fmla="*/ 38 h 1296"/>
                <a:gd name="T22" fmla="*/ 345 w 1601"/>
                <a:gd name="T23" fmla="*/ 33 h 1296"/>
                <a:gd name="T24" fmla="*/ 353 w 1601"/>
                <a:gd name="T25" fmla="*/ 20 h 1296"/>
                <a:gd name="T26" fmla="*/ 376 w 1601"/>
                <a:gd name="T27" fmla="*/ 18 h 1296"/>
                <a:gd name="T28" fmla="*/ 398 w 1601"/>
                <a:gd name="T29" fmla="*/ 17 h 1296"/>
                <a:gd name="T30" fmla="*/ 399 w 1601"/>
                <a:gd name="T31" fmla="*/ 22 h 1296"/>
                <a:gd name="T32" fmla="*/ 400 w 1601"/>
                <a:gd name="T33" fmla="*/ 30 h 1296"/>
                <a:gd name="T34" fmla="*/ 398 w 1601"/>
                <a:gd name="T35" fmla="*/ 38 h 1296"/>
                <a:gd name="T36" fmla="*/ 394 w 1601"/>
                <a:gd name="T37" fmla="*/ 46 h 1296"/>
                <a:gd name="T38" fmla="*/ 387 w 1601"/>
                <a:gd name="T39" fmla="*/ 59 h 1296"/>
                <a:gd name="T40" fmla="*/ 382 w 1601"/>
                <a:gd name="T41" fmla="*/ 72 h 1296"/>
                <a:gd name="T42" fmla="*/ 378 w 1601"/>
                <a:gd name="T43" fmla="*/ 82 h 1296"/>
                <a:gd name="T44" fmla="*/ 373 w 1601"/>
                <a:gd name="T45" fmla="*/ 97 h 1296"/>
                <a:gd name="T46" fmla="*/ 370 w 1601"/>
                <a:gd name="T47" fmla="*/ 111 h 1296"/>
                <a:gd name="T48" fmla="*/ 366 w 1601"/>
                <a:gd name="T49" fmla="*/ 120 h 1296"/>
                <a:gd name="T50" fmla="*/ 360 w 1601"/>
                <a:gd name="T51" fmla="*/ 133 h 1296"/>
                <a:gd name="T52" fmla="*/ 353 w 1601"/>
                <a:gd name="T53" fmla="*/ 146 h 1296"/>
                <a:gd name="T54" fmla="*/ 347 w 1601"/>
                <a:gd name="T55" fmla="*/ 155 h 1296"/>
                <a:gd name="T56" fmla="*/ 337 w 1601"/>
                <a:gd name="T57" fmla="*/ 162 h 1296"/>
                <a:gd name="T58" fmla="*/ 325 w 1601"/>
                <a:gd name="T59" fmla="*/ 169 h 1296"/>
                <a:gd name="T60" fmla="*/ 315 w 1601"/>
                <a:gd name="T61" fmla="*/ 178 h 1296"/>
                <a:gd name="T62" fmla="*/ 309 w 1601"/>
                <a:gd name="T63" fmla="*/ 192 h 1296"/>
                <a:gd name="T64" fmla="*/ 303 w 1601"/>
                <a:gd name="T65" fmla="*/ 205 h 1296"/>
                <a:gd name="T66" fmla="*/ 297 w 1601"/>
                <a:gd name="T67" fmla="*/ 213 h 1296"/>
                <a:gd name="T68" fmla="*/ 290 w 1601"/>
                <a:gd name="T69" fmla="*/ 224 h 1296"/>
                <a:gd name="T70" fmla="*/ 284 w 1601"/>
                <a:gd name="T71" fmla="*/ 236 h 1296"/>
                <a:gd name="T72" fmla="*/ 280 w 1601"/>
                <a:gd name="T73" fmla="*/ 244 h 1296"/>
                <a:gd name="T74" fmla="*/ 272 w 1601"/>
                <a:gd name="T75" fmla="*/ 251 h 1296"/>
                <a:gd name="T76" fmla="*/ 266 w 1601"/>
                <a:gd name="T77" fmla="*/ 258 h 1296"/>
                <a:gd name="T78" fmla="*/ 263 w 1601"/>
                <a:gd name="T79" fmla="*/ 269 h 1296"/>
                <a:gd name="T80" fmla="*/ 259 w 1601"/>
                <a:gd name="T81" fmla="*/ 282 h 1296"/>
                <a:gd name="T82" fmla="*/ 254 w 1601"/>
                <a:gd name="T83" fmla="*/ 292 h 1296"/>
                <a:gd name="T84" fmla="*/ 249 w 1601"/>
                <a:gd name="T85" fmla="*/ 301 h 1296"/>
                <a:gd name="T86" fmla="*/ 248 w 1601"/>
                <a:gd name="T87" fmla="*/ 310 h 1296"/>
                <a:gd name="T88" fmla="*/ 247 w 1601"/>
                <a:gd name="T89" fmla="*/ 319 h 1296"/>
                <a:gd name="T90" fmla="*/ 245 w 1601"/>
                <a:gd name="T91" fmla="*/ 324 h 129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1"/>
                <a:gd name="T139" fmla="*/ 0 h 1296"/>
                <a:gd name="T140" fmla="*/ 1601 w 1601"/>
                <a:gd name="T141" fmla="*/ 1296 h 129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1" h="1296">
                  <a:moveTo>
                    <a:pt x="977" y="1296"/>
                  </a:moveTo>
                  <a:lnTo>
                    <a:pt x="803" y="1177"/>
                  </a:lnTo>
                  <a:lnTo>
                    <a:pt x="788" y="1080"/>
                  </a:lnTo>
                  <a:lnTo>
                    <a:pt x="726" y="1048"/>
                  </a:lnTo>
                  <a:lnTo>
                    <a:pt x="542" y="1026"/>
                  </a:lnTo>
                  <a:lnTo>
                    <a:pt x="450" y="1012"/>
                  </a:lnTo>
                  <a:lnTo>
                    <a:pt x="413" y="1041"/>
                  </a:lnTo>
                  <a:lnTo>
                    <a:pt x="264" y="906"/>
                  </a:lnTo>
                  <a:lnTo>
                    <a:pt x="273" y="843"/>
                  </a:lnTo>
                  <a:lnTo>
                    <a:pt x="200" y="813"/>
                  </a:lnTo>
                  <a:lnTo>
                    <a:pt x="191" y="831"/>
                  </a:lnTo>
                  <a:lnTo>
                    <a:pt x="147" y="763"/>
                  </a:lnTo>
                  <a:lnTo>
                    <a:pt x="84" y="724"/>
                  </a:lnTo>
                  <a:lnTo>
                    <a:pt x="60" y="747"/>
                  </a:lnTo>
                  <a:lnTo>
                    <a:pt x="0" y="709"/>
                  </a:lnTo>
                  <a:lnTo>
                    <a:pt x="47" y="0"/>
                  </a:lnTo>
                  <a:lnTo>
                    <a:pt x="1032" y="94"/>
                  </a:lnTo>
                  <a:lnTo>
                    <a:pt x="1107" y="43"/>
                  </a:lnTo>
                  <a:lnTo>
                    <a:pt x="1196" y="52"/>
                  </a:lnTo>
                  <a:lnTo>
                    <a:pt x="1229" y="75"/>
                  </a:lnTo>
                  <a:lnTo>
                    <a:pt x="1265" y="76"/>
                  </a:lnTo>
                  <a:lnTo>
                    <a:pt x="1323" y="151"/>
                  </a:lnTo>
                  <a:lnTo>
                    <a:pt x="1362" y="118"/>
                  </a:lnTo>
                  <a:lnTo>
                    <a:pt x="1382" y="132"/>
                  </a:lnTo>
                  <a:lnTo>
                    <a:pt x="1406" y="118"/>
                  </a:lnTo>
                  <a:lnTo>
                    <a:pt x="1415" y="78"/>
                  </a:lnTo>
                  <a:lnTo>
                    <a:pt x="1476" y="51"/>
                  </a:lnTo>
                  <a:lnTo>
                    <a:pt x="1506" y="70"/>
                  </a:lnTo>
                  <a:lnTo>
                    <a:pt x="1590" y="61"/>
                  </a:lnTo>
                  <a:lnTo>
                    <a:pt x="1592" y="66"/>
                  </a:lnTo>
                  <a:lnTo>
                    <a:pt x="1593" y="75"/>
                  </a:lnTo>
                  <a:lnTo>
                    <a:pt x="1596" y="88"/>
                  </a:lnTo>
                  <a:lnTo>
                    <a:pt x="1599" y="103"/>
                  </a:lnTo>
                  <a:lnTo>
                    <a:pt x="1601" y="120"/>
                  </a:lnTo>
                  <a:lnTo>
                    <a:pt x="1599" y="136"/>
                  </a:lnTo>
                  <a:lnTo>
                    <a:pt x="1595" y="150"/>
                  </a:lnTo>
                  <a:lnTo>
                    <a:pt x="1587" y="166"/>
                  </a:lnTo>
                  <a:lnTo>
                    <a:pt x="1577" y="187"/>
                  </a:lnTo>
                  <a:lnTo>
                    <a:pt x="1565" y="211"/>
                  </a:lnTo>
                  <a:lnTo>
                    <a:pt x="1551" y="237"/>
                  </a:lnTo>
                  <a:lnTo>
                    <a:pt x="1539" y="262"/>
                  </a:lnTo>
                  <a:lnTo>
                    <a:pt x="1529" y="285"/>
                  </a:lnTo>
                  <a:lnTo>
                    <a:pt x="1521" y="304"/>
                  </a:lnTo>
                  <a:lnTo>
                    <a:pt x="1512" y="331"/>
                  </a:lnTo>
                  <a:lnTo>
                    <a:pt x="1503" y="360"/>
                  </a:lnTo>
                  <a:lnTo>
                    <a:pt x="1493" y="391"/>
                  </a:lnTo>
                  <a:lnTo>
                    <a:pt x="1485" y="420"/>
                  </a:lnTo>
                  <a:lnTo>
                    <a:pt x="1481" y="444"/>
                  </a:lnTo>
                  <a:lnTo>
                    <a:pt x="1476" y="460"/>
                  </a:lnTo>
                  <a:lnTo>
                    <a:pt x="1467" y="481"/>
                  </a:lnTo>
                  <a:lnTo>
                    <a:pt x="1455" y="505"/>
                  </a:lnTo>
                  <a:lnTo>
                    <a:pt x="1443" y="532"/>
                  </a:lnTo>
                  <a:lnTo>
                    <a:pt x="1428" y="558"/>
                  </a:lnTo>
                  <a:lnTo>
                    <a:pt x="1415" y="582"/>
                  </a:lnTo>
                  <a:lnTo>
                    <a:pt x="1401" y="603"/>
                  </a:lnTo>
                  <a:lnTo>
                    <a:pt x="1391" y="618"/>
                  </a:lnTo>
                  <a:lnTo>
                    <a:pt x="1373" y="636"/>
                  </a:lnTo>
                  <a:lnTo>
                    <a:pt x="1349" y="649"/>
                  </a:lnTo>
                  <a:lnTo>
                    <a:pt x="1325" y="663"/>
                  </a:lnTo>
                  <a:lnTo>
                    <a:pt x="1301" y="678"/>
                  </a:lnTo>
                  <a:lnTo>
                    <a:pt x="1278" y="696"/>
                  </a:lnTo>
                  <a:lnTo>
                    <a:pt x="1263" y="715"/>
                  </a:lnTo>
                  <a:lnTo>
                    <a:pt x="1250" y="741"/>
                  </a:lnTo>
                  <a:lnTo>
                    <a:pt x="1238" y="769"/>
                  </a:lnTo>
                  <a:lnTo>
                    <a:pt x="1226" y="798"/>
                  </a:lnTo>
                  <a:lnTo>
                    <a:pt x="1215" y="820"/>
                  </a:lnTo>
                  <a:lnTo>
                    <a:pt x="1203" y="837"/>
                  </a:lnTo>
                  <a:lnTo>
                    <a:pt x="1190" y="853"/>
                  </a:lnTo>
                  <a:lnTo>
                    <a:pt x="1176" y="873"/>
                  </a:lnTo>
                  <a:lnTo>
                    <a:pt x="1161" y="897"/>
                  </a:lnTo>
                  <a:lnTo>
                    <a:pt x="1148" y="922"/>
                  </a:lnTo>
                  <a:lnTo>
                    <a:pt x="1137" y="945"/>
                  </a:lnTo>
                  <a:lnTo>
                    <a:pt x="1130" y="963"/>
                  </a:lnTo>
                  <a:lnTo>
                    <a:pt x="1121" y="979"/>
                  </a:lnTo>
                  <a:lnTo>
                    <a:pt x="1106" y="993"/>
                  </a:lnTo>
                  <a:lnTo>
                    <a:pt x="1091" y="1005"/>
                  </a:lnTo>
                  <a:lnTo>
                    <a:pt x="1077" y="1015"/>
                  </a:lnTo>
                  <a:lnTo>
                    <a:pt x="1067" y="1030"/>
                  </a:lnTo>
                  <a:lnTo>
                    <a:pt x="1059" y="1048"/>
                  </a:lnTo>
                  <a:lnTo>
                    <a:pt x="1053" y="1074"/>
                  </a:lnTo>
                  <a:lnTo>
                    <a:pt x="1046" y="1102"/>
                  </a:lnTo>
                  <a:lnTo>
                    <a:pt x="1038" y="1128"/>
                  </a:lnTo>
                  <a:lnTo>
                    <a:pt x="1029" y="1150"/>
                  </a:lnTo>
                  <a:lnTo>
                    <a:pt x="1017" y="1168"/>
                  </a:lnTo>
                  <a:lnTo>
                    <a:pt x="1008" y="1186"/>
                  </a:lnTo>
                  <a:lnTo>
                    <a:pt x="999" y="1203"/>
                  </a:lnTo>
                  <a:lnTo>
                    <a:pt x="995" y="1221"/>
                  </a:lnTo>
                  <a:lnTo>
                    <a:pt x="995" y="1240"/>
                  </a:lnTo>
                  <a:lnTo>
                    <a:pt x="995" y="1258"/>
                  </a:lnTo>
                  <a:lnTo>
                    <a:pt x="990" y="1273"/>
                  </a:lnTo>
                  <a:lnTo>
                    <a:pt x="984" y="1285"/>
                  </a:lnTo>
                  <a:lnTo>
                    <a:pt x="980" y="1293"/>
                  </a:lnTo>
                  <a:lnTo>
                    <a:pt x="977" y="1296"/>
                  </a:lnTo>
                </a:path>
              </a:pathLst>
            </a:custGeom>
            <a:grpFill/>
            <a:ln w="4826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gray">
            <a:xfrm>
              <a:off x="3216" y="2814"/>
              <a:ext cx="506" cy="368"/>
            </a:xfrm>
            <a:custGeom>
              <a:avLst/>
              <a:gdLst>
                <a:gd name="T0" fmla="*/ 164 w 1013"/>
                <a:gd name="T1" fmla="*/ 179 h 737"/>
                <a:gd name="T2" fmla="*/ 169 w 1013"/>
                <a:gd name="T3" fmla="*/ 175 h 737"/>
                <a:gd name="T4" fmla="*/ 177 w 1013"/>
                <a:gd name="T5" fmla="*/ 169 h 737"/>
                <a:gd name="T6" fmla="*/ 185 w 1013"/>
                <a:gd name="T7" fmla="*/ 163 h 737"/>
                <a:gd name="T8" fmla="*/ 193 w 1013"/>
                <a:gd name="T9" fmla="*/ 159 h 737"/>
                <a:gd name="T10" fmla="*/ 201 w 1013"/>
                <a:gd name="T11" fmla="*/ 157 h 737"/>
                <a:gd name="T12" fmla="*/ 213 w 1013"/>
                <a:gd name="T13" fmla="*/ 156 h 737"/>
                <a:gd name="T14" fmla="*/ 224 w 1013"/>
                <a:gd name="T15" fmla="*/ 156 h 737"/>
                <a:gd name="T16" fmla="*/ 232 w 1013"/>
                <a:gd name="T17" fmla="*/ 157 h 737"/>
                <a:gd name="T18" fmla="*/ 240 w 1013"/>
                <a:gd name="T19" fmla="*/ 158 h 737"/>
                <a:gd name="T20" fmla="*/ 246 w 1013"/>
                <a:gd name="T21" fmla="*/ 153 h 737"/>
                <a:gd name="T22" fmla="*/ 251 w 1013"/>
                <a:gd name="T23" fmla="*/ 149 h 737"/>
                <a:gd name="T24" fmla="*/ 253 w 1013"/>
                <a:gd name="T25" fmla="*/ 146 h 737"/>
                <a:gd name="T26" fmla="*/ 206 w 1013"/>
                <a:gd name="T27" fmla="*/ 92 h 737"/>
                <a:gd name="T28" fmla="*/ 121 w 1013"/>
                <a:gd name="T29" fmla="*/ 75 h 737"/>
                <a:gd name="T30" fmla="*/ 75 w 1013"/>
                <a:gd name="T31" fmla="*/ 49 h 737"/>
                <a:gd name="T32" fmla="*/ 59 w 1013"/>
                <a:gd name="T33" fmla="*/ 26 h 737"/>
                <a:gd name="T34" fmla="*/ 45 w 1013"/>
                <a:gd name="T35" fmla="*/ 12 h 737"/>
                <a:gd name="T36" fmla="*/ 24 w 1013"/>
                <a:gd name="T37" fmla="*/ 9 h 737"/>
                <a:gd name="T38" fmla="*/ 0 w 1013"/>
                <a:gd name="T39" fmla="*/ 142 h 737"/>
                <a:gd name="T40" fmla="*/ 2 w 1013"/>
                <a:gd name="T41" fmla="*/ 144 h 737"/>
                <a:gd name="T42" fmla="*/ 6 w 1013"/>
                <a:gd name="T43" fmla="*/ 150 h 737"/>
                <a:gd name="T44" fmla="*/ 10 w 1013"/>
                <a:gd name="T45" fmla="*/ 155 h 737"/>
                <a:gd name="T46" fmla="*/ 14 w 1013"/>
                <a:gd name="T47" fmla="*/ 157 h 737"/>
                <a:gd name="T48" fmla="*/ 18 w 1013"/>
                <a:gd name="T49" fmla="*/ 154 h 737"/>
                <a:gd name="T50" fmla="*/ 21 w 1013"/>
                <a:gd name="T51" fmla="*/ 150 h 737"/>
                <a:gd name="T52" fmla="*/ 24 w 1013"/>
                <a:gd name="T53" fmla="*/ 150 h 737"/>
                <a:gd name="T54" fmla="*/ 30 w 1013"/>
                <a:gd name="T55" fmla="*/ 155 h 737"/>
                <a:gd name="T56" fmla="*/ 38 w 1013"/>
                <a:gd name="T57" fmla="*/ 159 h 737"/>
                <a:gd name="T58" fmla="*/ 44 w 1013"/>
                <a:gd name="T59" fmla="*/ 160 h 737"/>
                <a:gd name="T60" fmla="*/ 48 w 1013"/>
                <a:gd name="T61" fmla="*/ 164 h 737"/>
                <a:gd name="T62" fmla="*/ 56 w 1013"/>
                <a:gd name="T63" fmla="*/ 169 h 737"/>
                <a:gd name="T64" fmla="*/ 68 w 1013"/>
                <a:gd name="T65" fmla="*/ 171 h 737"/>
                <a:gd name="T66" fmla="*/ 79 w 1013"/>
                <a:gd name="T67" fmla="*/ 171 h 737"/>
                <a:gd name="T68" fmla="*/ 87 w 1013"/>
                <a:gd name="T69" fmla="*/ 167 h 737"/>
                <a:gd name="T70" fmla="*/ 95 w 1013"/>
                <a:gd name="T71" fmla="*/ 161 h 737"/>
                <a:gd name="T72" fmla="*/ 101 w 1013"/>
                <a:gd name="T73" fmla="*/ 157 h 737"/>
                <a:gd name="T74" fmla="*/ 104 w 1013"/>
                <a:gd name="T75" fmla="*/ 155 h 737"/>
                <a:gd name="T76" fmla="*/ 106 w 1013"/>
                <a:gd name="T77" fmla="*/ 150 h 737"/>
                <a:gd name="T78" fmla="*/ 108 w 1013"/>
                <a:gd name="T79" fmla="*/ 148 h 737"/>
                <a:gd name="T80" fmla="*/ 113 w 1013"/>
                <a:gd name="T81" fmla="*/ 151 h 737"/>
                <a:gd name="T82" fmla="*/ 117 w 1013"/>
                <a:gd name="T83" fmla="*/ 155 h 737"/>
                <a:gd name="T84" fmla="*/ 117 w 1013"/>
                <a:gd name="T85" fmla="*/ 158 h 737"/>
                <a:gd name="T86" fmla="*/ 113 w 1013"/>
                <a:gd name="T87" fmla="*/ 162 h 737"/>
                <a:gd name="T88" fmla="*/ 107 w 1013"/>
                <a:gd name="T89" fmla="*/ 165 h 737"/>
                <a:gd name="T90" fmla="*/ 105 w 1013"/>
                <a:gd name="T91" fmla="*/ 167 h 737"/>
                <a:gd name="T92" fmla="*/ 110 w 1013"/>
                <a:gd name="T93" fmla="*/ 169 h 737"/>
                <a:gd name="T94" fmla="*/ 117 w 1013"/>
                <a:gd name="T95" fmla="*/ 169 h 737"/>
                <a:gd name="T96" fmla="*/ 124 w 1013"/>
                <a:gd name="T97" fmla="*/ 169 h 737"/>
                <a:gd name="T98" fmla="*/ 128 w 1013"/>
                <a:gd name="T99" fmla="*/ 171 h 737"/>
                <a:gd name="T100" fmla="*/ 131 w 1013"/>
                <a:gd name="T101" fmla="*/ 176 h 737"/>
                <a:gd name="T102" fmla="*/ 134 w 1013"/>
                <a:gd name="T103" fmla="*/ 180 h 737"/>
                <a:gd name="T104" fmla="*/ 139 w 1013"/>
                <a:gd name="T105" fmla="*/ 183 h 737"/>
                <a:gd name="T106" fmla="*/ 144 w 1013"/>
                <a:gd name="T107" fmla="*/ 184 h 737"/>
                <a:gd name="T108" fmla="*/ 153 w 1013"/>
                <a:gd name="T109" fmla="*/ 182 h 737"/>
                <a:gd name="T110" fmla="*/ 161 w 1013"/>
                <a:gd name="T111" fmla="*/ 180 h 737"/>
                <a:gd name="T112" fmla="*/ 164 w 1013"/>
                <a:gd name="T113" fmla="*/ 179 h 73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13"/>
                <a:gd name="T172" fmla="*/ 0 h 737"/>
                <a:gd name="T173" fmla="*/ 1013 w 1013"/>
                <a:gd name="T174" fmla="*/ 737 h 73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13" h="737">
                  <a:moveTo>
                    <a:pt x="657" y="717"/>
                  </a:moveTo>
                  <a:lnTo>
                    <a:pt x="659" y="716"/>
                  </a:lnTo>
                  <a:lnTo>
                    <a:pt x="666" y="710"/>
                  </a:lnTo>
                  <a:lnTo>
                    <a:pt x="678" y="701"/>
                  </a:lnTo>
                  <a:lnTo>
                    <a:pt x="692" y="690"/>
                  </a:lnTo>
                  <a:lnTo>
                    <a:pt x="708" y="678"/>
                  </a:lnTo>
                  <a:lnTo>
                    <a:pt x="725" y="665"/>
                  </a:lnTo>
                  <a:lnTo>
                    <a:pt x="741" y="653"/>
                  </a:lnTo>
                  <a:lnTo>
                    <a:pt x="758" y="644"/>
                  </a:lnTo>
                  <a:lnTo>
                    <a:pt x="773" y="636"/>
                  </a:lnTo>
                  <a:lnTo>
                    <a:pt x="785" y="632"/>
                  </a:lnTo>
                  <a:lnTo>
                    <a:pt x="804" y="629"/>
                  </a:lnTo>
                  <a:lnTo>
                    <a:pt x="828" y="626"/>
                  </a:lnTo>
                  <a:lnTo>
                    <a:pt x="854" y="624"/>
                  </a:lnTo>
                  <a:lnTo>
                    <a:pt x="878" y="624"/>
                  </a:lnTo>
                  <a:lnTo>
                    <a:pt x="899" y="624"/>
                  </a:lnTo>
                  <a:lnTo>
                    <a:pt x="914" y="626"/>
                  </a:lnTo>
                  <a:lnTo>
                    <a:pt x="930" y="630"/>
                  </a:lnTo>
                  <a:lnTo>
                    <a:pt x="947" y="633"/>
                  </a:lnTo>
                  <a:lnTo>
                    <a:pt x="963" y="632"/>
                  </a:lnTo>
                  <a:lnTo>
                    <a:pt x="977" y="624"/>
                  </a:lnTo>
                  <a:lnTo>
                    <a:pt x="987" y="615"/>
                  </a:lnTo>
                  <a:lnTo>
                    <a:pt x="998" y="605"/>
                  </a:lnTo>
                  <a:lnTo>
                    <a:pt x="1005" y="596"/>
                  </a:lnTo>
                  <a:lnTo>
                    <a:pt x="1011" y="590"/>
                  </a:lnTo>
                  <a:lnTo>
                    <a:pt x="1013" y="587"/>
                  </a:lnTo>
                  <a:lnTo>
                    <a:pt x="839" y="468"/>
                  </a:lnTo>
                  <a:lnTo>
                    <a:pt x="824" y="371"/>
                  </a:lnTo>
                  <a:lnTo>
                    <a:pt x="762" y="339"/>
                  </a:lnTo>
                  <a:lnTo>
                    <a:pt x="486" y="303"/>
                  </a:lnTo>
                  <a:lnTo>
                    <a:pt x="449" y="332"/>
                  </a:lnTo>
                  <a:lnTo>
                    <a:pt x="300" y="197"/>
                  </a:lnTo>
                  <a:lnTo>
                    <a:pt x="309" y="134"/>
                  </a:lnTo>
                  <a:lnTo>
                    <a:pt x="236" y="104"/>
                  </a:lnTo>
                  <a:lnTo>
                    <a:pt x="227" y="122"/>
                  </a:lnTo>
                  <a:lnTo>
                    <a:pt x="180" y="50"/>
                  </a:lnTo>
                  <a:lnTo>
                    <a:pt x="120" y="15"/>
                  </a:lnTo>
                  <a:lnTo>
                    <a:pt x="96" y="38"/>
                  </a:lnTo>
                  <a:lnTo>
                    <a:pt x="36" y="0"/>
                  </a:lnTo>
                  <a:lnTo>
                    <a:pt x="0" y="570"/>
                  </a:lnTo>
                  <a:lnTo>
                    <a:pt x="3" y="572"/>
                  </a:lnTo>
                  <a:lnTo>
                    <a:pt x="8" y="579"/>
                  </a:lnTo>
                  <a:lnTo>
                    <a:pt x="15" y="588"/>
                  </a:lnTo>
                  <a:lnTo>
                    <a:pt x="24" y="600"/>
                  </a:lnTo>
                  <a:lnTo>
                    <a:pt x="33" y="611"/>
                  </a:lnTo>
                  <a:lnTo>
                    <a:pt x="42" y="620"/>
                  </a:lnTo>
                  <a:lnTo>
                    <a:pt x="50" y="627"/>
                  </a:lnTo>
                  <a:lnTo>
                    <a:pt x="56" y="630"/>
                  </a:lnTo>
                  <a:lnTo>
                    <a:pt x="63" y="626"/>
                  </a:lnTo>
                  <a:lnTo>
                    <a:pt x="72" y="618"/>
                  </a:lnTo>
                  <a:lnTo>
                    <a:pt x="80" y="608"/>
                  </a:lnTo>
                  <a:lnTo>
                    <a:pt x="86" y="600"/>
                  </a:lnTo>
                  <a:lnTo>
                    <a:pt x="92" y="599"/>
                  </a:lnTo>
                  <a:lnTo>
                    <a:pt x="99" y="603"/>
                  </a:lnTo>
                  <a:lnTo>
                    <a:pt x="110" y="612"/>
                  </a:lnTo>
                  <a:lnTo>
                    <a:pt x="123" y="620"/>
                  </a:lnTo>
                  <a:lnTo>
                    <a:pt x="138" y="629"/>
                  </a:lnTo>
                  <a:lnTo>
                    <a:pt x="152" y="636"/>
                  </a:lnTo>
                  <a:lnTo>
                    <a:pt x="164" y="639"/>
                  </a:lnTo>
                  <a:lnTo>
                    <a:pt x="176" y="642"/>
                  </a:lnTo>
                  <a:lnTo>
                    <a:pt x="185" y="648"/>
                  </a:lnTo>
                  <a:lnTo>
                    <a:pt x="194" y="657"/>
                  </a:lnTo>
                  <a:lnTo>
                    <a:pt x="207" y="668"/>
                  </a:lnTo>
                  <a:lnTo>
                    <a:pt x="227" y="677"/>
                  </a:lnTo>
                  <a:lnTo>
                    <a:pt x="248" y="683"/>
                  </a:lnTo>
                  <a:lnTo>
                    <a:pt x="272" y="686"/>
                  </a:lnTo>
                  <a:lnTo>
                    <a:pt x="296" y="686"/>
                  </a:lnTo>
                  <a:lnTo>
                    <a:pt x="318" y="684"/>
                  </a:lnTo>
                  <a:lnTo>
                    <a:pt x="338" y="678"/>
                  </a:lnTo>
                  <a:lnTo>
                    <a:pt x="351" y="671"/>
                  </a:lnTo>
                  <a:lnTo>
                    <a:pt x="366" y="657"/>
                  </a:lnTo>
                  <a:lnTo>
                    <a:pt x="380" y="644"/>
                  </a:lnTo>
                  <a:lnTo>
                    <a:pt x="393" y="633"/>
                  </a:lnTo>
                  <a:lnTo>
                    <a:pt x="407" y="630"/>
                  </a:lnTo>
                  <a:lnTo>
                    <a:pt x="414" y="627"/>
                  </a:lnTo>
                  <a:lnTo>
                    <a:pt x="419" y="620"/>
                  </a:lnTo>
                  <a:lnTo>
                    <a:pt x="422" y="611"/>
                  </a:lnTo>
                  <a:lnTo>
                    <a:pt x="425" y="603"/>
                  </a:lnTo>
                  <a:lnTo>
                    <a:pt x="429" y="596"/>
                  </a:lnTo>
                  <a:lnTo>
                    <a:pt x="434" y="594"/>
                  </a:lnTo>
                  <a:lnTo>
                    <a:pt x="441" y="597"/>
                  </a:lnTo>
                  <a:lnTo>
                    <a:pt x="452" y="606"/>
                  </a:lnTo>
                  <a:lnTo>
                    <a:pt x="462" y="614"/>
                  </a:lnTo>
                  <a:lnTo>
                    <a:pt x="470" y="620"/>
                  </a:lnTo>
                  <a:lnTo>
                    <a:pt x="473" y="626"/>
                  </a:lnTo>
                  <a:lnTo>
                    <a:pt x="470" y="635"/>
                  </a:lnTo>
                  <a:lnTo>
                    <a:pt x="464" y="642"/>
                  </a:lnTo>
                  <a:lnTo>
                    <a:pt x="452" y="650"/>
                  </a:lnTo>
                  <a:lnTo>
                    <a:pt x="440" y="654"/>
                  </a:lnTo>
                  <a:lnTo>
                    <a:pt x="429" y="660"/>
                  </a:lnTo>
                  <a:lnTo>
                    <a:pt x="422" y="665"/>
                  </a:lnTo>
                  <a:lnTo>
                    <a:pt x="420" y="671"/>
                  </a:lnTo>
                  <a:lnTo>
                    <a:pt x="426" y="675"/>
                  </a:lnTo>
                  <a:lnTo>
                    <a:pt x="441" y="678"/>
                  </a:lnTo>
                  <a:lnTo>
                    <a:pt x="456" y="678"/>
                  </a:lnTo>
                  <a:lnTo>
                    <a:pt x="470" y="677"/>
                  </a:lnTo>
                  <a:lnTo>
                    <a:pt x="483" y="675"/>
                  </a:lnTo>
                  <a:lnTo>
                    <a:pt x="498" y="677"/>
                  </a:lnTo>
                  <a:lnTo>
                    <a:pt x="509" y="681"/>
                  </a:lnTo>
                  <a:lnTo>
                    <a:pt x="515" y="687"/>
                  </a:lnTo>
                  <a:lnTo>
                    <a:pt x="519" y="696"/>
                  </a:lnTo>
                  <a:lnTo>
                    <a:pt x="524" y="705"/>
                  </a:lnTo>
                  <a:lnTo>
                    <a:pt x="528" y="714"/>
                  </a:lnTo>
                  <a:lnTo>
                    <a:pt x="536" y="722"/>
                  </a:lnTo>
                  <a:lnTo>
                    <a:pt x="546" y="728"/>
                  </a:lnTo>
                  <a:lnTo>
                    <a:pt x="557" y="734"/>
                  </a:lnTo>
                  <a:lnTo>
                    <a:pt x="566" y="737"/>
                  </a:lnTo>
                  <a:lnTo>
                    <a:pt x="578" y="737"/>
                  </a:lnTo>
                  <a:lnTo>
                    <a:pt x="594" y="734"/>
                  </a:lnTo>
                  <a:lnTo>
                    <a:pt x="612" y="729"/>
                  </a:lnTo>
                  <a:lnTo>
                    <a:pt x="629" y="725"/>
                  </a:lnTo>
                  <a:lnTo>
                    <a:pt x="644" y="722"/>
                  </a:lnTo>
                  <a:lnTo>
                    <a:pt x="653" y="719"/>
                  </a:lnTo>
                  <a:lnTo>
                    <a:pt x="657" y="717"/>
                  </a:lnTo>
                </a:path>
              </a:pathLst>
            </a:custGeom>
            <a:grpFill/>
            <a:ln w="4826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80898" name="Text Box 4"/>
          <p:cNvSpPr txBox="1">
            <a:spLocks noChangeArrowheads="1"/>
          </p:cNvSpPr>
          <p:nvPr/>
        </p:nvSpPr>
        <p:spPr bwMode="auto">
          <a:xfrm>
            <a:off x="3702267" y="2344807"/>
            <a:ext cx="3076904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>
              <a:spcBef>
                <a:spcPct val="50000"/>
              </a:spcBef>
            </a:pPr>
            <a:r>
              <a:rPr lang="uk-UA" sz="4000" b="1" dirty="0">
                <a:ln/>
                <a:solidFill>
                  <a:schemeClr val="accent3"/>
                </a:solidFill>
              </a:rPr>
              <a:t>Австралія</a:t>
            </a:r>
          </a:p>
        </p:txBody>
      </p:sp>
      <p:sp>
        <p:nvSpPr>
          <p:cNvPr id="80900" name="Line 8"/>
          <p:cNvSpPr>
            <a:spLocks noChangeShapeType="1"/>
          </p:cNvSpPr>
          <p:nvPr/>
        </p:nvSpPr>
        <p:spPr bwMode="auto">
          <a:xfrm>
            <a:off x="342900" y="2557674"/>
            <a:ext cx="8229600" cy="0"/>
          </a:xfrm>
          <a:prstGeom prst="line">
            <a:avLst/>
          </a:prstGeom>
          <a:noFill/>
          <a:ln w="38100">
            <a:solidFill>
              <a:srgbClr val="FF33CC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80901" name="Text Box 9"/>
          <p:cNvSpPr txBox="1">
            <a:spLocks noChangeArrowheads="1"/>
          </p:cNvSpPr>
          <p:nvPr/>
        </p:nvSpPr>
        <p:spPr bwMode="auto">
          <a:xfrm>
            <a:off x="260131" y="2542047"/>
            <a:ext cx="25303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dirty="0">
                <a:solidFill>
                  <a:srgbClr val="BCF0FC"/>
                </a:solidFill>
              </a:rPr>
              <a:t>Південний тропік</a:t>
            </a:r>
          </a:p>
        </p:txBody>
      </p:sp>
      <p:sp>
        <p:nvSpPr>
          <p:cNvPr id="135179" name="AutoShape 11"/>
          <p:cNvSpPr>
            <a:spLocks noChangeArrowheads="1"/>
          </p:cNvSpPr>
          <p:nvPr/>
        </p:nvSpPr>
        <p:spPr bwMode="blackWhite">
          <a:xfrm>
            <a:off x="0" y="3808109"/>
            <a:ext cx="9144000" cy="1591099"/>
          </a:xfrm>
          <a:prstGeom prst="roundRect">
            <a:avLst>
              <a:gd name="adj" fmla="val 8421"/>
            </a:avLst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eaLnBrk="0" hangingPunct="0">
              <a:defRPr/>
            </a:pPr>
            <a:r>
              <a:rPr lang="uk-UA" sz="2400" dirty="0">
                <a:solidFill>
                  <a:srgbClr val="A4ECFA"/>
                </a:solidFill>
                <a:latin typeface="Verdana" pitchFamily="34" charset="0"/>
              </a:rPr>
              <a:t> </a:t>
            </a:r>
            <a:r>
              <a:rPr lang="uk-UA" sz="2400" b="1" dirty="0">
                <a:solidFill>
                  <a:srgbClr val="C0F2FC"/>
                </a:solidFill>
                <a:latin typeface="Verdana" pitchFamily="34" charset="0"/>
              </a:rPr>
              <a:t> </a:t>
            </a:r>
            <a:endParaRPr lang="uk-UA" sz="2400" b="1" dirty="0" smtClean="0">
              <a:solidFill>
                <a:srgbClr val="C0F2FC"/>
              </a:solidFill>
              <a:latin typeface="Verdana" pitchFamily="34" charset="0"/>
            </a:endParaRPr>
          </a:p>
          <a:p>
            <a:pPr eaLnBrk="0" hangingPunct="0">
              <a:defRPr/>
            </a:pPr>
            <a:r>
              <a:rPr lang="uk-UA" sz="3200" dirty="0" smtClean="0">
                <a:solidFill>
                  <a:srgbClr val="FF0000"/>
                </a:solidFill>
                <a:latin typeface="Verdana" pitchFamily="34" charset="0"/>
              </a:rPr>
              <a:t>Тропічні</a:t>
            </a:r>
            <a:r>
              <a:rPr lang="uk-UA" sz="32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uk-UA" sz="3200" dirty="0">
                <a:solidFill>
                  <a:schemeClr val="tx1"/>
                </a:solidFill>
                <a:latin typeface="Verdana" pitchFamily="34" charset="0"/>
              </a:rPr>
              <a:t>(</a:t>
            </a:r>
            <a:r>
              <a:rPr lang="uk-UA" sz="3200" dirty="0">
                <a:solidFill>
                  <a:srgbClr val="FFFF00"/>
                </a:solidFill>
                <a:latin typeface="Verdana" pitchFamily="34" charset="0"/>
              </a:rPr>
              <a:t>континентальні</a:t>
            </a:r>
            <a:r>
              <a:rPr lang="uk-UA" sz="3200" dirty="0" smtClean="0">
                <a:solidFill>
                  <a:schemeClr val="tx1"/>
                </a:solidFill>
                <a:latin typeface="Verdana" pitchFamily="34" charset="0"/>
              </a:rPr>
              <a:t>) повітряні маси</a:t>
            </a:r>
            <a:br>
              <a:rPr lang="uk-UA" sz="3200" dirty="0" smtClean="0">
                <a:solidFill>
                  <a:schemeClr val="tx1"/>
                </a:solidFill>
                <a:latin typeface="Verdana" pitchFamily="34" charset="0"/>
              </a:rPr>
            </a:br>
            <a:r>
              <a:rPr lang="uk-UA" sz="32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uk-UA" sz="3200" dirty="0">
                <a:solidFill>
                  <a:schemeClr val="tx1"/>
                </a:solidFill>
                <a:latin typeface="Verdana" pitchFamily="34" charset="0"/>
              </a:rPr>
              <a:t>сформувалися над </a:t>
            </a:r>
            <a:r>
              <a:rPr lang="uk-UA" sz="3200" dirty="0" smtClean="0">
                <a:solidFill>
                  <a:schemeClr val="tx1"/>
                </a:solidFill>
                <a:latin typeface="Verdana" pitchFamily="34" charset="0"/>
              </a:rPr>
              <a:t>материками, </a:t>
            </a:r>
            <a:br>
              <a:rPr lang="uk-UA" sz="3200" dirty="0" smtClean="0">
                <a:solidFill>
                  <a:schemeClr val="tx1"/>
                </a:solidFill>
                <a:latin typeface="Verdana" pitchFamily="34" charset="0"/>
              </a:rPr>
            </a:br>
            <a:r>
              <a:rPr lang="uk-UA" sz="3200" dirty="0" smtClean="0">
                <a:solidFill>
                  <a:schemeClr val="tx1"/>
                </a:solidFill>
                <a:latin typeface="Verdana" pitchFamily="34" charset="0"/>
              </a:rPr>
              <a:t>тому приносять </a:t>
            </a:r>
            <a:r>
              <a:rPr lang="uk-UA" sz="3200" dirty="0" smtClean="0">
                <a:solidFill>
                  <a:srgbClr val="FF0000"/>
                </a:solidFill>
                <a:latin typeface="Verdana" pitchFamily="34" charset="0"/>
              </a:rPr>
              <a:t>сухе гаряче </a:t>
            </a:r>
            <a:r>
              <a:rPr lang="uk-UA" sz="3200" dirty="0">
                <a:solidFill>
                  <a:schemeClr val="tx1"/>
                </a:solidFill>
                <a:latin typeface="Verdana" pitchFamily="34" charset="0"/>
              </a:rPr>
              <a:t>повітря</a:t>
            </a:r>
          </a:p>
          <a:p>
            <a:pPr eaLnBrk="0" hangingPunct="0">
              <a:defRPr/>
            </a:pPr>
            <a:r>
              <a:rPr lang="uk-UA" sz="3200" dirty="0">
                <a:solidFill>
                  <a:schemeClr val="tx1"/>
                </a:solidFill>
                <a:latin typeface="Verdana" pitchFamily="34" charset="0"/>
              </a:rPr>
              <a:t>  </a:t>
            </a:r>
            <a:endParaRPr lang="en-US" sz="28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80906" name="Text Box 13"/>
          <p:cNvSpPr txBox="1">
            <a:spLocks noChangeArrowheads="1"/>
          </p:cNvSpPr>
          <p:nvPr/>
        </p:nvSpPr>
        <p:spPr bwMode="auto">
          <a:xfrm>
            <a:off x="260131" y="2120453"/>
            <a:ext cx="23254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 err="1">
                <a:solidFill>
                  <a:schemeClr val="accent1"/>
                </a:solidFill>
              </a:rPr>
              <a:t>Паралеля</a:t>
            </a:r>
            <a:r>
              <a:rPr lang="uk-UA" sz="2400" dirty="0">
                <a:solidFill>
                  <a:schemeClr val="accent1"/>
                </a:solidFill>
              </a:rPr>
              <a:t> 30</a:t>
            </a:r>
            <a:r>
              <a:rPr lang="uk-UA" sz="2400" baseline="30000" dirty="0">
                <a:solidFill>
                  <a:schemeClr val="accent1"/>
                </a:solidFill>
              </a:rPr>
              <a:t>0</a:t>
            </a:r>
            <a:endParaRPr lang="uk-UA" sz="2400" dirty="0">
              <a:solidFill>
                <a:schemeClr val="accent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312729" y="1135196"/>
            <a:ext cx="3200400" cy="1563633"/>
          </a:xfrm>
          <a:prstGeom prst="ellipse">
            <a:avLst/>
          </a:prstGeom>
          <a:solidFill>
            <a:srgbClr val="FFFF00">
              <a:alpha val="61176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Тропічні повітряні </a:t>
            </a:r>
            <a:r>
              <a:rPr lang="uk-UA" sz="2800" dirty="0" err="1" smtClean="0">
                <a:solidFill>
                  <a:srgbClr val="FF0000"/>
                </a:solidFill>
              </a:rPr>
              <a:t>маи</a:t>
            </a:r>
            <a:endParaRPr lang="uk-UA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135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738" y="882870"/>
            <a:ext cx="8718331" cy="1815881"/>
          </a:xfrm>
          <a:solidFill>
            <a:srgbClr val="1A0F00">
              <a:alpha val="50980"/>
            </a:srgbClr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 </a:t>
            </a:r>
            <a:r>
              <a:rPr lang="uk-UA" dirty="0" smtClean="0">
                <a:solidFill>
                  <a:srgbClr val="FFFF00"/>
                </a:solidFill>
              </a:rPr>
              <a:t>Тропічні повітряні маси </a:t>
            </a:r>
            <a:r>
              <a:rPr lang="uk-UA" dirty="0" smtClean="0"/>
              <a:t>формуються у тропічних широтах Південної та Північної півкулі </a:t>
            </a:r>
            <a:endParaRPr lang="uk-UA" dirty="0"/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220738" y="3082342"/>
            <a:ext cx="8718331" cy="2062103"/>
          </a:xfrm>
          <a:prstGeom prst="rect">
            <a:avLst/>
          </a:prstGeom>
          <a:solidFill>
            <a:srgbClr val="301D02">
              <a:alpha val="87059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 smtClean="0">
                <a:solidFill>
                  <a:srgbClr val="FFFF00"/>
                </a:solidFill>
              </a:rPr>
              <a:t>Морське тропічне повітря </a:t>
            </a:r>
            <a:r>
              <a:rPr lang="uk-UA" sz="3200" b="1" dirty="0" smtClean="0">
                <a:solidFill>
                  <a:srgbClr val="66FFFF"/>
                </a:solidFill>
              </a:rPr>
              <a:t>має досить високу температуру і є вологим, </a:t>
            </a:r>
            <a:r>
              <a:rPr lang="uk-UA" sz="3200" b="1" dirty="0" smtClean="0">
                <a:solidFill>
                  <a:srgbClr val="FFFF00"/>
                </a:solidFill>
              </a:rPr>
              <a:t>континентальне повітря </a:t>
            </a:r>
            <a:r>
              <a:rPr lang="uk-UA" sz="3200" b="1" dirty="0" smtClean="0">
                <a:solidFill>
                  <a:srgbClr val="66FFFF"/>
                </a:solidFill>
                <a:latin typeface="Arial"/>
                <a:cs typeface="Arial"/>
              </a:rPr>
              <a:t>—</a:t>
            </a:r>
            <a:r>
              <a:rPr lang="uk-UA" sz="3200" b="1" dirty="0" smtClean="0">
                <a:solidFill>
                  <a:srgbClr val="66FFFF"/>
                </a:solidFill>
              </a:rPr>
              <a:t> гаряче й сухе, а  місцями значно запилене.</a:t>
            </a:r>
            <a:endParaRPr lang="uk-UA" sz="3200" b="1" dirty="0">
              <a:solidFill>
                <a:srgbClr val="66FFFF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9"/>
          <p:cNvSpPr txBox="1">
            <a:spLocks noChangeArrowheads="1"/>
          </p:cNvSpPr>
          <p:nvPr/>
        </p:nvSpPr>
        <p:spPr bwMode="auto">
          <a:xfrm>
            <a:off x="4876800" y="3119474"/>
            <a:ext cx="3810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>
                <a:solidFill>
                  <a:schemeClr val="bg1"/>
                </a:solidFill>
              </a:rPr>
              <a:t> авп</a:t>
            </a:r>
          </a:p>
        </p:txBody>
      </p:sp>
      <p:pic>
        <p:nvPicPr>
          <p:cNvPr id="81923" name="Picture 18" descr="vlcsnap-2011-12-21-09h48m07s1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539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4" name="Text Box 20"/>
          <p:cNvSpPr txBox="1">
            <a:spLocks noChangeArrowheads="1"/>
          </p:cNvSpPr>
          <p:nvPr/>
        </p:nvSpPr>
        <p:spPr bwMode="auto">
          <a:xfrm rot="19980071">
            <a:off x="598468" y="2211574"/>
            <a:ext cx="28194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Тихий океан</a:t>
            </a:r>
          </a:p>
        </p:txBody>
      </p:sp>
      <p:sp>
        <p:nvSpPr>
          <p:cNvPr id="81925" name="Text Box 21"/>
          <p:cNvSpPr txBox="1">
            <a:spLocks noChangeArrowheads="1"/>
          </p:cNvSpPr>
          <p:nvPr/>
        </p:nvSpPr>
        <p:spPr bwMode="auto">
          <a:xfrm>
            <a:off x="6662902" y="1276771"/>
            <a:ext cx="22524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Північна Америка</a:t>
            </a:r>
          </a:p>
        </p:txBody>
      </p:sp>
      <p:sp>
        <p:nvSpPr>
          <p:cNvPr id="94230" name="AutoShape 22"/>
          <p:cNvSpPr>
            <a:spLocks noChangeArrowheads="1"/>
          </p:cNvSpPr>
          <p:nvPr/>
        </p:nvSpPr>
        <p:spPr bwMode="blackWhite">
          <a:xfrm>
            <a:off x="0" y="0"/>
            <a:ext cx="9144000" cy="1143000"/>
          </a:xfrm>
          <a:prstGeom prst="roundRect">
            <a:avLst>
              <a:gd name="adj" fmla="val 0"/>
            </a:avLst>
          </a:prstGeom>
          <a:solidFill>
            <a:srgbClr val="030649">
              <a:alpha val="54118"/>
            </a:srgbClr>
          </a:solidFill>
          <a:ln w="127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uk-UA" sz="2400" b="1" dirty="0">
                <a:solidFill>
                  <a:schemeClr val="bg1"/>
                </a:solidFill>
              </a:rPr>
              <a:t> </a:t>
            </a:r>
            <a:r>
              <a:rPr lang="uk-UA" sz="2800" b="1" dirty="0">
                <a:solidFill>
                  <a:schemeClr val="bg1"/>
                </a:solidFill>
              </a:rPr>
              <a:t> </a:t>
            </a:r>
            <a:r>
              <a:rPr lang="uk-UA" sz="2800" b="1" dirty="0">
                <a:solidFill>
                  <a:srgbClr val="FFFF00"/>
                </a:solidFill>
              </a:rPr>
              <a:t>ПОМІРНІ </a:t>
            </a:r>
            <a:r>
              <a:rPr lang="uk-UA" sz="2800" b="1" dirty="0" smtClean="0">
                <a:solidFill>
                  <a:srgbClr val="FFFF00"/>
                </a:solidFill>
              </a:rPr>
              <a:t> повітряні </a:t>
            </a:r>
            <a:r>
              <a:rPr lang="uk-UA" sz="2800" b="1" dirty="0">
                <a:solidFill>
                  <a:srgbClr val="FFFF00"/>
                </a:solidFill>
              </a:rPr>
              <a:t>маси (ППМ</a:t>
            </a:r>
            <a:r>
              <a:rPr lang="uk-UA" sz="2800" b="1" dirty="0" smtClean="0">
                <a:solidFill>
                  <a:srgbClr val="FFFF00"/>
                </a:solidFill>
              </a:rPr>
              <a:t>) </a:t>
            </a:r>
            <a:r>
              <a:rPr lang="uk-UA" sz="2800" b="1" dirty="0" smtClean="0">
                <a:solidFill>
                  <a:schemeClr val="bg1"/>
                </a:solidFill>
              </a:rPr>
              <a:t>утворюються </a:t>
            </a:r>
            <a:br>
              <a:rPr lang="uk-UA" sz="2800" b="1" dirty="0" smtClean="0">
                <a:solidFill>
                  <a:schemeClr val="bg1"/>
                </a:solidFill>
              </a:rPr>
            </a:br>
            <a:r>
              <a:rPr lang="uk-UA" sz="2800" b="1" dirty="0" smtClean="0">
                <a:solidFill>
                  <a:schemeClr val="bg1"/>
                </a:solidFill>
              </a:rPr>
              <a:t>в помірних широтах  </a:t>
            </a:r>
            <a:r>
              <a:rPr lang="uk-UA" sz="2800" b="1" dirty="0">
                <a:solidFill>
                  <a:schemeClr val="bg1"/>
                </a:solidFill>
              </a:rPr>
              <a:t>обох </a:t>
            </a:r>
            <a:r>
              <a:rPr lang="uk-UA" sz="2800" b="1" dirty="0" smtClean="0">
                <a:solidFill>
                  <a:schemeClr val="bg1"/>
                </a:solidFill>
              </a:rPr>
              <a:t>півкуль Землі</a:t>
            </a:r>
            <a:endParaRPr lang="en-US" sz="28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95903" y="3640486"/>
            <a:ext cx="3074276" cy="1365287"/>
          </a:xfrm>
          <a:prstGeom prst="ellipse">
            <a:avLst/>
          </a:prstGeom>
          <a:solidFill>
            <a:srgbClr val="2443C8">
              <a:alpha val="4392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1933" name="Text Box 27"/>
          <p:cNvSpPr txBox="1">
            <a:spLocks noChangeArrowheads="1"/>
          </p:cNvSpPr>
          <p:nvPr/>
        </p:nvSpPr>
        <p:spPr bwMode="auto">
          <a:xfrm>
            <a:off x="4333547" y="4032634"/>
            <a:ext cx="2590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solidFill>
                  <a:schemeClr val="bg1"/>
                </a:solidFill>
              </a:rPr>
              <a:t>ППМ – великий  об</a:t>
            </a:r>
            <a:r>
              <a:rPr lang="en-US" sz="2000" b="1" dirty="0">
                <a:solidFill>
                  <a:schemeClr val="bg1"/>
                </a:solidFill>
                <a:latin typeface="Kristen ITC" pitchFamily="66" charset="0"/>
              </a:rPr>
              <a:t>'</a:t>
            </a:r>
            <a:r>
              <a:rPr lang="uk-UA" sz="2000" b="1" dirty="0" err="1">
                <a:solidFill>
                  <a:schemeClr val="bg1"/>
                </a:solidFill>
              </a:rPr>
              <a:t>єм</a:t>
            </a:r>
            <a:r>
              <a:rPr lang="uk-UA" sz="2000" b="1" dirty="0">
                <a:solidFill>
                  <a:schemeClr val="bg1"/>
                </a:solidFill>
              </a:rPr>
              <a:t> </a:t>
            </a:r>
            <a:r>
              <a:rPr lang="uk-UA" sz="2000" b="1" dirty="0" smtClean="0">
                <a:solidFill>
                  <a:schemeClr val="bg1"/>
                </a:solidFill>
              </a:rPr>
              <a:t> повітря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94236" name="AutoShape 28"/>
          <p:cNvSpPr>
            <a:spLocks noChangeArrowheads="1"/>
          </p:cNvSpPr>
          <p:nvPr/>
        </p:nvSpPr>
        <p:spPr bwMode="invGray">
          <a:xfrm>
            <a:off x="0" y="3695817"/>
            <a:ext cx="3981450" cy="1352549"/>
          </a:xfrm>
          <a:prstGeom prst="rightArrow">
            <a:avLst>
              <a:gd name="adj1" fmla="val 63204"/>
              <a:gd name="adj2" fmla="val 57435"/>
            </a:avLst>
          </a:prstGeom>
          <a:solidFill>
            <a:srgbClr val="008EB0">
              <a:alpha val="47842"/>
            </a:srgbClr>
          </a:solidFill>
          <a:ln w="0" algn="ctr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dirty="0">
                <a:solidFill>
                  <a:schemeClr val="bg1"/>
                </a:solidFill>
              </a:rPr>
              <a:t>Помірні </a:t>
            </a:r>
            <a:r>
              <a:rPr lang="uk-UA" sz="2800" dirty="0" smtClean="0">
                <a:solidFill>
                  <a:schemeClr val="bg1"/>
                </a:solidFill>
              </a:rPr>
              <a:t/>
            </a:r>
            <a:br>
              <a:rPr lang="uk-UA" sz="2800" dirty="0" smtClean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chemeClr val="bg1"/>
                </a:solidFill>
              </a:rPr>
              <a:t>повітряні </a:t>
            </a:r>
            <a:r>
              <a:rPr lang="uk-UA" sz="2800" dirty="0">
                <a:solidFill>
                  <a:schemeClr val="bg1"/>
                </a:solidFill>
              </a:rPr>
              <a:t>маси ППМ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4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4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5" grpId="0"/>
      <p:bldP spid="11" grpId="0" animBg="1"/>
      <p:bldP spid="11" grpId="1" animBg="1"/>
      <p:bldP spid="81933" grpId="0"/>
      <p:bldP spid="942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4151" y="272531"/>
            <a:ext cx="8355723" cy="863602"/>
          </a:xfrm>
          <a:prstGeom prst="rect">
            <a:avLst/>
          </a:prstGeom>
          <a:solidFill>
            <a:srgbClr val="000042">
              <a:alpha val="61961"/>
            </a:srgbClr>
          </a:solidFill>
        </p:spPr>
        <p:txBody>
          <a:bodyPr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1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Властивості повітря, що сформувалось над  океаном в помірних широтах</a:t>
            </a:r>
            <a:endParaRPr kumimoji="0" lang="uk-UA" sz="41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8962" name="Picture 2" descr="C:\Documents and Settings\User\Рабочий стол\рщоп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399088"/>
          </a:xfrm>
          <a:prstGeom prst="rect">
            <a:avLst/>
          </a:prstGeom>
          <a:noFill/>
        </p:spPr>
      </p:pic>
      <p:sp>
        <p:nvSpPr>
          <p:cNvPr id="2" name="AutoShape 26"/>
          <p:cNvSpPr>
            <a:spLocks noChangeArrowheads="1"/>
          </p:cNvSpPr>
          <p:nvPr/>
        </p:nvSpPr>
        <p:spPr bwMode="blackWhite">
          <a:xfrm>
            <a:off x="13" y="-384285"/>
            <a:ext cx="9143999" cy="2071195"/>
          </a:xfrm>
          <a:prstGeom prst="roundRect">
            <a:avLst>
              <a:gd name="adj" fmla="val 452"/>
            </a:avLst>
          </a:prstGeom>
          <a:gradFill rotWithShape="1">
            <a:gsLst>
              <a:gs pos="0">
                <a:srgbClr val="000C32">
                  <a:alpha val="75000"/>
                </a:srgbClr>
              </a:gs>
              <a:gs pos="50000">
                <a:srgbClr val="3366FF">
                  <a:gamma/>
                  <a:shade val="27451"/>
                  <a:invGamma/>
                  <a:alpha val="89000"/>
                </a:srgbClr>
              </a:gs>
              <a:gs pos="100000">
                <a:srgbClr val="000D36">
                  <a:alpha val="85000"/>
                </a:srgbClr>
              </a:gs>
            </a:gsLst>
            <a:lin ang="5400000" scaled="1"/>
          </a:gra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268288" indent="534988" eaLnBrk="0" hangingPunct="0">
              <a:defRPr/>
            </a:pPr>
            <a:r>
              <a:rPr lang="uk-UA" sz="3200" dirty="0" smtClean="0">
                <a:solidFill>
                  <a:srgbClr val="66FFFF"/>
                </a:solidFill>
                <a:latin typeface="+mj-lt"/>
              </a:rPr>
              <a:t>Вони можуть бути морськими й </a:t>
            </a:r>
            <a:br>
              <a:rPr lang="uk-UA" sz="3200" dirty="0" smtClean="0">
                <a:solidFill>
                  <a:srgbClr val="66FFFF"/>
                </a:solidFill>
                <a:latin typeface="+mj-lt"/>
              </a:rPr>
            </a:br>
            <a:r>
              <a:rPr lang="uk-UA" sz="3200" dirty="0" smtClean="0">
                <a:solidFill>
                  <a:srgbClr val="66FFFF"/>
                </a:solidFill>
                <a:latin typeface="+mj-lt"/>
              </a:rPr>
              <a:t> континентальними.</a:t>
            </a:r>
          </a:p>
          <a:p>
            <a:pPr marL="268288" indent="534988" eaLnBrk="0" hangingPunct="0">
              <a:defRPr/>
            </a:pPr>
            <a:r>
              <a:rPr lang="uk-UA" sz="3200" dirty="0" smtClean="0">
                <a:solidFill>
                  <a:srgbClr val="66FFFF"/>
                </a:solidFill>
                <a:latin typeface="+mj-lt"/>
              </a:rPr>
              <a:t>Їхня температура й вологість змінюються</a:t>
            </a:r>
            <a:br>
              <a:rPr lang="uk-UA" sz="3200" dirty="0" smtClean="0">
                <a:solidFill>
                  <a:srgbClr val="66FFFF"/>
                </a:solidFill>
                <a:latin typeface="+mj-lt"/>
              </a:rPr>
            </a:br>
            <a:r>
              <a:rPr lang="uk-UA" sz="3200" dirty="0" smtClean="0">
                <a:solidFill>
                  <a:srgbClr val="66FFFF"/>
                </a:solidFill>
                <a:latin typeface="+mj-lt"/>
              </a:rPr>
              <a:t> протягом року за сезонами</a:t>
            </a:r>
            <a:endParaRPr lang="en-US" sz="3200" dirty="0">
              <a:solidFill>
                <a:srgbClr val="66FFFF"/>
              </a:solidFill>
              <a:latin typeface="+mj-lt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515089" y="1948520"/>
            <a:ext cx="3831679" cy="1500460"/>
          </a:xfrm>
          <a:prstGeom prst="ellipse">
            <a:avLst/>
          </a:prstGeom>
          <a:solidFill>
            <a:srgbClr val="2443C8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4301359" y="2075196"/>
            <a:ext cx="2590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chemeClr val="bg1"/>
                </a:solidFill>
              </a:rPr>
              <a:t>ППМ – великий  об</a:t>
            </a:r>
            <a:r>
              <a:rPr lang="en-US" sz="2400" b="1" dirty="0">
                <a:solidFill>
                  <a:schemeClr val="bg1"/>
                </a:solidFill>
                <a:latin typeface="Kristen ITC" pitchFamily="66" charset="0"/>
              </a:rPr>
              <a:t>'</a:t>
            </a:r>
            <a:r>
              <a:rPr lang="uk-UA" sz="2400" b="1" dirty="0" err="1">
                <a:solidFill>
                  <a:schemeClr val="bg1"/>
                </a:solidFill>
              </a:rPr>
              <a:t>єм</a:t>
            </a:r>
            <a:r>
              <a:rPr lang="uk-UA" sz="2400" b="1" dirty="0">
                <a:solidFill>
                  <a:schemeClr val="bg1"/>
                </a:solidFill>
              </a:rPr>
              <a:t> </a:t>
            </a:r>
            <a:r>
              <a:rPr lang="uk-UA" sz="2400" b="1" dirty="0" smtClean="0">
                <a:solidFill>
                  <a:schemeClr val="bg1"/>
                </a:solidFill>
              </a:rPr>
              <a:t> повітря</a:t>
            </a:r>
            <a:endParaRPr lang="uk-UA" sz="2400" b="1" dirty="0">
              <a:solidFill>
                <a:schemeClr val="bg1"/>
              </a:solidFill>
            </a:endParaRPr>
          </a:p>
        </p:txBody>
      </p:sp>
      <p:sp>
        <p:nvSpPr>
          <p:cNvPr id="7" name="AutoShape 26"/>
          <p:cNvSpPr>
            <a:spLocks noChangeArrowheads="1"/>
          </p:cNvSpPr>
          <p:nvPr/>
        </p:nvSpPr>
        <p:spPr bwMode="blackWhite">
          <a:xfrm>
            <a:off x="152400" y="3409951"/>
            <a:ext cx="9144000" cy="2141538"/>
          </a:xfrm>
          <a:prstGeom prst="roundRect">
            <a:avLst>
              <a:gd name="adj" fmla="val 452"/>
            </a:avLst>
          </a:prstGeom>
          <a:gradFill rotWithShape="1">
            <a:gsLst>
              <a:gs pos="0">
                <a:srgbClr val="000C32">
                  <a:alpha val="75000"/>
                </a:srgbClr>
              </a:gs>
              <a:gs pos="50000">
                <a:srgbClr val="3366FF">
                  <a:gamma/>
                  <a:shade val="27451"/>
                  <a:invGamma/>
                  <a:alpha val="89000"/>
                </a:srgbClr>
              </a:gs>
              <a:gs pos="100000">
                <a:srgbClr val="000D36">
                  <a:alpha val="85000"/>
                </a:srgbClr>
              </a:gs>
            </a:gsLst>
            <a:lin ang="5400000" scaled="1"/>
          </a:gra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3200" dirty="0">
                <a:solidFill>
                  <a:srgbClr val="A4ECFA"/>
                </a:solidFill>
                <a:latin typeface="+mj-lt"/>
              </a:rPr>
              <a:t> </a:t>
            </a:r>
            <a:r>
              <a:rPr lang="uk-UA" sz="3200" b="1" dirty="0">
                <a:solidFill>
                  <a:srgbClr val="C0F2FC"/>
                </a:solidFill>
                <a:latin typeface="+mj-lt"/>
              </a:rPr>
              <a:t> </a:t>
            </a:r>
            <a:r>
              <a:rPr lang="uk-UA" sz="3200" b="1" dirty="0">
                <a:solidFill>
                  <a:srgbClr val="66FFFF"/>
                </a:solidFill>
                <a:latin typeface="+mj-lt"/>
              </a:rPr>
              <a:t>  </a:t>
            </a:r>
          </a:p>
          <a:p>
            <a:pPr algn="ctr" eaLnBrk="0" hangingPunct="0">
              <a:defRPr/>
            </a:pPr>
            <a:r>
              <a:rPr lang="uk-UA" sz="3200" b="1" dirty="0">
                <a:solidFill>
                  <a:srgbClr val="66FFFF"/>
                </a:solidFill>
                <a:latin typeface="+mj-lt"/>
              </a:rPr>
              <a:t> </a:t>
            </a:r>
            <a:r>
              <a:rPr lang="uk-UA" sz="3200" b="1" dirty="0">
                <a:solidFill>
                  <a:srgbClr val="FFFF00"/>
                </a:solidFill>
                <a:latin typeface="+mj-lt"/>
              </a:rPr>
              <a:t>Помірні </a:t>
            </a:r>
            <a:r>
              <a:rPr lang="uk-UA" sz="3200" dirty="0">
                <a:solidFill>
                  <a:srgbClr val="FFFF00"/>
                </a:solidFill>
                <a:latin typeface="+mj-lt"/>
              </a:rPr>
              <a:t>(морські) повітряні </a:t>
            </a:r>
            <a:r>
              <a:rPr lang="uk-UA" sz="3200" dirty="0" smtClean="0">
                <a:solidFill>
                  <a:srgbClr val="D3F5FD"/>
                </a:solidFill>
                <a:latin typeface="+mj-lt"/>
              </a:rPr>
              <a:t>маси сформувались</a:t>
            </a:r>
            <a:br>
              <a:rPr lang="uk-UA" sz="3200" dirty="0" smtClean="0">
                <a:solidFill>
                  <a:srgbClr val="D3F5FD"/>
                </a:solidFill>
                <a:latin typeface="+mj-lt"/>
              </a:rPr>
            </a:br>
            <a:r>
              <a:rPr lang="uk-UA" sz="3200" dirty="0" smtClean="0">
                <a:solidFill>
                  <a:srgbClr val="D3F5FD"/>
                </a:solidFill>
                <a:latin typeface="+mj-lt"/>
              </a:rPr>
              <a:t>над </a:t>
            </a:r>
            <a:r>
              <a:rPr lang="uk-UA" sz="3200" dirty="0">
                <a:solidFill>
                  <a:srgbClr val="D3F5FD"/>
                </a:solidFill>
                <a:latin typeface="+mj-lt"/>
              </a:rPr>
              <a:t>водоймами</a:t>
            </a:r>
            <a:r>
              <a:rPr lang="uk-UA" sz="3200" dirty="0" smtClean="0">
                <a:solidFill>
                  <a:srgbClr val="D3F5FD"/>
                </a:solidFill>
                <a:latin typeface="+mj-lt"/>
              </a:rPr>
              <a:t>, </a:t>
            </a:r>
            <a:r>
              <a:rPr lang="uk-UA" sz="3200" dirty="0">
                <a:solidFill>
                  <a:srgbClr val="D3F5FD"/>
                </a:solidFill>
                <a:latin typeface="+mj-lt"/>
              </a:rPr>
              <a:t>тому насичені вологою,</a:t>
            </a:r>
          </a:p>
          <a:p>
            <a:pPr algn="ctr" eaLnBrk="0" hangingPunct="0">
              <a:defRPr/>
            </a:pPr>
            <a:r>
              <a:rPr lang="uk-UA" sz="3200" dirty="0">
                <a:solidFill>
                  <a:srgbClr val="D3F5FD"/>
                </a:solidFill>
                <a:latin typeface="+mj-lt"/>
              </a:rPr>
              <a:t> а також характеризуються </a:t>
            </a:r>
            <a:r>
              <a:rPr lang="uk-UA" sz="3200" dirty="0" smtClean="0">
                <a:solidFill>
                  <a:srgbClr val="D3F5FD"/>
                </a:solidFill>
                <a:latin typeface="+mj-lt"/>
              </a:rPr>
              <a:t>невеликими </a:t>
            </a:r>
            <a:r>
              <a:rPr lang="uk-UA" sz="3200" dirty="0">
                <a:solidFill>
                  <a:srgbClr val="D3F5FD"/>
                </a:solidFill>
                <a:latin typeface="+mj-lt"/>
              </a:rPr>
              <a:t>річними</a:t>
            </a:r>
          </a:p>
          <a:p>
            <a:pPr algn="ctr" eaLnBrk="0" hangingPunct="0">
              <a:defRPr/>
            </a:pPr>
            <a:r>
              <a:rPr lang="uk-UA" sz="3200" dirty="0">
                <a:solidFill>
                  <a:srgbClr val="D3F5FD"/>
                </a:solidFill>
                <a:latin typeface="+mj-lt"/>
              </a:rPr>
              <a:t> амплітудами </a:t>
            </a:r>
            <a:r>
              <a:rPr lang="uk-UA" sz="3200" dirty="0" smtClean="0">
                <a:solidFill>
                  <a:srgbClr val="D3F5FD"/>
                </a:solidFill>
                <a:latin typeface="+mj-lt"/>
              </a:rPr>
              <a:t>коливань </a:t>
            </a:r>
            <a:r>
              <a:rPr lang="uk-UA" sz="3200" dirty="0">
                <a:solidFill>
                  <a:srgbClr val="D3F5FD"/>
                </a:solidFill>
                <a:latin typeface="+mj-lt"/>
              </a:rPr>
              <a:t>температур</a:t>
            </a:r>
          </a:p>
          <a:p>
            <a:pPr algn="ctr" eaLnBrk="0" hangingPunct="0">
              <a:defRPr/>
            </a:pPr>
            <a:r>
              <a:rPr lang="uk-UA" sz="3200" dirty="0">
                <a:solidFill>
                  <a:srgbClr val="66FFFF"/>
                </a:solidFill>
                <a:latin typeface="+mj-lt"/>
              </a:rPr>
              <a:t> </a:t>
            </a:r>
            <a:endParaRPr lang="en-US" sz="3200" dirty="0">
              <a:solidFill>
                <a:srgbClr val="66FFFF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709624" y="4332227"/>
            <a:ext cx="7558253" cy="64633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Повітря</a:t>
            </a:r>
            <a:r>
              <a:rPr lang="ru-RU" sz="36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ru-RU" sz="3600" b="1" dirty="0" err="1" smtClean="0">
                <a:solidFill>
                  <a:srgbClr val="000099"/>
                </a:solidFill>
                <a:ea typeface="Arial Unicode MS" pitchFamily="34" charset="-128"/>
                <a:cs typeface="Arial Unicode MS" pitchFamily="34" charset="-128"/>
              </a:rPr>
              <a:t>прохолодне</a:t>
            </a:r>
            <a:r>
              <a:rPr lang="ru-RU" sz="3600" b="1" dirty="0" smtClean="0">
                <a:solidFill>
                  <a:srgbClr val="000099"/>
                </a:solidFill>
                <a:ea typeface="Arial Unicode MS" pitchFamily="34" charset="-128"/>
                <a:cs typeface="Arial Unicode MS" pitchFamily="34" charset="-128"/>
              </a:rPr>
              <a:t> та </a:t>
            </a:r>
            <a:r>
              <a:rPr lang="ru-RU" sz="3600" b="1" dirty="0" err="1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вологе</a:t>
            </a:r>
            <a:endParaRPr lang="ru-RU" sz="2400" b="1" dirty="0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62153" y="298518"/>
            <a:ext cx="8024648" cy="111062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Властивості повітря, що сформувалось  над океаном в</a:t>
            </a:r>
            <a:r>
              <a:rPr kumimoji="0" lang="uk-UA" sz="3200" b="1" i="0" u="none" strike="noStrike" kern="1200" cap="none" spc="0" normalizeH="0" noProof="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помірних </a:t>
            </a:r>
            <a:r>
              <a:rPr kumimoji="0" lang="uk-UA" sz="3200" b="1" i="0" u="none" strike="noStrike" kern="1200" cap="none" spc="0" normalizeH="0" noProof="0" dirty="0" smtClean="0">
                <a:solidFill>
                  <a:srgbClr val="000099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широтах</a:t>
            </a:r>
            <a:endParaRPr kumimoji="0" lang="uk-UA" sz="3200" b="1" i="0" u="none" strike="noStrike" kern="1200" cap="none" spc="0" normalizeH="0" baseline="0" noProof="0" dirty="0">
              <a:solidFill>
                <a:srgbClr val="000099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Планета теж прозора - коп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09950" y="1"/>
            <a:ext cx="5734050" cy="53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трелка вправо с вырезом 2"/>
          <p:cNvSpPr/>
          <p:nvPr/>
        </p:nvSpPr>
        <p:spPr>
          <a:xfrm>
            <a:off x="173451" y="161353"/>
            <a:ext cx="4398579" cy="1286448"/>
          </a:xfrm>
          <a:prstGeom prst="notchedRightArrow">
            <a:avLst>
              <a:gd name="adj1" fmla="val 73124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uk-UA" sz="3200" dirty="0" smtClean="0">
                <a:solidFill>
                  <a:schemeClr val="bg1"/>
                </a:solidFill>
              </a:rPr>
              <a:t>Арктичні повітряні маси</a:t>
            </a:r>
            <a:endParaRPr lang="uk-UA" sz="3200" dirty="0">
              <a:solidFill>
                <a:schemeClr val="bg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992414" y="133350"/>
            <a:ext cx="2459420" cy="837896"/>
          </a:xfrm>
          <a:prstGeom prst="ellipse">
            <a:avLst/>
          </a:prstGeom>
          <a:solidFill>
            <a:srgbClr val="1028DC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Овал 5"/>
          <p:cNvSpPr/>
          <p:nvPr/>
        </p:nvSpPr>
        <p:spPr>
          <a:xfrm>
            <a:off x="4977962" y="4370389"/>
            <a:ext cx="2459420" cy="933449"/>
          </a:xfrm>
          <a:prstGeom prst="ellipse">
            <a:avLst/>
          </a:prstGeom>
          <a:solidFill>
            <a:srgbClr val="1028DC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173451" y="3981450"/>
            <a:ext cx="4398579" cy="1329213"/>
          </a:xfrm>
          <a:prstGeom prst="notchedRightArrow">
            <a:avLst>
              <a:gd name="adj1" fmla="val 73124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uk-UA" sz="3200" dirty="0" smtClean="0">
                <a:solidFill>
                  <a:schemeClr val="bg1"/>
                </a:solidFill>
              </a:rPr>
              <a:t>Антарктичні повітряні маси</a:t>
            </a:r>
            <a:endParaRPr lang="uk-UA" sz="3200" dirty="0">
              <a:solidFill>
                <a:schemeClr val="bg1"/>
              </a:solidFill>
            </a:endParaRP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0" y="1524572"/>
            <a:ext cx="3429000" cy="2495141"/>
            <a:chOff x="672" y="576"/>
            <a:chExt cx="2016" cy="3081"/>
          </a:xfrm>
        </p:grpSpPr>
        <p:sp>
          <p:nvSpPr>
            <p:cNvPr id="9" name="AutoShape 15"/>
            <p:cNvSpPr>
              <a:spLocks noChangeArrowheads="1"/>
            </p:cNvSpPr>
            <p:nvPr/>
          </p:nvSpPr>
          <p:spPr bwMode="auto">
            <a:xfrm>
              <a:off x="672" y="576"/>
              <a:ext cx="2016" cy="3081"/>
            </a:xfrm>
            <a:prstGeom prst="verticalScroll">
              <a:avLst>
                <a:gd name="adj" fmla="val 12500"/>
              </a:avLst>
            </a:prstGeom>
            <a:gradFill rotWithShape="1">
              <a:gsLst>
                <a:gs pos="0">
                  <a:srgbClr val="00CCFF">
                    <a:gamma/>
                    <a:shade val="39216"/>
                    <a:invGamma/>
                    <a:alpha val="67000"/>
                  </a:srgbClr>
                </a:gs>
                <a:gs pos="50000">
                  <a:srgbClr val="00CCFF">
                    <a:alpha val="28999"/>
                  </a:srgbClr>
                </a:gs>
                <a:gs pos="100000">
                  <a:srgbClr val="00CCFF">
                    <a:gamma/>
                    <a:shade val="39216"/>
                    <a:invGamma/>
                    <a:alpha val="67000"/>
                  </a:srgbClr>
                </a:gs>
              </a:gsLst>
              <a:lin ang="5400000" scaled="1"/>
            </a:gradFill>
            <a:ln w="25400">
              <a:solidFill>
                <a:srgbClr val="3366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0" name="Text Box 16"/>
            <p:cNvSpPr txBox="1">
              <a:spLocks noChangeArrowheads="1"/>
            </p:cNvSpPr>
            <p:nvPr/>
          </p:nvSpPr>
          <p:spPr bwMode="auto">
            <a:xfrm>
              <a:off x="1008" y="865"/>
              <a:ext cx="1518" cy="2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3200" dirty="0" err="1">
                  <a:solidFill>
                    <a:schemeClr val="bg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Формуються</a:t>
              </a:r>
              <a:r>
                <a:rPr lang="ru-RU" sz="3200" dirty="0">
                  <a:solidFill>
                    <a:schemeClr val="bg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у </a:t>
              </a:r>
              <a:r>
                <a:rPr lang="ru-RU" sz="3200" dirty="0" err="1">
                  <a:solidFill>
                    <a:schemeClr val="bg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високих</a:t>
              </a:r>
              <a:r>
                <a:rPr lang="ru-RU" sz="3200" dirty="0">
                  <a:solidFill>
                    <a:schemeClr val="bg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широтах </a:t>
              </a:r>
              <a:r>
                <a:rPr lang="ru-RU" sz="3200" dirty="0" err="1">
                  <a:solidFill>
                    <a:schemeClr val="bg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обох</a:t>
              </a:r>
              <a:r>
                <a:rPr lang="ru-RU" sz="3200" dirty="0">
                  <a:solidFill>
                    <a:schemeClr val="bg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ru-RU" sz="3200" dirty="0" err="1" smtClean="0">
                  <a:solidFill>
                    <a:schemeClr val="bg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півкуль</a:t>
              </a:r>
              <a:endParaRPr lang="ru-RU" sz="3200" dirty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1943101" y="4332227"/>
            <a:ext cx="6324600" cy="64633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Повітря</a:t>
            </a:r>
            <a:r>
              <a:rPr lang="ru-RU" sz="36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dirty="0" err="1" smtClean="0">
                <a:solidFill>
                  <a:srgbClr val="000099"/>
                </a:solidFill>
                <a:ea typeface="Arial Unicode MS" pitchFamily="34" charset="-128"/>
                <a:cs typeface="Arial Unicode MS" pitchFamily="34" charset="-128"/>
              </a:rPr>
              <a:t>холодне</a:t>
            </a:r>
            <a:r>
              <a:rPr lang="ru-RU" sz="3600" b="1" dirty="0" smtClean="0">
                <a:solidFill>
                  <a:srgbClr val="000099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та</a:t>
            </a:r>
            <a:r>
              <a:rPr lang="ru-RU" sz="3600" b="1" dirty="0" smtClean="0">
                <a:solidFill>
                  <a:srgbClr val="000099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dirty="0" err="1" smtClean="0">
                <a:solidFill>
                  <a:srgbClr val="000099"/>
                </a:solidFill>
                <a:ea typeface="Arial Unicode MS" pitchFamily="34" charset="-128"/>
                <a:cs typeface="Arial Unicode MS" pitchFamily="34" charset="-128"/>
              </a:rPr>
              <a:t>сухе</a:t>
            </a:r>
            <a:endParaRPr lang="ru-RU" sz="2400" b="1" dirty="0">
              <a:solidFill>
                <a:srgbClr val="000099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251146"/>
            <a:ext cx="9144000" cy="203485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solidFill>
                  <a:srgbClr val="000099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Полярні повітряні маси  </a:t>
            </a:r>
            <a:r>
              <a:rPr kumimoji="0" lang="uk-UA" sz="3200" b="1" i="0" u="none" strike="noStrike" kern="1200" cap="none" spc="0" normalizeH="0" baseline="0" noProof="0" dirty="0" smtClean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формуються у високих полярних широтах і відрізняються низькими температурами, малим вмістом водяної пари в повітрі, значною прозорістю </a:t>
            </a:r>
            <a:endParaRPr kumimoji="0" lang="uk-UA" sz="3200" b="1" i="0" u="none" strike="noStrike" kern="1200" cap="none" spc="0" normalizeH="0" baseline="0" noProof="0" dirty="0"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"/>
          <p:cNvSpPr>
            <a:spLocks noChangeArrowheads="1"/>
          </p:cNvSpPr>
          <p:nvPr/>
        </p:nvSpPr>
        <p:spPr bwMode="blackWhite">
          <a:xfrm>
            <a:off x="13" y="1"/>
            <a:ext cx="9143999" cy="1797629"/>
          </a:xfrm>
          <a:prstGeom prst="roundRect">
            <a:avLst>
              <a:gd name="adj" fmla="val 7606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eaLnBrk="0" hangingPunct="0">
              <a:defRPr/>
            </a:pPr>
            <a:r>
              <a:rPr lang="uk-UA" sz="2000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uk-UA" sz="2000" b="1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uk-UA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Властивості повітряної </a:t>
            </a:r>
            <a:r>
              <a:rPr lang="uk-UA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маси визначаються</a:t>
            </a:r>
            <a:br>
              <a:rPr lang="uk-UA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uk-UA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природними </a:t>
            </a:r>
            <a:r>
              <a:rPr lang="uk-UA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умовами </a:t>
            </a:r>
            <a:r>
              <a:rPr lang="uk-UA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місцевості,</a:t>
            </a:r>
            <a:br>
              <a:rPr lang="uk-UA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uk-UA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над якою вона формується</a:t>
            </a:r>
            <a:endParaRPr lang="en-US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blackWhite">
          <a:xfrm>
            <a:off x="754979" y="2155032"/>
            <a:ext cx="7170025" cy="2901156"/>
          </a:xfrm>
          <a:prstGeom prst="roundRect">
            <a:avLst>
              <a:gd name="adj" fmla="val 11458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eaLnBrk="0" hangingPunct="0"/>
            <a:r>
              <a:rPr lang="uk-UA" sz="2800" b="1" dirty="0">
                <a:solidFill>
                  <a:schemeClr val="tx1"/>
                </a:solidFill>
              </a:rPr>
              <a:t>Залежно від району творення</a:t>
            </a:r>
          </a:p>
          <a:p>
            <a:pPr eaLnBrk="0" hangingPunct="0"/>
            <a:r>
              <a:rPr lang="uk-UA" sz="2800" b="1" dirty="0">
                <a:solidFill>
                  <a:schemeClr val="tx1"/>
                </a:solidFill>
              </a:rPr>
              <a:t>виділяють такі </a:t>
            </a:r>
            <a:r>
              <a:rPr lang="uk-UA" sz="2800" b="1" dirty="0" smtClean="0">
                <a:solidFill>
                  <a:schemeClr val="tx1"/>
                </a:solidFill>
              </a:rPr>
              <a:t> типи повітряних мас:</a:t>
            </a:r>
            <a:endParaRPr lang="uk-UA" sz="2800" b="1" dirty="0">
              <a:solidFill>
                <a:schemeClr val="tx1"/>
              </a:solidFill>
            </a:endParaRPr>
          </a:p>
          <a:p>
            <a:pPr eaLnBrk="0" hangingPunct="0"/>
            <a:r>
              <a:rPr lang="uk-UA" sz="2800" b="1" dirty="0">
                <a:solidFill>
                  <a:schemeClr val="tx1"/>
                </a:solidFill>
              </a:rPr>
              <a:t>Екваторіальні</a:t>
            </a:r>
          </a:p>
          <a:p>
            <a:pPr eaLnBrk="0" hangingPunct="0"/>
            <a:r>
              <a:rPr lang="uk-UA" sz="2800" b="1" dirty="0">
                <a:solidFill>
                  <a:schemeClr val="tx1"/>
                </a:solidFill>
              </a:rPr>
              <a:t>Тропічні</a:t>
            </a:r>
          </a:p>
          <a:p>
            <a:pPr eaLnBrk="0" hangingPunct="0"/>
            <a:r>
              <a:rPr lang="uk-UA" sz="2800" b="1" dirty="0">
                <a:solidFill>
                  <a:schemeClr val="tx1"/>
                </a:solidFill>
              </a:rPr>
              <a:t>Помірні</a:t>
            </a:r>
          </a:p>
          <a:p>
            <a:pPr eaLnBrk="0" hangingPunct="0"/>
            <a:r>
              <a:rPr lang="uk-UA" sz="2800" b="1" dirty="0">
                <a:solidFill>
                  <a:schemeClr val="tx1"/>
                </a:solidFill>
              </a:rPr>
              <a:t>Арктичні</a:t>
            </a:r>
            <a:endParaRPr lang="en-US" sz="2800" dirty="0">
              <a:solidFill>
                <a:schemeClr val="tx1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4151" y="0"/>
            <a:ext cx="8355723" cy="540898"/>
          </a:xfrm>
          <a:prstGeom prst="rect">
            <a:avLst/>
          </a:prstGeom>
          <a:solidFill>
            <a:srgbClr val="000042">
              <a:alpha val="61961"/>
            </a:srgbClr>
          </a:solidFill>
        </p:spPr>
        <p:txBody>
          <a:bodyPr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uLnTx/>
                <a:uFillTx/>
                <a:latin typeface="+mj-lt"/>
                <a:ea typeface="+mj-ea"/>
                <a:cs typeface="+mj-cs"/>
              </a:rPr>
              <a:t>Назвіть властивості повітряних мас</a:t>
            </a:r>
            <a:endParaRPr kumimoji="0" lang="uk-UA" sz="36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515612"/>
            <a:ext cx="3310758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lnSpc>
                <a:spcPct val="140000"/>
              </a:lnSpc>
            </a:pPr>
            <a:r>
              <a:rPr lang="uk-UA" sz="3200" b="1" dirty="0" smtClean="0">
                <a:solidFill>
                  <a:srgbClr val="00FF00"/>
                </a:solidFill>
                <a:latin typeface="Arial"/>
                <a:cs typeface="+mn-cs"/>
              </a:rPr>
              <a:t>Екваторіальні</a:t>
            </a:r>
            <a:endParaRPr lang="uk-UA" sz="2000" dirty="0"/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4095750" y="591249"/>
            <a:ext cx="4614700" cy="107721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3200" dirty="0" smtClean="0">
                <a:solidFill>
                  <a:srgbClr val="66FFFF"/>
                </a:solidFill>
              </a:rPr>
              <a:t>Повітря тепле та вологе  </a:t>
            </a:r>
            <a:r>
              <a:rPr lang="uk-UA" sz="3200" dirty="0">
                <a:solidFill>
                  <a:srgbClr val="66FFFF"/>
                </a:solidFill>
              </a:rPr>
              <a:t>впродовж року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8399" y="1657504"/>
            <a:ext cx="2774731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lnSpc>
                <a:spcPct val="140000"/>
              </a:lnSpc>
            </a:pPr>
            <a:r>
              <a:rPr lang="uk-UA" sz="3200" b="1" dirty="0" smtClean="0">
                <a:solidFill>
                  <a:srgbClr val="FFFF00"/>
                </a:solidFill>
                <a:latin typeface="Arial"/>
                <a:cs typeface="+mn-cs"/>
              </a:rPr>
              <a:t>Тропічні</a:t>
            </a:r>
            <a:endParaRPr lang="uk-UA" sz="2000" dirty="0"/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4114800" y="1726654"/>
            <a:ext cx="4587766" cy="107721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3200" dirty="0" smtClean="0">
                <a:solidFill>
                  <a:schemeClr val="bg1"/>
                </a:solidFill>
              </a:rPr>
              <a:t>Повітря тепле сухе та запилене</a:t>
            </a:r>
            <a:endParaRPr lang="uk-UA" sz="3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4500" y="2838264"/>
            <a:ext cx="2301765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lnSpc>
                <a:spcPct val="140000"/>
              </a:lnSpc>
            </a:pPr>
            <a:r>
              <a:rPr lang="uk-UA" sz="3200" b="1" dirty="0" smtClean="0">
                <a:solidFill>
                  <a:srgbClr val="00B050"/>
                </a:solidFill>
                <a:latin typeface="Arial"/>
                <a:cs typeface="+mn-cs"/>
              </a:rPr>
              <a:t>Помірні</a:t>
            </a:r>
            <a:endParaRPr lang="uk-UA" sz="2000" dirty="0"/>
          </a:p>
        </p:txBody>
      </p:sp>
      <p:sp>
        <p:nvSpPr>
          <p:cNvPr id="8" name="AutoShape 26"/>
          <p:cNvSpPr>
            <a:spLocks noChangeArrowheads="1"/>
          </p:cNvSpPr>
          <p:nvPr/>
        </p:nvSpPr>
        <p:spPr bwMode="blackWhite">
          <a:xfrm>
            <a:off x="4114829" y="3053375"/>
            <a:ext cx="4587765" cy="870887"/>
          </a:xfrm>
          <a:prstGeom prst="roundRect">
            <a:avLst>
              <a:gd name="adj" fmla="val 452"/>
            </a:avLst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defRPr/>
            </a:pPr>
            <a:endParaRPr lang="uk-UA" sz="3200" dirty="0">
              <a:solidFill>
                <a:srgbClr val="A4ECFA"/>
              </a:solidFill>
              <a:latin typeface="+mj-lt"/>
            </a:endParaRPr>
          </a:p>
          <a:p>
            <a:pPr algn="ctr" eaLnBrk="0" hangingPunct="0">
              <a:defRPr/>
            </a:pPr>
            <a:r>
              <a:rPr lang="uk-UA" sz="3200" dirty="0" smtClean="0">
                <a:solidFill>
                  <a:srgbClr val="66FFFF"/>
                </a:solidFill>
                <a:latin typeface="+mj-lt"/>
              </a:rPr>
              <a:t>Повітря насичене </a:t>
            </a:r>
            <a:br>
              <a:rPr lang="uk-UA" sz="3200" dirty="0" smtClean="0">
                <a:solidFill>
                  <a:srgbClr val="66FFFF"/>
                </a:solidFill>
                <a:latin typeface="+mj-lt"/>
              </a:rPr>
            </a:br>
            <a:r>
              <a:rPr lang="uk-UA" sz="3200" dirty="0" smtClean="0">
                <a:solidFill>
                  <a:srgbClr val="66FFFF"/>
                </a:solidFill>
                <a:latin typeface="+mj-lt"/>
              </a:rPr>
              <a:t>вологою</a:t>
            </a:r>
            <a:endParaRPr lang="uk-UA" sz="3200" dirty="0">
              <a:solidFill>
                <a:srgbClr val="D3F5FD"/>
              </a:solidFill>
              <a:latin typeface="+mj-lt"/>
            </a:endParaRPr>
          </a:p>
          <a:p>
            <a:pPr algn="ctr" eaLnBrk="0" hangingPunct="0">
              <a:defRPr/>
            </a:pPr>
            <a:r>
              <a:rPr lang="uk-UA" sz="3200" dirty="0">
                <a:solidFill>
                  <a:srgbClr val="D3F5FD"/>
                </a:solidFill>
                <a:latin typeface="+mj-lt"/>
              </a:rPr>
              <a:t> </a:t>
            </a:r>
            <a:r>
              <a:rPr lang="uk-UA" sz="3200" dirty="0" smtClean="0">
                <a:solidFill>
                  <a:srgbClr val="66FFFF"/>
                </a:solidFill>
                <a:latin typeface="+mj-lt"/>
              </a:rPr>
              <a:t> </a:t>
            </a:r>
            <a:endParaRPr lang="en-US" sz="3200" dirty="0">
              <a:solidFill>
                <a:srgbClr val="66FFFF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876" y="4002614"/>
            <a:ext cx="2254469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lnSpc>
                <a:spcPct val="140000"/>
              </a:lnSpc>
            </a:pPr>
            <a:r>
              <a:rPr lang="uk-UA" sz="3200" b="1" dirty="0" smtClean="0">
                <a:solidFill>
                  <a:srgbClr val="00CCFF"/>
                </a:solidFill>
                <a:latin typeface="Arial"/>
                <a:cs typeface="+mn-cs"/>
              </a:rPr>
              <a:t>Арктичні</a:t>
            </a:r>
            <a:endParaRPr lang="uk-UA" sz="2000" dirty="0"/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4067504" y="4219271"/>
            <a:ext cx="4657397" cy="107721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dirty="0" smtClean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Повітря</a:t>
            </a:r>
            <a:r>
              <a:rPr lang="ru-RU" sz="3200" dirty="0" smtClean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холодне</a:t>
            </a:r>
            <a:r>
              <a:rPr lang="ru-RU" sz="3200" dirty="0" smtClean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sz="3200" dirty="0" smtClean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ru-RU" sz="3200" dirty="0" smtClean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 та </a:t>
            </a:r>
            <a:r>
              <a:rPr lang="ru-RU" sz="3200" dirty="0" err="1" smtClean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сухе</a:t>
            </a:r>
            <a:endParaRPr lang="ru-RU" sz="2000" dirty="0">
              <a:solidFill>
                <a:srgbClr val="66FFFF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1238469" y="1202668"/>
            <a:ext cx="1220952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b="1" i="1" dirty="0">
                <a:solidFill>
                  <a:sysClr val="windowText" lastClr="000000"/>
                </a:solidFill>
              </a:rPr>
              <a:t>ЕПМ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1238472" y="2385083"/>
            <a:ext cx="1173655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b="1" i="1" dirty="0">
                <a:solidFill>
                  <a:sysClr val="windowText" lastClr="000000"/>
                </a:solidFill>
              </a:rPr>
              <a:t>Т</a:t>
            </a:r>
            <a:r>
              <a:rPr lang="uk-UA" sz="2800" b="1" i="1" dirty="0" smtClean="0">
                <a:solidFill>
                  <a:sysClr val="windowText" lastClr="000000"/>
                </a:solidFill>
              </a:rPr>
              <a:t>ПМ</a:t>
            </a:r>
            <a:endParaRPr lang="uk-UA" sz="2800" b="1" i="1" dirty="0">
              <a:solidFill>
                <a:sysClr val="windowText" lastClr="000000"/>
              </a:solidFill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1248997" y="3546475"/>
            <a:ext cx="1173655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b="1" i="1" dirty="0">
                <a:solidFill>
                  <a:sysClr val="windowText" lastClr="000000"/>
                </a:solidFill>
              </a:rPr>
              <a:t>П</a:t>
            </a:r>
            <a:r>
              <a:rPr lang="uk-UA" sz="2800" b="1" i="1" dirty="0" smtClean="0">
                <a:solidFill>
                  <a:sysClr val="windowText" lastClr="000000"/>
                </a:solidFill>
              </a:rPr>
              <a:t>ПМ</a:t>
            </a:r>
            <a:endParaRPr lang="uk-UA" sz="2800" b="1" i="1" dirty="0">
              <a:solidFill>
                <a:sysClr val="windowText" lastClr="000000"/>
              </a:solidFill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1212191" y="4663635"/>
            <a:ext cx="1173655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b="1" i="1" dirty="0" smtClean="0">
                <a:solidFill>
                  <a:sysClr val="windowText" lastClr="000000"/>
                </a:solidFill>
              </a:rPr>
              <a:t>АПМ</a:t>
            </a:r>
            <a:endParaRPr lang="uk-UA" sz="2800" b="1" i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estHDWallpapersPack577_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99848"/>
            <a:ext cx="9144000" cy="449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25" y="960863"/>
            <a:ext cx="9143975" cy="3046988"/>
          </a:xfrm>
          <a:prstGeom prst="rect">
            <a:avLst/>
          </a:prstGeom>
          <a:solidFill>
            <a:srgbClr val="030E1F">
              <a:alpha val="76863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8288" indent="457200"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Одним з </a:t>
            </a:r>
            <a:r>
              <a:rPr lang="uk-UA" sz="3200" dirty="0" err="1">
                <a:solidFill>
                  <a:schemeClr val="bg1"/>
                </a:solidFill>
              </a:rPr>
              <a:t>кліматотвірних</a:t>
            </a:r>
            <a:r>
              <a:rPr lang="uk-UA" sz="3200" dirty="0">
                <a:solidFill>
                  <a:schemeClr val="bg1"/>
                </a:solidFill>
              </a:rPr>
              <a:t> чинників є </a:t>
            </a:r>
            <a:r>
              <a:rPr lang="uk-UA" sz="3200" i="1" dirty="0">
                <a:solidFill>
                  <a:srgbClr val="66FFFF"/>
                </a:solidFill>
              </a:rPr>
              <a:t>атмосферна </a:t>
            </a:r>
            <a:r>
              <a:rPr lang="uk-UA" sz="3200" i="1" dirty="0" smtClean="0">
                <a:solidFill>
                  <a:srgbClr val="66FFFF"/>
                </a:solidFill>
              </a:rPr>
              <a:t>циркуляція </a:t>
            </a:r>
            <a:br>
              <a:rPr lang="uk-UA" sz="3200" i="1" dirty="0" smtClean="0">
                <a:solidFill>
                  <a:srgbClr val="66FFFF"/>
                </a:solidFill>
              </a:rPr>
            </a:br>
            <a:r>
              <a:rPr lang="uk-UA" sz="3200" i="1" dirty="0" smtClean="0">
                <a:solidFill>
                  <a:schemeClr val="bg1"/>
                </a:solidFill>
              </a:rPr>
              <a:t>(переміщення повітря) </a:t>
            </a:r>
            <a:r>
              <a:rPr lang="uk-UA" sz="3200" dirty="0" smtClean="0">
                <a:solidFill>
                  <a:srgbClr val="66FFFF"/>
                </a:solidFill>
              </a:rPr>
              <a:t> </a:t>
            </a:r>
            <a:r>
              <a:rPr lang="uk-UA" sz="3200" dirty="0" smtClean="0">
                <a:solidFill>
                  <a:schemeClr val="bg1"/>
                </a:solidFill>
              </a:rPr>
              <a:t>горизонтальні </a:t>
            </a:r>
            <a:r>
              <a:rPr lang="uk-UA" sz="3200" dirty="0">
                <a:solidFill>
                  <a:schemeClr val="bg1"/>
                </a:solidFill>
              </a:rPr>
              <a:t>і </a:t>
            </a:r>
            <a:r>
              <a:rPr lang="uk-UA" sz="3200" dirty="0" smtClean="0">
                <a:solidFill>
                  <a:schemeClr val="bg1"/>
                </a:solidFill>
              </a:rPr>
              <a:t>вертикальні переміщення  </a:t>
            </a:r>
            <a:r>
              <a:rPr lang="uk-UA" sz="3200" dirty="0">
                <a:solidFill>
                  <a:schemeClr val="bg1"/>
                </a:solidFill>
              </a:rPr>
              <a:t>повітряних мас </a:t>
            </a:r>
            <a:r>
              <a:rPr lang="uk-UA" sz="3200" dirty="0" smtClean="0">
                <a:solidFill>
                  <a:schemeClr val="bg1"/>
                </a:solidFill>
              </a:rPr>
              <a:t> з областей з  високим  атмосферним тиском до областей з низьким атмосферним тиском.</a:t>
            </a:r>
            <a:endParaRPr lang="uk-UA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10615" y="10"/>
            <a:ext cx="653339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dirty="0" smtClean="0">
                <a:solidFill>
                  <a:srgbClr val="66FFFF"/>
                </a:solidFill>
              </a:rPr>
              <a:t>Атмосферна циркуляція</a:t>
            </a:r>
            <a:endParaRPr lang="ru-RU" sz="4400" b="1" cap="none" spc="0" dirty="0">
              <a:ln w="11430"/>
              <a:solidFill>
                <a:srgbClr val="66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blackWhite">
          <a:xfrm>
            <a:off x="2" y="126"/>
            <a:ext cx="2697345" cy="932635"/>
          </a:xfrm>
          <a:prstGeom prst="roundRect">
            <a:avLst>
              <a:gd name="adj" fmla="val 23996"/>
            </a:avLst>
          </a:prstGeom>
          <a:gradFill rotWithShape="1">
            <a:gsLst>
              <a:gs pos="0">
                <a:srgbClr val="297AB1"/>
              </a:gs>
              <a:gs pos="50000">
                <a:srgbClr val="010199"/>
              </a:gs>
              <a:gs pos="100000">
                <a:srgbClr val="297AB1"/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10199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3EEFD"/>
                </a:solidFill>
                <a:effectLst/>
                <a:uLnTx/>
                <a:uFillTx/>
              </a:rPr>
              <a:t> Переміщення</a:t>
            </a:r>
          </a:p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3EEFD"/>
                </a:solidFill>
                <a:effectLst/>
                <a:uLnTx/>
                <a:uFillTx/>
              </a:rPr>
              <a:t> повітря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C3EEFD"/>
              </a:solidFill>
              <a:effectLst/>
              <a:uLnTx/>
              <a:uFillTx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" y="4044874"/>
            <a:ext cx="9143999" cy="1354217"/>
          </a:xfrm>
          <a:prstGeom prst="rect">
            <a:avLst/>
          </a:prstGeom>
          <a:solidFill>
            <a:srgbClr val="03091B">
              <a:alpha val="61176"/>
            </a:srgbClr>
          </a:solidFill>
        </p:spPr>
        <p:txBody>
          <a:bodyPr wrap="square" rtlCol="0">
            <a:spAutoFit/>
          </a:bodyPr>
          <a:lstStyle/>
          <a:p>
            <a:pPr marL="268288" lvl="0" indent="457200">
              <a:spcBef>
                <a:spcPct val="50000"/>
              </a:spcBef>
            </a:pPr>
            <a:r>
              <a:rPr lang="uk-UA" sz="3200" dirty="0" smtClean="0">
                <a:solidFill>
                  <a:srgbClr val="FFFFFF"/>
                </a:solidFill>
              </a:rPr>
              <a:t>Основним видом прояву циркуляції атмосфери є </a:t>
            </a:r>
            <a:r>
              <a:rPr lang="uk-UA" sz="3200" dirty="0" smtClean="0">
                <a:solidFill>
                  <a:srgbClr val="FFFF00"/>
                </a:solidFill>
              </a:rPr>
              <a:t>постійні </a:t>
            </a:r>
            <a:r>
              <a:rPr lang="uk-UA" sz="3200" dirty="0" smtClean="0">
                <a:solidFill>
                  <a:srgbClr val="FFFFFF"/>
                </a:solidFill>
              </a:rPr>
              <a:t> і </a:t>
            </a:r>
            <a:r>
              <a:rPr lang="uk-UA" sz="3200" dirty="0" smtClean="0">
                <a:solidFill>
                  <a:srgbClr val="FFFF00"/>
                </a:solidFill>
              </a:rPr>
              <a:t>перемінні</a:t>
            </a:r>
            <a:r>
              <a:rPr lang="uk-UA" sz="3200" dirty="0" smtClean="0">
                <a:solidFill>
                  <a:srgbClr val="FFFFFF"/>
                </a:solidFill>
              </a:rPr>
              <a:t> вітри</a:t>
            </a:r>
            <a:endParaRPr lang="uk-UA" sz="3200" dirty="0" smtClean="0">
              <a:solidFill>
                <a:srgbClr val="000000"/>
              </a:solidFill>
            </a:endParaRPr>
          </a:p>
          <a:p>
            <a:endParaRPr lang="uk-UA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4" descr="Циркуляція атмосфер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99950"/>
            <a:ext cx="3048000" cy="4799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Rectangle 5"/>
          <p:cNvSpPr>
            <a:spLocks noGrp="1" noChangeArrowheads="1"/>
          </p:cNvSpPr>
          <p:nvPr>
            <p:ph type="title"/>
          </p:nvPr>
        </p:nvSpPr>
        <p:spPr>
          <a:xfrm>
            <a:off x="1785730" y="1"/>
            <a:ext cx="6112566" cy="443675"/>
          </a:xfrm>
        </p:spPr>
        <p:txBody>
          <a:bodyPr>
            <a:noAutofit/>
          </a:bodyPr>
          <a:lstStyle/>
          <a:p>
            <a:r>
              <a:rPr lang="uk-UA" sz="32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Утворення постійних вітрів</a:t>
            </a:r>
          </a:p>
        </p:txBody>
      </p:sp>
      <p:sp>
        <p:nvSpPr>
          <p:cNvPr id="118791" name="AutoShape 7"/>
          <p:cNvSpPr>
            <a:spLocks noChangeArrowheads="1"/>
          </p:cNvSpPr>
          <p:nvPr/>
        </p:nvSpPr>
        <p:spPr bwMode="blackWhite">
          <a:xfrm>
            <a:off x="212036" y="3925677"/>
            <a:ext cx="6598668" cy="1473475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eaLnBrk="0" hangingPunct="0">
              <a:defRPr/>
            </a:pPr>
            <a:r>
              <a:rPr lang="uk-UA" sz="2800" dirty="0">
                <a:solidFill>
                  <a:schemeClr val="tx1"/>
                </a:solidFill>
                <a:latin typeface="+mj-lt"/>
              </a:rPr>
              <a:t> Поступово охолоджуючись</a:t>
            </a:r>
            <a:r>
              <a:rPr lang="uk-UA" sz="2800" dirty="0" smtClean="0">
                <a:solidFill>
                  <a:schemeClr val="tx1"/>
                </a:solidFill>
                <a:latin typeface="+mj-lt"/>
              </a:rPr>
              <a:t>, воно стає </a:t>
            </a:r>
            <a:br>
              <a:rPr lang="uk-UA" sz="2800" dirty="0" smtClean="0">
                <a:solidFill>
                  <a:schemeClr val="tx1"/>
                </a:solidFill>
                <a:latin typeface="+mj-lt"/>
              </a:rPr>
            </a:br>
            <a:r>
              <a:rPr lang="uk-UA" sz="2800" dirty="0" smtClean="0">
                <a:solidFill>
                  <a:schemeClr val="tx1"/>
                </a:solidFill>
                <a:latin typeface="+mj-lt"/>
              </a:rPr>
              <a:t>важчим і  </a:t>
            </a:r>
            <a:r>
              <a:rPr lang="uk-UA" sz="2800" dirty="0">
                <a:solidFill>
                  <a:schemeClr val="tx1"/>
                </a:solidFill>
                <a:latin typeface="+mj-lt"/>
              </a:rPr>
              <a:t>на широті </a:t>
            </a:r>
            <a:r>
              <a:rPr lang="uk-UA" sz="2800" dirty="0" smtClean="0">
                <a:solidFill>
                  <a:schemeClr val="tx1"/>
                </a:solidFill>
                <a:latin typeface="+mj-lt"/>
              </a:rPr>
              <a:t>30</a:t>
            </a:r>
            <a:r>
              <a:rPr lang="uk-UA" sz="2800" baseline="30000" dirty="0" smtClean="0">
                <a:solidFill>
                  <a:schemeClr val="tx1"/>
                </a:solidFill>
                <a:latin typeface="+mj-lt"/>
              </a:rPr>
              <a:t>0 </a:t>
            </a:r>
            <a:r>
              <a:rPr lang="uk-UA" sz="2800" dirty="0" smtClean="0">
                <a:solidFill>
                  <a:schemeClr val="tx1"/>
                </a:solidFill>
                <a:latin typeface="+mj-lt"/>
              </a:rPr>
              <a:t>обох півкуль </a:t>
            </a:r>
            <a:br>
              <a:rPr lang="uk-UA" sz="2800" dirty="0" smtClean="0">
                <a:solidFill>
                  <a:schemeClr val="tx1"/>
                </a:solidFill>
                <a:latin typeface="+mj-lt"/>
              </a:rPr>
            </a:br>
            <a:r>
              <a:rPr lang="uk-UA" sz="2800" baseline="30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uk-UA" sz="2800" dirty="0">
                <a:solidFill>
                  <a:schemeClr val="tx1"/>
                </a:solidFill>
                <a:latin typeface="+mj-lt"/>
              </a:rPr>
              <a:t>опускається </a:t>
            </a:r>
            <a:r>
              <a:rPr lang="uk-UA" sz="2800" dirty="0" smtClean="0">
                <a:solidFill>
                  <a:schemeClr val="tx1"/>
                </a:solidFill>
                <a:latin typeface="+mj-lt"/>
              </a:rPr>
              <a:t> до </a:t>
            </a:r>
            <a:r>
              <a:rPr lang="uk-UA" sz="2800" dirty="0">
                <a:solidFill>
                  <a:schemeClr val="tx1"/>
                </a:solidFill>
                <a:latin typeface="+mj-lt"/>
              </a:rPr>
              <a:t>поверхні Землі</a:t>
            </a:r>
            <a:r>
              <a:rPr lang="uk-UA" sz="2800" b="1" dirty="0">
                <a:solidFill>
                  <a:schemeClr val="tx1"/>
                </a:solidFill>
                <a:latin typeface="+mj-lt"/>
              </a:rPr>
              <a:t> </a:t>
            </a:r>
            <a:endParaRPr lang="en-US" sz="2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2720" name="Text Box 10"/>
          <p:cNvSpPr txBox="1">
            <a:spLocks noChangeArrowheads="1"/>
          </p:cNvSpPr>
          <p:nvPr/>
        </p:nvSpPr>
        <p:spPr bwMode="auto">
          <a:xfrm>
            <a:off x="6841434" y="4071550"/>
            <a:ext cx="609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66FFFF"/>
                </a:solidFill>
              </a:rPr>
              <a:t>Н</a:t>
            </a:r>
          </a:p>
        </p:txBody>
      </p:sp>
      <p:sp>
        <p:nvSpPr>
          <p:cNvPr id="72721" name="Text Box 11"/>
          <p:cNvSpPr txBox="1">
            <a:spLocks noChangeArrowheads="1"/>
          </p:cNvSpPr>
          <p:nvPr/>
        </p:nvSpPr>
        <p:spPr bwMode="auto">
          <a:xfrm>
            <a:off x="5980045" y="2519639"/>
            <a:ext cx="609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66FFFF"/>
                </a:solidFill>
              </a:rPr>
              <a:t>Н</a:t>
            </a:r>
          </a:p>
        </p:txBody>
      </p:sp>
      <p:sp>
        <p:nvSpPr>
          <p:cNvPr id="72722" name="Text Box 12"/>
          <p:cNvSpPr txBox="1">
            <a:spLocks noChangeArrowheads="1"/>
          </p:cNvSpPr>
          <p:nvPr/>
        </p:nvSpPr>
        <p:spPr bwMode="auto">
          <a:xfrm>
            <a:off x="6483627" y="1004242"/>
            <a:ext cx="609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66FFFF"/>
                </a:solidFill>
              </a:rPr>
              <a:t>Н</a:t>
            </a:r>
          </a:p>
        </p:txBody>
      </p:sp>
      <p:sp>
        <p:nvSpPr>
          <p:cNvPr id="72723" name="Text Box 13"/>
          <p:cNvSpPr txBox="1">
            <a:spLocks noChangeArrowheads="1"/>
          </p:cNvSpPr>
          <p:nvPr/>
        </p:nvSpPr>
        <p:spPr bwMode="auto">
          <a:xfrm>
            <a:off x="6238462" y="3419487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33CC"/>
                </a:solidFill>
              </a:rPr>
              <a:t>В</a:t>
            </a:r>
          </a:p>
        </p:txBody>
      </p:sp>
      <p:sp>
        <p:nvSpPr>
          <p:cNvPr id="72724" name="Text Box 14"/>
          <p:cNvSpPr txBox="1">
            <a:spLocks noChangeArrowheads="1"/>
          </p:cNvSpPr>
          <p:nvPr/>
        </p:nvSpPr>
        <p:spPr bwMode="auto">
          <a:xfrm>
            <a:off x="6056243" y="1862358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33CC"/>
                </a:solidFill>
              </a:rPr>
              <a:t>В</a:t>
            </a:r>
          </a:p>
        </p:txBody>
      </p:sp>
      <p:sp>
        <p:nvSpPr>
          <p:cNvPr id="72725" name="Text Box 15"/>
          <p:cNvSpPr txBox="1">
            <a:spLocks noChangeArrowheads="1"/>
          </p:cNvSpPr>
          <p:nvPr/>
        </p:nvSpPr>
        <p:spPr bwMode="auto">
          <a:xfrm>
            <a:off x="7726017" y="4418448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33CC"/>
                </a:solidFill>
              </a:rPr>
              <a:t>В</a:t>
            </a:r>
          </a:p>
        </p:txBody>
      </p:sp>
      <p:sp>
        <p:nvSpPr>
          <p:cNvPr id="72726" name="Text Box 16"/>
          <p:cNvSpPr txBox="1">
            <a:spLocks noChangeArrowheads="1"/>
          </p:cNvSpPr>
          <p:nvPr/>
        </p:nvSpPr>
        <p:spPr bwMode="auto">
          <a:xfrm>
            <a:off x="7451035" y="521715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33CC"/>
                </a:solidFill>
              </a:rPr>
              <a:t>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5050" y="511227"/>
            <a:ext cx="5963479" cy="138499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/>
              <a:t>В екваторіальних широтах повітря нагріте, легке і піднімається до </a:t>
            </a:r>
            <a:br>
              <a:rPr lang="uk-UA" sz="2800" dirty="0" smtClean="0"/>
            </a:br>
            <a:r>
              <a:rPr lang="uk-UA" sz="2800" dirty="0" smtClean="0"/>
              <a:t>верхніх шарів  тропосфери</a:t>
            </a:r>
            <a:endParaRPr lang="uk-UA" sz="2800" dirty="0"/>
          </a:p>
        </p:txBody>
      </p:sp>
      <p:cxnSp>
        <p:nvCxnSpPr>
          <p:cNvPr id="17" name="Прямая соединительная линия 16"/>
          <p:cNvCxnSpPr>
            <a:endCxn id="72706" idx="3"/>
          </p:cNvCxnSpPr>
          <p:nvPr/>
        </p:nvCxnSpPr>
        <p:spPr>
          <a:xfrm>
            <a:off x="6427304" y="2699544"/>
            <a:ext cx="2716696" cy="125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612837" y="3495061"/>
            <a:ext cx="2531165" cy="646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6679096" y="1777473"/>
            <a:ext cx="2464904" cy="657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76731" y="1575450"/>
            <a:ext cx="583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30</a:t>
            </a:r>
            <a:endParaRPr lang="uk-UA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970105" y="3208219"/>
            <a:ext cx="583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30</a:t>
            </a:r>
            <a:endParaRPr lang="uk-UA" sz="2400" b="1" dirty="0"/>
          </a:p>
        </p:txBody>
      </p:sp>
      <p:sp>
        <p:nvSpPr>
          <p:cNvPr id="24" name="Выгнутая вверх стрелка 23"/>
          <p:cNvSpPr/>
          <p:nvPr/>
        </p:nvSpPr>
        <p:spPr>
          <a:xfrm rot="16200000">
            <a:off x="4929889" y="1732333"/>
            <a:ext cx="1074902" cy="857930"/>
          </a:xfrm>
          <a:prstGeom prst="curvedDownArrow">
            <a:avLst>
              <a:gd name="adj1" fmla="val 14173"/>
              <a:gd name="adj2" fmla="val 35336"/>
              <a:gd name="adj3" fmla="val 27910"/>
            </a:avLst>
          </a:prstGeom>
          <a:solidFill>
            <a:srgbClr val="AAF8FC"/>
          </a:solidFill>
          <a:ln>
            <a:solidFill>
              <a:srgbClr val="79F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25" name="Выгнутая вверх стрелка 24"/>
          <p:cNvSpPr/>
          <p:nvPr/>
        </p:nvSpPr>
        <p:spPr>
          <a:xfrm rot="16200000" flipH="1">
            <a:off x="4903712" y="2822690"/>
            <a:ext cx="1148039" cy="900207"/>
          </a:xfrm>
          <a:prstGeom prst="curvedDownArrow">
            <a:avLst>
              <a:gd name="adj1" fmla="val 18102"/>
              <a:gd name="adj2" fmla="val 35336"/>
              <a:gd name="adj3" fmla="val 27910"/>
            </a:avLst>
          </a:prstGeom>
          <a:solidFill>
            <a:srgbClr val="AAF8FC"/>
          </a:solidFill>
          <a:ln w="28575">
            <a:solidFill>
              <a:srgbClr val="79F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7805658" y="2542047"/>
            <a:ext cx="1338471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solidFill>
                  <a:srgbClr val="75FFFF"/>
                </a:solidFill>
              </a:rPr>
              <a:t>екватор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4" grpId="0" animBg="1"/>
      <p:bldP spid="24" grpId="1" animBg="1"/>
      <p:bldP spid="25" grpId="0" animBg="1"/>
      <p:bldP spid="25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4" descr="1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94445" y="502181"/>
            <a:ext cx="7049581" cy="3496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7543800" cy="443675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rgbClr val="C0F2FC"/>
                </a:solidFill>
              </a:rPr>
              <a:t>Утворення постійних вітрів</a:t>
            </a:r>
          </a:p>
        </p:txBody>
      </p:sp>
      <p:sp>
        <p:nvSpPr>
          <p:cNvPr id="118792" name="AutoShape 8"/>
          <p:cNvSpPr>
            <a:spLocks noChangeArrowheads="1"/>
          </p:cNvSpPr>
          <p:nvPr/>
        </p:nvSpPr>
        <p:spPr bwMode="blackWhite">
          <a:xfrm>
            <a:off x="675860" y="3862598"/>
            <a:ext cx="8136836" cy="926203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eaLnBrk="0" hangingPunct="0">
              <a:lnSpc>
                <a:spcPct val="130000"/>
              </a:lnSpc>
              <a:defRPr/>
            </a:pPr>
            <a:r>
              <a:rPr lang="uk-UA" sz="2800" dirty="0">
                <a:solidFill>
                  <a:schemeClr val="tx1"/>
                </a:solidFill>
              </a:rPr>
              <a:t>В приземному шарі  повітря </a:t>
            </a:r>
            <a:r>
              <a:rPr lang="uk-UA" sz="2800" dirty="0" smtClean="0">
                <a:solidFill>
                  <a:schemeClr val="tx1"/>
                </a:solidFill>
              </a:rPr>
              <a:t>рухається  </a:t>
            </a:r>
            <a:r>
              <a:rPr lang="uk-UA" sz="2800" dirty="0">
                <a:solidFill>
                  <a:schemeClr val="tx1"/>
                </a:solidFill>
              </a:rPr>
              <a:t>двома </a:t>
            </a: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>Потоками </a:t>
            </a:r>
            <a:r>
              <a:rPr lang="uk-UA" sz="2800" dirty="0">
                <a:solidFill>
                  <a:schemeClr val="tx1"/>
                </a:solidFill>
              </a:rPr>
              <a:t>– до екватора</a:t>
            </a:r>
            <a:r>
              <a:rPr lang="uk-UA" sz="2800" dirty="0" smtClean="0">
                <a:solidFill>
                  <a:schemeClr val="tx1"/>
                </a:solidFill>
              </a:rPr>
              <a:t>, </a:t>
            </a:r>
            <a:r>
              <a:rPr lang="uk-UA" sz="2800" dirty="0">
                <a:solidFill>
                  <a:schemeClr val="tx1"/>
                </a:solidFill>
              </a:rPr>
              <a:t>що </a:t>
            </a:r>
            <a:r>
              <a:rPr lang="uk-UA" sz="2800" dirty="0" smtClean="0">
                <a:solidFill>
                  <a:schemeClr val="tx1"/>
                </a:solidFill>
              </a:rPr>
              <a:t>спричиняє </a:t>
            </a:r>
            <a:r>
              <a:rPr lang="uk-UA" sz="2800" dirty="0" smtClean="0">
                <a:solidFill>
                  <a:srgbClr val="FFFF00"/>
                </a:solidFill>
              </a:rPr>
              <a:t>Пасати</a:t>
            </a:r>
          </a:p>
        </p:txBody>
      </p:sp>
      <p:sp>
        <p:nvSpPr>
          <p:cNvPr id="15" name="Arc 150"/>
          <p:cNvSpPr>
            <a:spLocks/>
          </p:cNvSpPr>
          <p:nvPr/>
        </p:nvSpPr>
        <p:spPr bwMode="auto">
          <a:xfrm rot="4018942">
            <a:off x="2422653" y="1256464"/>
            <a:ext cx="754565" cy="1087095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C826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7" name="Arc 150"/>
          <p:cNvSpPr>
            <a:spLocks/>
          </p:cNvSpPr>
          <p:nvPr/>
        </p:nvSpPr>
        <p:spPr bwMode="auto">
          <a:xfrm rot="4018942">
            <a:off x="3171407" y="1272113"/>
            <a:ext cx="754565" cy="1087095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DE2A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 dirty="0">
              <a:solidFill>
                <a:srgbClr val="EA0000"/>
              </a:solidFill>
            </a:endParaRPr>
          </a:p>
        </p:txBody>
      </p:sp>
      <p:sp>
        <p:nvSpPr>
          <p:cNvPr id="8" name="Arc 150"/>
          <p:cNvSpPr>
            <a:spLocks/>
          </p:cNvSpPr>
          <p:nvPr/>
        </p:nvSpPr>
        <p:spPr bwMode="auto">
          <a:xfrm rot="4018942">
            <a:off x="3926869" y="1261680"/>
            <a:ext cx="754565" cy="1087095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DA2A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9" name="Arc 150"/>
          <p:cNvSpPr>
            <a:spLocks/>
          </p:cNvSpPr>
          <p:nvPr/>
        </p:nvSpPr>
        <p:spPr bwMode="auto">
          <a:xfrm rot="4018942">
            <a:off x="4882381" y="1261680"/>
            <a:ext cx="754565" cy="1087095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0" name="Arc 150"/>
          <p:cNvSpPr>
            <a:spLocks/>
          </p:cNvSpPr>
          <p:nvPr/>
        </p:nvSpPr>
        <p:spPr bwMode="auto">
          <a:xfrm rot="4018942">
            <a:off x="5697387" y="1277329"/>
            <a:ext cx="754565" cy="1087095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1" name="Arc 150"/>
          <p:cNvSpPr>
            <a:spLocks/>
          </p:cNvSpPr>
          <p:nvPr/>
        </p:nvSpPr>
        <p:spPr bwMode="auto">
          <a:xfrm rot="4018942">
            <a:off x="6572033" y="1246031"/>
            <a:ext cx="754565" cy="1087095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3" name="Arc 150"/>
          <p:cNvSpPr>
            <a:spLocks/>
          </p:cNvSpPr>
          <p:nvPr/>
        </p:nvSpPr>
        <p:spPr bwMode="auto">
          <a:xfrm rot="11555600">
            <a:off x="2881700" y="2094971"/>
            <a:ext cx="958460" cy="797124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4" name="Arc 150"/>
          <p:cNvSpPr>
            <a:spLocks/>
          </p:cNvSpPr>
          <p:nvPr/>
        </p:nvSpPr>
        <p:spPr bwMode="auto">
          <a:xfrm rot="11555600">
            <a:off x="3513315" y="2050512"/>
            <a:ext cx="958460" cy="807042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7" name="Arc 150"/>
          <p:cNvSpPr>
            <a:spLocks/>
          </p:cNvSpPr>
          <p:nvPr/>
        </p:nvSpPr>
        <p:spPr bwMode="auto">
          <a:xfrm rot="11555600">
            <a:off x="4366832" y="2089257"/>
            <a:ext cx="958460" cy="838556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8" name="Arc 150"/>
          <p:cNvSpPr>
            <a:spLocks/>
          </p:cNvSpPr>
          <p:nvPr/>
        </p:nvSpPr>
        <p:spPr bwMode="auto">
          <a:xfrm rot="11555600">
            <a:off x="5205815" y="2100045"/>
            <a:ext cx="958460" cy="808986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9" name="Arc 150"/>
          <p:cNvSpPr>
            <a:spLocks/>
          </p:cNvSpPr>
          <p:nvPr/>
        </p:nvSpPr>
        <p:spPr bwMode="auto">
          <a:xfrm rot="11555600">
            <a:off x="6121529" y="2111712"/>
            <a:ext cx="971350" cy="798371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0" name="Arc 150"/>
          <p:cNvSpPr>
            <a:spLocks/>
          </p:cNvSpPr>
          <p:nvPr/>
        </p:nvSpPr>
        <p:spPr bwMode="auto">
          <a:xfrm rot="11555600">
            <a:off x="7018265" y="2081520"/>
            <a:ext cx="958460" cy="831352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2" name="AutoShape 8"/>
          <p:cNvSpPr>
            <a:spLocks noChangeArrowheads="1"/>
          </p:cNvSpPr>
          <p:nvPr/>
        </p:nvSpPr>
        <p:spPr bwMode="blackWhite">
          <a:xfrm>
            <a:off x="685157" y="4924389"/>
            <a:ext cx="8136836" cy="474701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eaLnBrk="0" hangingPunct="0">
              <a:lnSpc>
                <a:spcPct val="130000"/>
              </a:lnSpc>
              <a:defRPr/>
            </a:pPr>
            <a:r>
              <a:rPr lang="uk-UA" sz="2800" dirty="0" smtClean="0">
                <a:solidFill>
                  <a:schemeClr val="tx1"/>
                </a:solidFill>
              </a:rPr>
              <a:t>і до  </a:t>
            </a:r>
            <a:r>
              <a:rPr lang="uk-UA" sz="2800" dirty="0">
                <a:solidFill>
                  <a:schemeClr val="tx1"/>
                </a:solidFill>
              </a:rPr>
              <a:t>паралелі </a:t>
            </a:r>
            <a:r>
              <a:rPr lang="uk-UA" sz="2800" dirty="0" smtClean="0">
                <a:solidFill>
                  <a:schemeClr val="tx1"/>
                </a:solidFill>
              </a:rPr>
              <a:t>60, </a:t>
            </a:r>
            <a:r>
              <a:rPr lang="uk-UA" sz="2800" dirty="0">
                <a:solidFill>
                  <a:schemeClr val="tx1"/>
                </a:solidFill>
              </a:rPr>
              <a:t>що спричиняє </a:t>
            </a:r>
            <a:r>
              <a:rPr lang="uk-UA" sz="2800" dirty="0">
                <a:solidFill>
                  <a:srgbClr val="FFFF00"/>
                </a:solidFill>
              </a:rPr>
              <a:t>Західні </a:t>
            </a:r>
            <a:r>
              <a:rPr lang="uk-UA" sz="2800" dirty="0">
                <a:solidFill>
                  <a:schemeClr val="tx1"/>
                </a:solidFill>
              </a:rPr>
              <a:t>вітри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3" name="Arc 150"/>
          <p:cNvSpPr>
            <a:spLocks/>
          </p:cNvSpPr>
          <p:nvPr/>
        </p:nvSpPr>
        <p:spPr bwMode="auto">
          <a:xfrm rot="16505770" flipH="1" flipV="1">
            <a:off x="6849066" y="2688491"/>
            <a:ext cx="1214328" cy="590444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4" name="Arc 150"/>
          <p:cNvSpPr>
            <a:spLocks/>
          </p:cNvSpPr>
          <p:nvPr/>
        </p:nvSpPr>
        <p:spPr bwMode="auto">
          <a:xfrm rot="13443709" flipH="1" flipV="1">
            <a:off x="3781022" y="2758324"/>
            <a:ext cx="497834" cy="1064030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5" name="Arc 150"/>
          <p:cNvSpPr>
            <a:spLocks/>
          </p:cNvSpPr>
          <p:nvPr/>
        </p:nvSpPr>
        <p:spPr bwMode="auto">
          <a:xfrm rot="13579444" flipH="1" flipV="1">
            <a:off x="4645380" y="2641623"/>
            <a:ext cx="463782" cy="1281637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6" name="Arc 150"/>
          <p:cNvSpPr>
            <a:spLocks/>
          </p:cNvSpPr>
          <p:nvPr/>
        </p:nvSpPr>
        <p:spPr bwMode="auto">
          <a:xfrm rot="13896653" flipH="1" flipV="1">
            <a:off x="3031846" y="2661351"/>
            <a:ext cx="479152" cy="1119924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7" name="Arc 150"/>
          <p:cNvSpPr>
            <a:spLocks/>
          </p:cNvSpPr>
          <p:nvPr/>
        </p:nvSpPr>
        <p:spPr bwMode="auto">
          <a:xfrm rot="13639364" flipH="1" flipV="1">
            <a:off x="6367553" y="2612787"/>
            <a:ext cx="454103" cy="1363960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8" name="Arc 150"/>
          <p:cNvSpPr>
            <a:spLocks/>
          </p:cNvSpPr>
          <p:nvPr/>
        </p:nvSpPr>
        <p:spPr bwMode="auto">
          <a:xfrm rot="15578380" flipH="1" flipV="1">
            <a:off x="5243560" y="2656108"/>
            <a:ext cx="993480" cy="853730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9" name="Arc 150"/>
          <p:cNvSpPr>
            <a:spLocks/>
          </p:cNvSpPr>
          <p:nvPr/>
        </p:nvSpPr>
        <p:spPr bwMode="auto">
          <a:xfrm rot="8827998" flipH="1">
            <a:off x="2659798" y="1157220"/>
            <a:ext cx="1393380" cy="450013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30" name="Arc 150"/>
          <p:cNvSpPr>
            <a:spLocks/>
          </p:cNvSpPr>
          <p:nvPr/>
        </p:nvSpPr>
        <p:spPr bwMode="auto">
          <a:xfrm rot="8955712" flipH="1">
            <a:off x="3639422" y="1162356"/>
            <a:ext cx="1212009" cy="406390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31" name="Arc 150"/>
          <p:cNvSpPr>
            <a:spLocks/>
          </p:cNvSpPr>
          <p:nvPr/>
        </p:nvSpPr>
        <p:spPr bwMode="auto">
          <a:xfrm rot="8668975" flipH="1">
            <a:off x="4533758" y="1114073"/>
            <a:ext cx="1162479" cy="457093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32" name="Arc 150"/>
          <p:cNvSpPr>
            <a:spLocks/>
          </p:cNvSpPr>
          <p:nvPr/>
        </p:nvSpPr>
        <p:spPr bwMode="auto">
          <a:xfrm rot="8596425" flipH="1">
            <a:off x="6907682" y="1119317"/>
            <a:ext cx="1275058" cy="450013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33" name="Arc 150"/>
          <p:cNvSpPr>
            <a:spLocks/>
          </p:cNvSpPr>
          <p:nvPr/>
        </p:nvSpPr>
        <p:spPr bwMode="auto">
          <a:xfrm rot="8764549" flipH="1">
            <a:off x="5194345" y="1133210"/>
            <a:ext cx="1364553" cy="450013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34" name="Arc 150"/>
          <p:cNvSpPr>
            <a:spLocks/>
          </p:cNvSpPr>
          <p:nvPr/>
        </p:nvSpPr>
        <p:spPr bwMode="auto">
          <a:xfrm rot="8500952" flipH="1">
            <a:off x="6012994" y="1179352"/>
            <a:ext cx="1373483" cy="407242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35" name="AutoShape 19"/>
          <p:cNvSpPr>
            <a:spLocks noChangeArrowheads="1"/>
          </p:cNvSpPr>
          <p:nvPr/>
        </p:nvSpPr>
        <p:spPr bwMode="invGray">
          <a:xfrm>
            <a:off x="384314" y="2003140"/>
            <a:ext cx="2057400" cy="695610"/>
          </a:xfrm>
          <a:prstGeom prst="rightArrow">
            <a:avLst>
              <a:gd name="adj1" fmla="val 63204"/>
              <a:gd name="adj2" fmla="val 90828"/>
            </a:avLst>
          </a:prstGeom>
          <a:gradFill rotWithShape="1">
            <a:gsLst>
              <a:gs pos="0">
                <a:srgbClr val="0000FF">
                  <a:alpha val="53998"/>
                </a:srgbClr>
              </a:gs>
              <a:gs pos="100000">
                <a:srgbClr val="000076"/>
              </a:gs>
            </a:gsLst>
            <a:lin ang="0" scaled="1"/>
          </a:gradFill>
          <a:ln w="0" algn="ctr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uk-UA" sz="2800" dirty="0" smtClean="0"/>
              <a:t>пасати</a:t>
            </a:r>
            <a:endParaRPr lang="uk-UA" sz="2800" dirty="0"/>
          </a:p>
        </p:txBody>
      </p:sp>
      <p:sp>
        <p:nvSpPr>
          <p:cNvPr id="36" name="AutoShape 20"/>
          <p:cNvSpPr>
            <a:spLocks noChangeArrowheads="1"/>
          </p:cNvSpPr>
          <p:nvPr/>
        </p:nvSpPr>
        <p:spPr bwMode="invGray">
          <a:xfrm>
            <a:off x="397354" y="528664"/>
            <a:ext cx="2670313" cy="1110949"/>
          </a:xfrm>
          <a:prstGeom prst="rightArrow">
            <a:avLst>
              <a:gd name="adj1" fmla="val 63204"/>
              <a:gd name="adj2" fmla="val 52142"/>
            </a:avLst>
          </a:prstGeom>
          <a:gradFill rotWithShape="1">
            <a:gsLst>
              <a:gs pos="0">
                <a:srgbClr val="0000FF">
                  <a:alpha val="7999"/>
                </a:srgbClr>
              </a:gs>
              <a:gs pos="100000">
                <a:srgbClr val="000076"/>
              </a:gs>
            </a:gsLst>
            <a:lin ang="0" scaled="1"/>
          </a:gradFill>
          <a:ln w="0" algn="ctr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uk-UA" sz="2400" dirty="0" smtClean="0"/>
              <a:t>Західні вітри</a:t>
            </a:r>
            <a:br>
              <a:rPr lang="uk-UA" sz="2400" dirty="0" smtClean="0"/>
            </a:br>
            <a:r>
              <a:rPr lang="uk-UA" sz="2400" dirty="0" smtClean="0"/>
              <a:t> помірних </a:t>
            </a:r>
            <a:r>
              <a:rPr lang="uk-UA" sz="2400" dirty="0" err="1" smtClean="0"/>
              <a:t>ширт</a:t>
            </a:r>
            <a:endParaRPr lang="uk-UA" sz="2400" dirty="0"/>
          </a:p>
        </p:txBody>
      </p:sp>
      <p:sp>
        <p:nvSpPr>
          <p:cNvPr id="37" name="AutoShape 20"/>
          <p:cNvSpPr>
            <a:spLocks noChangeArrowheads="1"/>
          </p:cNvSpPr>
          <p:nvPr/>
        </p:nvSpPr>
        <p:spPr bwMode="invGray">
          <a:xfrm>
            <a:off x="569849" y="2699589"/>
            <a:ext cx="2670313" cy="1131477"/>
          </a:xfrm>
          <a:prstGeom prst="rightArrow">
            <a:avLst>
              <a:gd name="adj1" fmla="val 63204"/>
              <a:gd name="adj2" fmla="val 52142"/>
            </a:avLst>
          </a:prstGeom>
          <a:gradFill rotWithShape="1">
            <a:gsLst>
              <a:gs pos="0">
                <a:srgbClr val="0000FF">
                  <a:alpha val="7999"/>
                </a:srgbClr>
              </a:gs>
              <a:gs pos="100000">
                <a:srgbClr val="000076"/>
              </a:gs>
            </a:gsLst>
            <a:lin ang="0" scaled="1"/>
          </a:gradFill>
          <a:ln w="0" algn="ctr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uk-UA" sz="2400" dirty="0" smtClean="0"/>
              <a:t>Західні вітри</a:t>
            </a:r>
            <a:br>
              <a:rPr lang="uk-UA" sz="2400" dirty="0" smtClean="0"/>
            </a:br>
            <a:r>
              <a:rPr lang="uk-UA" sz="2400" dirty="0" smtClean="0"/>
              <a:t> помірних широт</a:t>
            </a:r>
            <a:endParaRPr lang="uk-UA" sz="2400" dirty="0"/>
          </a:p>
        </p:txBody>
      </p:sp>
      <p:sp>
        <p:nvSpPr>
          <p:cNvPr id="38" name="Text Box 9"/>
          <p:cNvSpPr txBox="1">
            <a:spLocks noChangeArrowheads="1"/>
          </p:cNvSpPr>
          <p:nvPr/>
        </p:nvSpPr>
        <p:spPr bwMode="auto">
          <a:xfrm>
            <a:off x="8534400" y="1244138"/>
            <a:ext cx="609600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rgbClr val="75FFFF"/>
                </a:solidFill>
              </a:rPr>
              <a:t>30</a:t>
            </a:r>
            <a:r>
              <a:rPr lang="uk-UA" sz="2000" b="1" baseline="30000">
                <a:solidFill>
                  <a:srgbClr val="75FFFF"/>
                </a:solidFill>
              </a:rPr>
              <a:t>0</a:t>
            </a:r>
            <a:endParaRPr lang="uk-UA" sz="2000" b="1">
              <a:solidFill>
                <a:srgbClr val="75FFFF"/>
              </a:solidFill>
            </a:endParaRP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8534400" y="2699545"/>
            <a:ext cx="609600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rgbClr val="75FFFF"/>
                </a:solidFill>
              </a:rPr>
              <a:t>30</a:t>
            </a:r>
            <a:r>
              <a:rPr lang="uk-UA" sz="2000" b="1" baseline="30000">
                <a:solidFill>
                  <a:srgbClr val="75FFFF"/>
                </a:solidFill>
              </a:rPr>
              <a:t>0</a:t>
            </a:r>
            <a:endParaRPr lang="uk-UA" sz="2000" b="1">
              <a:solidFill>
                <a:srgbClr val="75FFFF"/>
              </a:solidFill>
            </a:endParaRPr>
          </a:p>
        </p:txBody>
      </p:sp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8219660" y="3380299"/>
            <a:ext cx="609600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solidFill>
                  <a:srgbClr val="75FFFF"/>
                </a:solidFill>
              </a:rPr>
              <a:t>60</a:t>
            </a:r>
            <a:r>
              <a:rPr lang="uk-UA" sz="2000" b="1" baseline="30000" dirty="0">
                <a:solidFill>
                  <a:srgbClr val="75FFFF"/>
                </a:solidFill>
              </a:rPr>
              <a:t>0</a:t>
            </a:r>
            <a:endParaRPr lang="uk-UA" sz="2000" b="1" dirty="0">
              <a:solidFill>
                <a:srgbClr val="75FFFF"/>
              </a:solidFill>
            </a:endParaRPr>
          </a:p>
        </p:txBody>
      </p:sp>
      <p:sp>
        <p:nvSpPr>
          <p:cNvPr id="41" name="Text Box 31"/>
          <p:cNvSpPr txBox="1">
            <a:spLocks noChangeArrowheads="1"/>
          </p:cNvSpPr>
          <p:nvPr/>
        </p:nvSpPr>
        <p:spPr bwMode="auto">
          <a:xfrm>
            <a:off x="8219661" y="688579"/>
            <a:ext cx="609600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solidFill>
                  <a:srgbClr val="75FFFF"/>
                </a:solidFill>
              </a:rPr>
              <a:t>60</a:t>
            </a:r>
            <a:r>
              <a:rPr lang="uk-UA" sz="2000" b="1" baseline="30000" dirty="0">
                <a:solidFill>
                  <a:srgbClr val="75FFFF"/>
                </a:solidFill>
              </a:rPr>
              <a:t>0</a:t>
            </a:r>
            <a:endParaRPr lang="uk-UA" sz="2000" b="1" dirty="0">
              <a:solidFill>
                <a:srgbClr val="75FFFF"/>
              </a:solidFill>
            </a:endParaRPr>
          </a:p>
        </p:txBody>
      </p:sp>
      <p:sp>
        <p:nvSpPr>
          <p:cNvPr id="42" name="Text Box 11"/>
          <p:cNvSpPr txBox="1">
            <a:spLocks noChangeArrowheads="1"/>
          </p:cNvSpPr>
          <p:nvPr/>
        </p:nvSpPr>
        <p:spPr bwMode="auto">
          <a:xfrm>
            <a:off x="7805624" y="2063129"/>
            <a:ext cx="1338471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solidFill>
                  <a:srgbClr val="75FFFF"/>
                </a:solidFill>
              </a:rPr>
              <a:t>екватор</a:t>
            </a:r>
          </a:p>
        </p:txBody>
      </p:sp>
      <p:sp>
        <p:nvSpPr>
          <p:cNvPr id="12" name="Arc 150"/>
          <p:cNvSpPr>
            <a:spLocks/>
          </p:cNvSpPr>
          <p:nvPr/>
        </p:nvSpPr>
        <p:spPr bwMode="auto">
          <a:xfrm rot="4018942">
            <a:off x="7459936" y="1277329"/>
            <a:ext cx="754565" cy="1087095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1" name="Arc 150"/>
          <p:cNvSpPr>
            <a:spLocks/>
          </p:cNvSpPr>
          <p:nvPr/>
        </p:nvSpPr>
        <p:spPr bwMode="auto">
          <a:xfrm rot="11555600">
            <a:off x="7858124" y="2100208"/>
            <a:ext cx="958460" cy="795445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12" grpId="0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4" name="Picture 4" descr="scan 5"/>
          <p:cNvPicPr>
            <a:picLocks noChangeAspect="1" noChangeArrowheads="1"/>
          </p:cNvPicPr>
          <p:nvPr/>
        </p:nvPicPr>
        <p:blipFill>
          <a:blip r:embed="rId4" cstate="print"/>
          <a:srcRect l="3457" t="4154" r="603" b="4154"/>
          <a:stretch>
            <a:fillRect/>
          </a:stretch>
        </p:blipFill>
        <p:spPr bwMode="auto">
          <a:xfrm>
            <a:off x="159026" y="146062"/>
            <a:ext cx="3525078" cy="2575170"/>
          </a:xfrm>
          <a:prstGeom prst="rect">
            <a:avLst/>
          </a:prstGeom>
          <a:noFill/>
        </p:spPr>
      </p:pic>
      <p:sp>
        <p:nvSpPr>
          <p:cNvPr id="4" name="Text Box 56"/>
          <p:cNvSpPr txBox="1">
            <a:spLocks noChangeArrowheads="1"/>
          </p:cNvSpPr>
          <p:nvPr/>
        </p:nvSpPr>
        <p:spPr bwMode="auto">
          <a:xfrm>
            <a:off x="190500" y="3120368"/>
            <a:ext cx="8763000" cy="181588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Під впливом обертання Землі навколо своєї осі пасати відхиляються в</a:t>
            </a:r>
            <a:r>
              <a:rPr lang="uk-UA" sz="2800" dirty="0">
                <a:solidFill>
                  <a:srgbClr val="1EE8F2"/>
                </a:solidFill>
              </a:rPr>
              <a:t> Північній </a:t>
            </a:r>
            <a:r>
              <a:rPr lang="uk-UA" sz="2800" dirty="0">
                <a:solidFill>
                  <a:schemeClr val="bg1"/>
                </a:solidFill>
              </a:rPr>
              <a:t>півкулі вправо, тобто мають  напрям  з північного сходу на  південний </a:t>
            </a:r>
            <a:r>
              <a:rPr lang="uk-UA" sz="2800" dirty="0" smtClean="0">
                <a:solidFill>
                  <a:schemeClr val="bg1"/>
                </a:solidFill>
              </a:rPr>
              <a:t>захід</a:t>
            </a:r>
            <a:endParaRPr lang="uk-UA" sz="2800" dirty="0">
              <a:solidFill>
                <a:schemeClr val="bg1"/>
              </a:solidFill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3737115" y="-508"/>
            <a:ext cx="5406887" cy="3223524"/>
            <a:chOff x="3315" y="313"/>
            <a:chExt cx="2349" cy="2598"/>
          </a:xfrm>
        </p:grpSpPr>
        <p:pic>
          <p:nvPicPr>
            <p:cNvPr id="6" name="Picture 21" descr="DD01352_"/>
            <p:cNvPicPr>
              <a:picLocks noChangeAspect="1" noChangeArrowheads="1"/>
            </p:cNvPicPr>
            <p:nvPr/>
          </p:nvPicPr>
          <p:blipFill>
            <a:blip r:embed="rId5">
              <a:lum bright="10000" contrast="30000"/>
            </a:blip>
            <a:srcRect/>
            <a:stretch>
              <a:fillRect/>
            </a:stretch>
          </p:blipFill>
          <p:spPr bwMode="auto">
            <a:xfrm>
              <a:off x="3744" y="761"/>
              <a:ext cx="1584" cy="1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22"/>
            <p:cNvSpPr txBox="1">
              <a:spLocks noChangeArrowheads="1"/>
            </p:cNvSpPr>
            <p:nvPr/>
          </p:nvSpPr>
          <p:spPr bwMode="auto">
            <a:xfrm>
              <a:off x="4404" y="313"/>
              <a:ext cx="327" cy="4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3200" b="1" dirty="0" err="1">
                  <a:solidFill>
                    <a:srgbClr val="FF0066"/>
                  </a:solidFill>
                  <a:latin typeface="+mj-lt"/>
                </a:rPr>
                <a:t>Пн</a:t>
              </a:r>
              <a:endParaRPr lang="ru-RU" sz="3200" b="1" dirty="0">
                <a:solidFill>
                  <a:srgbClr val="FF0066"/>
                </a:solidFill>
                <a:latin typeface="+mj-lt"/>
              </a:endParaRPr>
            </a:p>
          </p:txBody>
        </p:sp>
        <p:sp>
          <p:nvSpPr>
            <p:cNvPr id="8" name="Text Box 23"/>
            <p:cNvSpPr txBox="1">
              <a:spLocks noChangeArrowheads="1"/>
            </p:cNvSpPr>
            <p:nvPr/>
          </p:nvSpPr>
          <p:spPr bwMode="auto">
            <a:xfrm>
              <a:off x="4410" y="2489"/>
              <a:ext cx="361" cy="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2800" b="1" dirty="0" err="1">
                  <a:solidFill>
                    <a:srgbClr val="FF0066"/>
                  </a:solidFill>
                  <a:latin typeface="+mj-lt"/>
                </a:rPr>
                <a:t>Пд</a:t>
              </a:r>
              <a:endParaRPr lang="ru-RU" sz="2800" b="1" dirty="0">
                <a:solidFill>
                  <a:srgbClr val="FF0066"/>
                </a:solidFill>
                <a:latin typeface="+mj-lt"/>
              </a:endParaRPr>
            </a:p>
          </p:txBody>
        </p:sp>
        <p:sp>
          <p:nvSpPr>
            <p:cNvPr id="9" name="Text Box 24"/>
            <p:cNvSpPr txBox="1">
              <a:spLocks noChangeArrowheads="1"/>
            </p:cNvSpPr>
            <p:nvPr/>
          </p:nvSpPr>
          <p:spPr bwMode="auto">
            <a:xfrm>
              <a:off x="3315" y="1213"/>
              <a:ext cx="363" cy="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36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uk-UA" sz="3200" b="1" dirty="0" err="1">
                  <a:solidFill>
                    <a:srgbClr val="FF0066"/>
                  </a:solidFill>
                  <a:latin typeface="+mj-lt"/>
                </a:rPr>
                <a:t>Зх</a:t>
              </a:r>
              <a:endParaRPr lang="ru-RU" sz="3200" b="1" dirty="0">
                <a:solidFill>
                  <a:srgbClr val="FF0066"/>
                </a:solidFill>
                <a:latin typeface="+mj-lt"/>
              </a:endParaRPr>
            </a:p>
          </p:txBody>
        </p:sp>
        <p:sp>
          <p:nvSpPr>
            <p:cNvPr id="10" name="Text Box 25"/>
            <p:cNvSpPr txBox="1">
              <a:spLocks noChangeArrowheads="1"/>
            </p:cNvSpPr>
            <p:nvPr/>
          </p:nvSpPr>
          <p:spPr bwMode="auto">
            <a:xfrm>
              <a:off x="5296" y="1258"/>
              <a:ext cx="368" cy="4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3200" b="1" dirty="0" err="1">
                  <a:solidFill>
                    <a:srgbClr val="FF0066"/>
                  </a:solidFill>
                  <a:latin typeface="+mj-lt"/>
                </a:rPr>
                <a:t>Сх</a:t>
              </a:r>
              <a:endParaRPr lang="ru-RU" sz="3200" b="1" dirty="0">
                <a:solidFill>
                  <a:srgbClr val="FF0066"/>
                </a:solidFill>
                <a:latin typeface="+mj-lt"/>
              </a:endParaRPr>
            </a:p>
          </p:txBody>
        </p:sp>
      </p:grpSp>
      <p:pic>
        <p:nvPicPr>
          <p:cNvPr id="11" name="Picture 14" descr="16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0322" y="480550"/>
            <a:ext cx="3405809" cy="2218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black_white_earth_globe_hg_clr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46528" y="829916"/>
            <a:ext cx="2016125" cy="151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трелка вниз 13"/>
          <p:cNvSpPr/>
          <p:nvPr/>
        </p:nvSpPr>
        <p:spPr>
          <a:xfrm rot="2546697">
            <a:off x="5528312" y="1025132"/>
            <a:ext cx="467479" cy="624077"/>
          </a:xfrm>
          <a:prstGeom prst="downArrow">
            <a:avLst>
              <a:gd name="adj1" fmla="val 28049"/>
              <a:gd name="adj2" fmla="val 54620"/>
            </a:avLst>
          </a:prstGeom>
          <a:solidFill>
            <a:schemeClr val="accent2"/>
          </a:solidFill>
          <a:ln w="28575">
            <a:solidFill>
              <a:srgbClr val="D501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Стрелка вниз 19"/>
          <p:cNvSpPr/>
          <p:nvPr/>
        </p:nvSpPr>
        <p:spPr>
          <a:xfrm rot="2546697">
            <a:off x="6316830" y="1030347"/>
            <a:ext cx="467479" cy="624077"/>
          </a:xfrm>
          <a:prstGeom prst="downArrow">
            <a:avLst>
              <a:gd name="adj1" fmla="val 28049"/>
              <a:gd name="adj2" fmla="val 54620"/>
            </a:avLst>
          </a:prstGeom>
          <a:solidFill>
            <a:schemeClr val="accent2"/>
          </a:solidFill>
          <a:ln w="28575">
            <a:solidFill>
              <a:srgbClr val="D501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Стрелка вниз 20"/>
          <p:cNvSpPr/>
          <p:nvPr/>
        </p:nvSpPr>
        <p:spPr>
          <a:xfrm rot="2546697">
            <a:off x="6939659" y="999049"/>
            <a:ext cx="467479" cy="624077"/>
          </a:xfrm>
          <a:prstGeom prst="downArrow">
            <a:avLst>
              <a:gd name="adj1" fmla="val 28049"/>
              <a:gd name="adj2" fmla="val 54620"/>
            </a:avLst>
          </a:prstGeom>
          <a:solidFill>
            <a:schemeClr val="accent2"/>
          </a:solidFill>
          <a:ln w="28575">
            <a:solidFill>
              <a:srgbClr val="D501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Text Box 56"/>
          <p:cNvSpPr txBox="1">
            <a:spLocks noChangeArrowheads="1"/>
          </p:cNvSpPr>
          <p:nvPr/>
        </p:nvSpPr>
        <p:spPr bwMode="auto">
          <a:xfrm>
            <a:off x="190500" y="4647964"/>
            <a:ext cx="8763000" cy="9541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 smtClean="0">
                <a:solidFill>
                  <a:srgbClr val="FF0000"/>
                </a:solidFill>
              </a:rPr>
              <a:t>Південній</a:t>
            </a:r>
            <a:r>
              <a:rPr lang="uk-UA" sz="2800" dirty="0" smtClean="0">
                <a:solidFill>
                  <a:schemeClr val="bg1"/>
                </a:solidFill>
              </a:rPr>
              <a:t> </a:t>
            </a:r>
            <a:r>
              <a:rPr lang="uk-UA" sz="2800" dirty="0">
                <a:solidFill>
                  <a:schemeClr val="bg1"/>
                </a:solidFill>
              </a:rPr>
              <a:t>півкулі </a:t>
            </a:r>
            <a:r>
              <a:rPr lang="uk-UA" sz="2800" dirty="0" err="1">
                <a:solidFill>
                  <a:schemeClr val="bg1"/>
                </a:solidFill>
              </a:rPr>
              <a:t>–уліво</a:t>
            </a:r>
            <a:r>
              <a:rPr lang="uk-UA" sz="2800" dirty="0">
                <a:solidFill>
                  <a:schemeClr val="bg1"/>
                </a:solidFill>
              </a:rPr>
              <a:t> і дмуть  з південного сходу на південний захід</a:t>
            </a:r>
          </a:p>
        </p:txBody>
      </p:sp>
      <p:sp>
        <p:nvSpPr>
          <p:cNvPr id="24" name="Стрелка вниз 23"/>
          <p:cNvSpPr/>
          <p:nvPr/>
        </p:nvSpPr>
        <p:spPr>
          <a:xfrm rot="8558067">
            <a:off x="5554819" y="1588514"/>
            <a:ext cx="467479" cy="624077"/>
          </a:xfrm>
          <a:prstGeom prst="downArrow">
            <a:avLst>
              <a:gd name="adj1" fmla="val 28049"/>
              <a:gd name="adj2" fmla="val 54620"/>
            </a:avLst>
          </a:prstGeom>
          <a:solidFill>
            <a:schemeClr val="accent2"/>
          </a:solidFill>
          <a:ln w="28575">
            <a:solidFill>
              <a:srgbClr val="D501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Стрелка вниз 24"/>
          <p:cNvSpPr/>
          <p:nvPr/>
        </p:nvSpPr>
        <p:spPr>
          <a:xfrm rot="8558067">
            <a:off x="6343318" y="1604165"/>
            <a:ext cx="467479" cy="624077"/>
          </a:xfrm>
          <a:prstGeom prst="downArrow">
            <a:avLst>
              <a:gd name="adj1" fmla="val 28049"/>
              <a:gd name="adj2" fmla="val 54620"/>
            </a:avLst>
          </a:prstGeom>
          <a:solidFill>
            <a:schemeClr val="accent2"/>
          </a:solidFill>
          <a:ln w="28575">
            <a:solidFill>
              <a:srgbClr val="D501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Стрелка вниз 25"/>
          <p:cNvSpPr/>
          <p:nvPr/>
        </p:nvSpPr>
        <p:spPr>
          <a:xfrm rot="8558067">
            <a:off x="6966173" y="1583300"/>
            <a:ext cx="467479" cy="624077"/>
          </a:xfrm>
          <a:prstGeom prst="downArrow">
            <a:avLst>
              <a:gd name="adj1" fmla="val 28049"/>
              <a:gd name="adj2" fmla="val 54620"/>
            </a:avLst>
          </a:prstGeom>
          <a:solidFill>
            <a:schemeClr val="accent2"/>
          </a:solidFill>
          <a:ln w="28575">
            <a:solidFill>
              <a:srgbClr val="D501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Фон_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2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7" presetClass="entr" presetSubtype="2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7" presetClass="entr" presetSubtype="2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2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7" presetClass="entr" presetSubtype="2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7" presetClass="entr" presetSubtype="2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7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7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4" descr="1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9062" y="455187"/>
            <a:ext cx="8134938" cy="403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Стрелка вправо 22"/>
          <p:cNvSpPr/>
          <p:nvPr/>
        </p:nvSpPr>
        <p:spPr>
          <a:xfrm>
            <a:off x="298193" y="3578526"/>
            <a:ext cx="3346175" cy="1072302"/>
          </a:xfrm>
          <a:prstGeom prst="rightArrow">
            <a:avLst>
              <a:gd name="adj1" fmla="val 66438"/>
              <a:gd name="adj2" fmla="val 6917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uk-UA" sz="2400" b="1" dirty="0" smtClean="0">
                <a:solidFill>
                  <a:schemeClr val="bg1"/>
                </a:solidFill>
              </a:rPr>
              <a:t>Південно-східні  полярні вітри</a:t>
            </a:r>
            <a:endParaRPr lang="uk-UA" sz="2400" b="1" dirty="0">
              <a:solidFill>
                <a:schemeClr val="bg1"/>
              </a:solidFill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225286" y="365156"/>
            <a:ext cx="3180522" cy="1085272"/>
          </a:xfrm>
          <a:prstGeom prst="rightArrow">
            <a:avLst>
              <a:gd name="adj1" fmla="val 67391"/>
              <a:gd name="adj2" fmla="val 7174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uk-UA" sz="2400" b="1" dirty="0" smtClean="0">
                <a:solidFill>
                  <a:sysClr val="windowText" lastClr="000000"/>
                </a:solidFill>
              </a:rPr>
              <a:t>Північно-східні  полярні вітри</a:t>
            </a:r>
            <a:endParaRPr lang="uk-UA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72707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7543800" cy="443675"/>
          </a:xfrm>
        </p:spPr>
        <p:txBody>
          <a:bodyPr>
            <a:normAutofit fontScale="90000"/>
          </a:bodyPr>
          <a:lstStyle/>
          <a:p>
            <a:r>
              <a:rPr lang="uk-UA" sz="2800" smtClean="0">
                <a:solidFill>
                  <a:srgbClr val="C0F2FC"/>
                </a:solidFill>
              </a:rPr>
              <a:t>Утворення постійних вітрів</a:t>
            </a:r>
          </a:p>
        </p:txBody>
      </p:sp>
      <p:sp>
        <p:nvSpPr>
          <p:cNvPr id="118793" name="AutoShape 9"/>
          <p:cNvSpPr>
            <a:spLocks noChangeArrowheads="1"/>
          </p:cNvSpPr>
          <p:nvPr/>
        </p:nvSpPr>
        <p:spPr bwMode="blackWhite">
          <a:xfrm>
            <a:off x="614835" y="1874541"/>
            <a:ext cx="7038561" cy="1294328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eaLnBrk="0" hangingPunct="0">
              <a:lnSpc>
                <a:spcPct val="130000"/>
              </a:lnSpc>
              <a:defRPr/>
            </a:pPr>
            <a:r>
              <a:rPr lang="uk-UA" sz="2800" dirty="0">
                <a:solidFill>
                  <a:schemeClr val="tx1"/>
                </a:solidFill>
              </a:rPr>
              <a:t> Від полюсів до паралелі </a:t>
            </a:r>
            <a:r>
              <a:rPr lang="uk-UA" sz="2800" dirty="0" smtClean="0">
                <a:solidFill>
                  <a:schemeClr val="tx1"/>
                </a:solidFill>
              </a:rPr>
              <a:t>60</a:t>
            </a:r>
            <a:r>
              <a:rPr lang="uk-UA" sz="2800" baseline="30000" dirty="0" smtClean="0">
                <a:solidFill>
                  <a:schemeClr val="tx1"/>
                </a:solidFill>
              </a:rPr>
              <a:t>0  </a:t>
            </a:r>
            <a:r>
              <a:rPr lang="uk-UA" sz="2800" dirty="0" smtClean="0">
                <a:solidFill>
                  <a:schemeClr val="tx1"/>
                </a:solidFill>
              </a:rPr>
              <a:t> </a:t>
            </a:r>
            <a:r>
              <a:rPr lang="uk-UA" sz="2800" dirty="0">
                <a:solidFill>
                  <a:schemeClr val="tx1"/>
                </a:solidFill>
              </a:rPr>
              <a:t>рухаються </a:t>
            </a: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rgbClr val="FFFF00"/>
                </a:solidFill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</a:rPr>
              <a:t>північносхвдні</a:t>
            </a:r>
            <a:r>
              <a:rPr lang="uk-UA" sz="2800" dirty="0" smtClean="0">
                <a:solidFill>
                  <a:srgbClr val="FFFF00"/>
                </a:solidFill>
              </a:rPr>
              <a:t>  </a:t>
            </a:r>
            <a:r>
              <a:rPr lang="uk-UA" sz="2800" dirty="0">
                <a:solidFill>
                  <a:schemeClr val="tx1"/>
                </a:solidFill>
              </a:rPr>
              <a:t>та </a:t>
            </a:r>
            <a:r>
              <a:rPr lang="uk-UA" sz="2800" dirty="0" err="1">
                <a:solidFill>
                  <a:srgbClr val="FFFF00"/>
                </a:solidFill>
              </a:rPr>
              <a:t>південносхідні</a:t>
            </a:r>
            <a:r>
              <a:rPr lang="uk-UA" sz="2800" dirty="0">
                <a:solidFill>
                  <a:srgbClr val="FFFF00"/>
                </a:solidFill>
              </a:rPr>
              <a:t> </a:t>
            </a:r>
            <a:r>
              <a:rPr lang="uk-UA" sz="2800" dirty="0">
                <a:solidFill>
                  <a:schemeClr val="tx1"/>
                </a:solidFill>
              </a:rPr>
              <a:t>вітри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Arc 150"/>
          <p:cNvSpPr>
            <a:spLocks/>
          </p:cNvSpPr>
          <p:nvPr/>
        </p:nvSpPr>
        <p:spPr bwMode="auto">
          <a:xfrm rot="10478039">
            <a:off x="4330014" y="3576350"/>
            <a:ext cx="958460" cy="846463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9" name="Arc 150"/>
          <p:cNvSpPr>
            <a:spLocks/>
          </p:cNvSpPr>
          <p:nvPr/>
        </p:nvSpPr>
        <p:spPr bwMode="auto">
          <a:xfrm rot="10478039">
            <a:off x="3561423" y="3584327"/>
            <a:ext cx="958460" cy="798816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0" name="Arc 150"/>
          <p:cNvSpPr>
            <a:spLocks/>
          </p:cNvSpPr>
          <p:nvPr/>
        </p:nvSpPr>
        <p:spPr bwMode="auto">
          <a:xfrm rot="10412581">
            <a:off x="2954097" y="3612738"/>
            <a:ext cx="958460" cy="712384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1" name="Arc 150"/>
          <p:cNvSpPr>
            <a:spLocks/>
          </p:cNvSpPr>
          <p:nvPr/>
        </p:nvSpPr>
        <p:spPr bwMode="auto">
          <a:xfrm rot="11141831">
            <a:off x="5151167" y="3703934"/>
            <a:ext cx="1071685" cy="729448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2" name="Arc 150"/>
          <p:cNvSpPr>
            <a:spLocks/>
          </p:cNvSpPr>
          <p:nvPr/>
        </p:nvSpPr>
        <p:spPr bwMode="auto">
          <a:xfrm rot="10555063">
            <a:off x="5838469" y="3673008"/>
            <a:ext cx="667608" cy="708848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3" name="Arc 150"/>
          <p:cNvSpPr>
            <a:spLocks/>
          </p:cNvSpPr>
          <p:nvPr/>
        </p:nvSpPr>
        <p:spPr bwMode="auto">
          <a:xfrm rot="11746653">
            <a:off x="6415780" y="3811221"/>
            <a:ext cx="854118" cy="452330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4" name="Arc 150"/>
          <p:cNvSpPr>
            <a:spLocks/>
          </p:cNvSpPr>
          <p:nvPr/>
        </p:nvSpPr>
        <p:spPr bwMode="auto">
          <a:xfrm rot="4233806">
            <a:off x="4027628" y="97687"/>
            <a:ext cx="489287" cy="1235150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7" name="Arc 150"/>
          <p:cNvSpPr>
            <a:spLocks/>
          </p:cNvSpPr>
          <p:nvPr/>
        </p:nvSpPr>
        <p:spPr bwMode="auto">
          <a:xfrm rot="4559874">
            <a:off x="3399718" y="86941"/>
            <a:ext cx="489287" cy="1235150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8" name="Arc 150"/>
          <p:cNvSpPr>
            <a:spLocks/>
          </p:cNvSpPr>
          <p:nvPr/>
        </p:nvSpPr>
        <p:spPr bwMode="auto">
          <a:xfrm rot="4378209">
            <a:off x="4791796" y="108431"/>
            <a:ext cx="489287" cy="1235150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9" name="Arc 150"/>
          <p:cNvSpPr>
            <a:spLocks/>
          </p:cNvSpPr>
          <p:nvPr/>
        </p:nvSpPr>
        <p:spPr bwMode="auto">
          <a:xfrm rot="4440993">
            <a:off x="5528782" y="129919"/>
            <a:ext cx="489287" cy="1235150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0" name="Arc 150"/>
          <p:cNvSpPr>
            <a:spLocks/>
          </p:cNvSpPr>
          <p:nvPr/>
        </p:nvSpPr>
        <p:spPr bwMode="auto">
          <a:xfrm rot="4559874">
            <a:off x="2760549" y="131711"/>
            <a:ext cx="489287" cy="1235150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1" name="Arc 150"/>
          <p:cNvSpPr>
            <a:spLocks/>
          </p:cNvSpPr>
          <p:nvPr/>
        </p:nvSpPr>
        <p:spPr bwMode="auto">
          <a:xfrm rot="4559874">
            <a:off x="6210031" y="253122"/>
            <a:ext cx="489287" cy="1031182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F22E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7954617" y="730312"/>
            <a:ext cx="609600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solidFill>
                  <a:srgbClr val="75FFFF"/>
                </a:solidFill>
              </a:rPr>
              <a:t>60</a:t>
            </a:r>
            <a:r>
              <a:rPr lang="uk-UA" sz="2000" b="1" baseline="30000" dirty="0">
                <a:solidFill>
                  <a:srgbClr val="75FFFF"/>
                </a:solidFill>
              </a:rPr>
              <a:t>0</a:t>
            </a:r>
            <a:endParaRPr lang="uk-UA" sz="2000" b="1" dirty="0">
              <a:solidFill>
                <a:srgbClr val="75FFFF"/>
              </a:solidFill>
            </a:endParaRPr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8054008" y="3802836"/>
            <a:ext cx="609600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solidFill>
                  <a:srgbClr val="75FFFF"/>
                </a:solidFill>
              </a:rPr>
              <a:t>60</a:t>
            </a:r>
            <a:r>
              <a:rPr lang="uk-UA" sz="2000" b="1" baseline="30000" dirty="0">
                <a:solidFill>
                  <a:srgbClr val="75FFFF"/>
                </a:solidFill>
              </a:rPr>
              <a:t>0</a:t>
            </a:r>
            <a:endParaRPr lang="uk-UA" sz="2000" b="1" dirty="0">
              <a:solidFill>
                <a:srgbClr val="75FFFF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8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50" name="Rectangle 26"/>
          <p:cNvSpPr>
            <a:spLocks noChangeArrowheads="1"/>
          </p:cNvSpPr>
          <p:nvPr/>
        </p:nvSpPr>
        <p:spPr bwMode="gray">
          <a:xfrm>
            <a:off x="2427892" y="2809113"/>
            <a:ext cx="6448094" cy="99573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sz="2800" dirty="0" smtClean="0">
                <a:solidFill>
                  <a:schemeClr val="bg1"/>
                </a:solidFill>
              </a:rPr>
              <a:t>Постійно переміщуються у </a:t>
            </a:r>
            <a:r>
              <a:rPr lang="uk-UA" sz="2800" dirty="0" smtClean="0">
                <a:solidFill>
                  <a:srgbClr val="FFFF00"/>
                </a:solidFill>
              </a:rPr>
              <a:t>помірних широтах </a:t>
            </a:r>
            <a:r>
              <a:rPr lang="uk-UA" sz="2800" dirty="0" smtClean="0">
                <a:solidFill>
                  <a:schemeClr val="bg1"/>
                </a:solidFill>
              </a:rPr>
              <a:t>із заходу на схід.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7859" name="Text Box 35"/>
          <p:cNvSpPr txBox="1">
            <a:spLocks noChangeArrowheads="1"/>
          </p:cNvSpPr>
          <p:nvPr/>
        </p:nvSpPr>
        <p:spPr bwMode="auto">
          <a:xfrm>
            <a:off x="365235" y="807515"/>
            <a:ext cx="1747344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uk-UA" sz="2800" b="1" dirty="0" smtClean="0">
                <a:solidFill>
                  <a:srgbClr val="0000CC"/>
                </a:solidFill>
              </a:rPr>
              <a:t>Пасати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70668" name="Rectangle 55"/>
          <p:cNvSpPr>
            <a:spLocks noChangeArrowheads="1"/>
          </p:cNvSpPr>
          <p:nvPr/>
        </p:nvSpPr>
        <p:spPr bwMode="auto">
          <a:xfrm>
            <a:off x="0" y="4379260"/>
            <a:ext cx="9144000" cy="1019828"/>
          </a:xfrm>
          <a:prstGeom prst="rect">
            <a:avLst/>
          </a:prstGeom>
          <a:gradFill rotWithShape="1">
            <a:gsLst>
              <a:gs pos="0">
                <a:srgbClr val="713DA5"/>
              </a:gs>
              <a:gs pos="100000">
                <a:srgbClr val="0518D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70670" name="Rectangle 57"/>
          <p:cNvSpPr>
            <a:spLocks noChangeArrowheads="1"/>
          </p:cNvSpPr>
          <p:nvPr/>
        </p:nvSpPr>
        <p:spPr bwMode="auto">
          <a:xfrm>
            <a:off x="0" y="4499240"/>
            <a:ext cx="9144000" cy="899848"/>
          </a:xfrm>
          <a:prstGeom prst="rect">
            <a:avLst/>
          </a:prstGeom>
          <a:gradFill rotWithShape="1">
            <a:gsLst>
              <a:gs pos="0">
                <a:srgbClr val="1D7573"/>
              </a:gs>
              <a:gs pos="100000">
                <a:srgbClr val="00009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A4ECFA"/>
                </a:solidFill>
              </a:rPr>
              <a:t> </a:t>
            </a:r>
          </a:p>
        </p:txBody>
      </p:sp>
      <p:sp>
        <p:nvSpPr>
          <p:cNvPr id="77891" name="Text Box 67"/>
          <p:cNvSpPr txBox="1">
            <a:spLocks noChangeArrowheads="1"/>
          </p:cNvSpPr>
          <p:nvPr/>
        </p:nvSpPr>
        <p:spPr bwMode="auto">
          <a:xfrm>
            <a:off x="286407" y="2809137"/>
            <a:ext cx="1828800" cy="9541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uk-UA" sz="2800" b="1" dirty="0" smtClean="0">
                <a:solidFill>
                  <a:srgbClr val="030E7B"/>
                </a:solidFill>
              </a:rPr>
              <a:t>Західні вітри</a:t>
            </a:r>
            <a:endParaRPr lang="en-US" sz="2800" b="1" dirty="0">
              <a:solidFill>
                <a:srgbClr val="030E7B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28192" y="677959"/>
            <a:ext cx="6710856" cy="9541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E8FAFE"/>
                </a:solidFill>
                <a:latin typeface="Arial" pitchFamily="34" charset="0"/>
                <a:cs typeface="Arial" pitchFamily="34" charset="0"/>
              </a:rPr>
              <a:t> вітри, які переміщуються постійно від тропічних до екваторіальних широт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800" y="1797196"/>
            <a:ext cx="8534400" cy="78175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uk-UA" sz="2800" dirty="0" smtClean="0">
                <a:solidFill>
                  <a:schemeClr val="bg1"/>
                </a:solidFill>
              </a:rPr>
              <a:t>Пасати є пануючими на просторах </a:t>
            </a:r>
            <a:r>
              <a:rPr lang="uk-UA" sz="2800" dirty="0" smtClean="0">
                <a:solidFill>
                  <a:srgbClr val="FFFF00"/>
                </a:solidFill>
              </a:rPr>
              <a:t>Тихого, Атлантичного </a:t>
            </a:r>
            <a:r>
              <a:rPr lang="uk-UA" sz="2800" dirty="0" smtClean="0">
                <a:solidFill>
                  <a:schemeClr val="bg1"/>
                </a:solidFill>
              </a:rPr>
              <a:t>та</a:t>
            </a:r>
            <a:r>
              <a:rPr lang="uk-UA" sz="2800" dirty="0" smtClean="0">
                <a:solidFill>
                  <a:srgbClr val="FFFF00"/>
                </a:solidFill>
              </a:rPr>
              <a:t> Індійського </a:t>
            </a:r>
            <a:r>
              <a:rPr lang="uk-UA" sz="2800" dirty="0" smtClean="0">
                <a:solidFill>
                  <a:schemeClr val="bg1"/>
                </a:solidFill>
              </a:rPr>
              <a:t>океанів.</a:t>
            </a:r>
          </a:p>
        </p:txBody>
      </p:sp>
      <p:sp>
        <p:nvSpPr>
          <p:cNvPr id="13" name="Text Box 67"/>
          <p:cNvSpPr txBox="1">
            <a:spLocks noChangeArrowheads="1"/>
          </p:cNvSpPr>
          <p:nvPr/>
        </p:nvSpPr>
        <p:spPr bwMode="auto">
          <a:xfrm>
            <a:off x="249622" y="4124105"/>
            <a:ext cx="1828800" cy="9541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uk-UA" sz="2800" b="1" dirty="0" smtClean="0">
                <a:solidFill>
                  <a:srgbClr val="030E7B"/>
                </a:solidFill>
              </a:rPr>
              <a:t> Полярні вітри</a:t>
            </a:r>
            <a:endParaRPr lang="en-US" sz="2800" b="1" dirty="0">
              <a:solidFill>
                <a:srgbClr val="030E7B"/>
              </a:solidFill>
            </a:endParaRPr>
          </a:p>
        </p:txBody>
      </p:sp>
      <p:sp>
        <p:nvSpPr>
          <p:cNvPr id="14" name="Rectangle 26"/>
          <p:cNvSpPr>
            <a:spLocks noChangeArrowheads="1"/>
          </p:cNvSpPr>
          <p:nvPr/>
        </p:nvSpPr>
        <p:spPr bwMode="gray">
          <a:xfrm>
            <a:off x="2301791" y="3984415"/>
            <a:ext cx="6632029" cy="141467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sz="2800" dirty="0" smtClean="0">
                <a:solidFill>
                  <a:schemeClr val="bg1"/>
                </a:solidFill>
              </a:rPr>
              <a:t> Поблизу полюсів виникають  </a:t>
            </a:r>
            <a:r>
              <a:rPr lang="uk-UA" sz="2800" dirty="0" smtClean="0">
                <a:solidFill>
                  <a:srgbClr val="FFFF00"/>
                </a:solidFill>
              </a:rPr>
              <a:t>східні полярні вітри</a:t>
            </a:r>
            <a:r>
              <a:rPr lang="uk-UA" sz="2800" dirty="0" smtClean="0">
                <a:solidFill>
                  <a:schemeClr val="bg1"/>
                </a:solidFill>
              </a:rPr>
              <a:t>, які рухаються  у бік помірних широт.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6" name="Rectangle 5"/>
          <p:cNvSpPr txBox="1">
            <a:spLocks noChangeArrowheads="1"/>
          </p:cNvSpPr>
          <p:nvPr/>
        </p:nvSpPr>
        <p:spPr>
          <a:xfrm>
            <a:off x="2908738" y="31532"/>
            <a:ext cx="3870434" cy="4436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F2F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Постійні вітри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77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7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7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7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7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50" grpId="0" animBg="1"/>
      <p:bldP spid="77859" grpId="0" animBg="1"/>
      <p:bldP spid="77891" grpId="0" animBg="1"/>
      <p:bldP spid="32" grpId="0" animBg="1"/>
      <p:bldP spid="34" grpId="0" animBg="1"/>
      <p:bldP spid="13" grpId="0" animBg="1"/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43" name="Picture 19" descr="13-WLP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839881"/>
            <a:ext cx="4028090" cy="221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44" name="Picture 20" descr="Calm Waters, Port Orange, Florid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532" y="779892"/>
            <a:ext cx="4410468" cy="2231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45" name="AutoShape 21"/>
          <p:cNvSpPr>
            <a:spLocks noChangeArrowheads="1"/>
          </p:cNvSpPr>
          <p:nvPr/>
        </p:nvSpPr>
        <p:spPr bwMode="auto">
          <a:xfrm>
            <a:off x="373143" y="3250543"/>
            <a:ext cx="3978165" cy="801195"/>
          </a:xfrm>
          <a:prstGeom prst="roundRect">
            <a:avLst>
              <a:gd name="adj" fmla="val 8958"/>
            </a:avLst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/>
            <a:r>
              <a:rPr lang="uk-UA" sz="2000" dirty="0">
                <a:solidFill>
                  <a:schemeClr val="bg1"/>
                </a:solidFill>
              </a:rPr>
              <a:t>ЛІТНІЙ МУСОН ПРИНОСИТЬ БАГАТО ДОЩІВ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7846" name="AutoShape 22"/>
          <p:cNvSpPr>
            <a:spLocks noChangeArrowheads="1"/>
          </p:cNvSpPr>
          <p:nvPr/>
        </p:nvSpPr>
        <p:spPr bwMode="auto">
          <a:xfrm>
            <a:off x="4761211" y="3288612"/>
            <a:ext cx="4130565" cy="810425"/>
          </a:xfrm>
          <a:prstGeom prst="roundRect">
            <a:avLst>
              <a:gd name="adj" fmla="val 8958"/>
            </a:avLst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/>
            <a:r>
              <a:rPr lang="uk-UA" sz="2000" dirty="0">
                <a:solidFill>
                  <a:schemeClr val="bg1"/>
                </a:solidFill>
              </a:rPr>
              <a:t>ЗИМОВИЙ МУСОН ПРИНОСИТЬ  СУХУ ПОГОДУ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7850" name="Rectangle 26"/>
          <p:cNvSpPr>
            <a:spLocks noChangeArrowheads="1"/>
          </p:cNvSpPr>
          <p:nvPr/>
        </p:nvSpPr>
        <p:spPr bwMode="gray">
          <a:xfrm>
            <a:off x="0" y="4229962"/>
            <a:ext cx="9144000" cy="116915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sz="2800" dirty="0">
                <a:solidFill>
                  <a:schemeClr val="bg1"/>
                </a:solidFill>
              </a:rPr>
              <a:t>Потужні мусони</a:t>
            </a:r>
            <a:r>
              <a:rPr lang="uk-UA" sz="2800" dirty="0">
                <a:solidFill>
                  <a:srgbClr val="79E2F7"/>
                </a:solidFill>
              </a:rPr>
              <a:t> </a:t>
            </a:r>
            <a:r>
              <a:rPr lang="uk-UA" sz="2800" dirty="0">
                <a:solidFill>
                  <a:schemeClr val="bg1"/>
                </a:solidFill>
              </a:rPr>
              <a:t>спостерігаються на східних і південних узбережжях Євразії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7859" name="Text Box 35"/>
          <p:cNvSpPr txBox="1">
            <a:spLocks noChangeArrowheads="1"/>
          </p:cNvSpPr>
          <p:nvPr/>
        </p:nvSpPr>
        <p:spPr bwMode="auto">
          <a:xfrm>
            <a:off x="381000" y="239959"/>
            <a:ext cx="16002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uk-UA" sz="2800" b="1" dirty="0" smtClean="0">
                <a:solidFill>
                  <a:schemeClr val="tx1"/>
                </a:solidFill>
              </a:rPr>
              <a:t>Мусони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90800" y="3"/>
            <a:ext cx="6172200" cy="101566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E8FAFE"/>
                </a:solidFill>
                <a:latin typeface="Arial" pitchFamily="34" charset="0"/>
                <a:cs typeface="Arial" pitchFamily="34" charset="0"/>
              </a:rPr>
              <a:t>це </a:t>
            </a: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сезонні вітри</a:t>
            </a:r>
            <a:r>
              <a:rPr lang="uk-UA" sz="2800" dirty="0" smtClean="0">
                <a:solidFill>
                  <a:srgbClr val="E8FAFE"/>
                </a:solidFill>
                <a:latin typeface="Arial" pitchFamily="34" charset="0"/>
                <a:cs typeface="Arial" pitchFamily="34" charset="0"/>
              </a:rPr>
              <a:t>, які </a:t>
            </a:r>
            <a:r>
              <a:rPr lang="uk-UA" sz="3200" dirty="0" smtClean="0">
                <a:solidFill>
                  <a:srgbClr val="E8FAFE"/>
                </a:solidFill>
                <a:latin typeface="Arial" pitchFamily="34" charset="0"/>
                <a:cs typeface="Arial" pitchFamily="34" charset="0"/>
              </a:rPr>
              <a:t>змінюють</a:t>
            </a:r>
            <a:r>
              <a:rPr lang="uk-UA" sz="2800" dirty="0" smtClean="0">
                <a:solidFill>
                  <a:srgbClr val="E8FAFE"/>
                </a:solidFill>
                <a:latin typeface="Arial" pitchFamily="34" charset="0"/>
                <a:cs typeface="Arial" pitchFamily="34" charset="0"/>
              </a:rPr>
              <a:t> свій напрям двічі на рік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77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1000"/>
                                        <p:tgtEl>
                                          <p:spTgt spid="77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7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7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7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1000"/>
                                        <p:tgtEl>
                                          <p:spTgt spid="77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7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7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7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7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7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7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45" grpId="0" animBg="1"/>
      <p:bldP spid="77846" grpId="0" animBg="1"/>
      <p:bldP spid="77850" grpId="0" animBg="1"/>
      <p:bldP spid="77859" grpId="0" animBg="1"/>
      <p:bldP spid="3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150"/>
          <p:cNvSpPr>
            <a:spLocks/>
          </p:cNvSpPr>
          <p:nvPr/>
        </p:nvSpPr>
        <p:spPr bwMode="auto">
          <a:xfrm rot="-2797777">
            <a:off x="1174427" y="1299463"/>
            <a:ext cx="861104" cy="1689100"/>
          </a:xfrm>
          <a:custGeom>
            <a:avLst/>
            <a:gdLst>
              <a:gd name="T0" fmla="*/ 25050988 w 20678"/>
              <a:gd name="T1" fmla="*/ 0 h 19658"/>
              <a:gd name="T2" fmla="*/ 57877565 w 20678"/>
              <a:gd name="T3" fmla="*/ 99055176 h 19658"/>
              <a:gd name="T4" fmla="*/ 0 w 20678"/>
              <a:gd name="T5" fmla="*/ 145163772 h 19658"/>
              <a:gd name="T6" fmla="*/ 0 60000 65536"/>
              <a:gd name="T7" fmla="*/ 0 60000 65536"/>
              <a:gd name="T8" fmla="*/ 0 60000 65536"/>
              <a:gd name="T9" fmla="*/ 0 w 20678"/>
              <a:gd name="T10" fmla="*/ 0 h 19658"/>
              <a:gd name="T11" fmla="*/ 20678 w 20678"/>
              <a:gd name="T12" fmla="*/ 19658 h 1965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0000CC">
                <a:alpha val="69803"/>
              </a:srgbClr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6" name="Arc 150"/>
          <p:cNvSpPr>
            <a:spLocks/>
          </p:cNvSpPr>
          <p:nvPr/>
        </p:nvSpPr>
        <p:spPr bwMode="auto">
          <a:xfrm rot="-2516991">
            <a:off x="944563" y="913596"/>
            <a:ext cx="1422400" cy="1554737"/>
          </a:xfrm>
          <a:custGeom>
            <a:avLst/>
            <a:gdLst>
              <a:gd name="T0" fmla="*/ 42349591 w 20678"/>
              <a:gd name="T1" fmla="*/ 0 h 19658"/>
              <a:gd name="T2" fmla="*/ 97844168 w 20678"/>
              <a:gd name="T3" fmla="*/ 135423994 h 19658"/>
              <a:gd name="T4" fmla="*/ 0 w 20678"/>
              <a:gd name="T5" fmla="*/ 198461647 h 19658"/>
              <a:gd name="T6" fmla="*/ 0 60000 65536"/>
              <a:gd name="T7" fmla="*/ 0 60000 65536"/>
              <a:gd name="T8" fmla="*/ 0 60000 65536"/>
              <a:gd name="T9" fmla="*/ 0 w 20678"/>
              <a:gd name="T10" fmla="*/ 0 h 19658"/>
              <a:gd name="T11" fmla="*/ 20678 w 20678"/>
              <a:gd name="T12" fmla="*/ 19658 h 1965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0000CC">
                <a:alpha val="69803"/>
              </a:srgbClr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330200" y="1214885"/>
          <a:ext cx="865188" cy="347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78" name="CorelDRAW" r:id="rId8" imgW="1875240" imgH="903240" progId="">
                  <p:embed/>
                </p:oleObj>
              </mc:Choice>
              <mc:Fallback>
                <p:oleObj name="CorelDRAW" r:id="rId8" imgW="1875240" imgH="90324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" y="1214885"/>
                        <a:ext cx="865188" cy="3474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53882" dir="135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7" name="Object 3"/>
          <p:cNvGraphicFramePr>
            <a:graphicFrameLocks noChangeAspect="1"/>
          </p:cNvGraphicFramePr>
          <p:nvPr/>
        </p:nvGraphicFramePr>
        <p:xfrm>
          <a:off x="401638" y="1518496"/>
          <a:ext cx="688975" cy="679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79" name="CorelDRAW" r:id="rId10" imgW="1894320" imgH="2112480" progId="">
                  <p:embed/>
                </p:oleObj>
              </mc:Choice>
              <mc:Fallback>
                <p:oleObj name="CorelDRAW" r:id="rId10" imgW="1894320" imgH="211248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8" y="1518496"/>
                        <a:ext cx="688975" cy="6798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chemeClr val="bg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Arc 194"/>
          <p:cNvSpPr>
            <a:spLocks/>
          </p:cNvSpPr>
          <p:nvPr/>
        </p:nvSpPr>
        <p:spPr bwMode="auto">
          <a:xfrm rot="6094102">
            <a:off x="7338366" y="2022002"/>
            <a:ext cx="1288533" cy="1203325"/>
          </a:xfrm>
          <a:custGeom>
            <a:avLst/>
            <a:gdLst>
              <a:gd name="T0" fmla="*/ 107650326 w 21600"/>
              <a:gd name="T1" fmla="*/ 0 h 10726"/>
              <a:gd name="T2" fmla="*/ 124019799 w 21600"/>
              <a:gd name="T3" fmla="*/ 134998241 h 10726"/>
              <a:gd name="T4" fmla="*/ 0 w 21600"/>
              <a:gd name="T5" fmla="*/ 134998241 h 10726"/>
              <a:gd name="T6" fmla="*/ 0 60000 65536"/>
              <a:gd name="T7" fmla="*/ 0 60000 65536"/>
              <a:gd name="T8" fmla="*/ 0 60000 65536"/>
              <a:gd name="T9" fmla="*/ 0 w 21600"/>
              <a:gd name="T10" fmla="*/ 0 h 10726"/>
              <a:gd name="T11" fmla="*/ 21600 w 21600"/>
              <a:gd name="T12" fmla="*/ 10726 h 107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0726" fill="none" extrusionOk="0">
                <a:moveTo>
                  <a:pt x="18748" y="0"/>
                </a:moveTo>
                <a:cubicBezTo>
                  <a:pt x="20617" y="3266"/>
                  <a:pt x="21600" y="6963"/>
                  <a:pt x="21600" y="10726"/>
                </a:cubicBezTo>
              </a:path>
              <a:path w="21600" h="10726" stroke="0" extrusionOk="0">
                <a:moveTo>
                  <a:pt x="18748" y="0"/>
                </a:moveTo>
                <a:cubicBezTo>
                  <a:pt x="20617" y="3266"/>
                  <a:pt x="21600" y="6963"/>
                  <a:pt x="21600" y="10726"/>
                </a:cubicBezTo>
                <a:lnTo>
                  <a:pt x="0" y="10726"/>
                </a:lnTo>
                <a:close/>
              </a:path>
            </a:pathLst>
          </a:custGeom>
          <a:noFill/>
          <a:ln w="76200">
            <a:solidFill>
              <a:srgbClr val="0000CC">
                <a:alpha val="70195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6388100" y="3193212"/>
          <a:ext cx="603250" cy="4999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80" name="CorelDRAW" r:id="rId12" imgW="1894320" imgH="2112480" progId="">
                  <p:embed/>
                </p:oleObj>
              </mc:Choice>
              <mc:Fallback>
                <p:oleObj name="CorelDRAW" r:id="rId12" imgW="1894320" imgH="211248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8100" y="3193212"/>
                        <a:ext cx="603250" cy="4999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197"/>
          <p:cNvSpPr txBox="1">
            <a:spLocks noChangeArrowheads="1"/>
          </p:cNvSpPr>
          <p:nvPr/>
        </p:nvSpPr>
        <p:spPr bwMode="auto">
          <a:xfrm>
            <a:off x="7227661" y="3676279"/>
            <a:ext cx="1011238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75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sz="2000" b="1" i="1" dirty="0">
                <a:solidFill>
                  <a:srgbClr val="FF0000"/>
                </a:solidFill>
              </a:rPr>
              <a:t>літо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13" name="Arc 198"/>
          <p:cNvSpPr>
            <a:spLocks/>
          </p:cNvSpPr>
          <p:nvPr/>
        </p:nvSpPr>
        <p:spPr bwMode="auto">
          <a:xfrm rot="7615711">
            <a:off x="5229049" y="1688131"/>
            <a:ext cx="1288533" cy="1203325"/>
          </a:xfrm>
          <a:custGeom>
            <a:avLst/>
            <a:gdLst>
              <a:gd name="T0" fmla="*/ 107650326 w 21600"/>
              <a:gd name="T1" fmla="*/ 0 h 10726"/>
              <a:gd name="T2" fmla="*/ 124019799 w 21600"/>
              <a:gd name="T3" fmla="*/ 134998241 h 10726"/>
              <a:gd name="T4" fmla="*/ 0 w 21600"/>
              <a:gd name="T5" fmla="*/ 134998241 h 10726"/>
              <a:gd name="T6" fmla="*/ 0 60000 65536"/>
              <a:gd name="T7" fmla="*/ 0 60000 65536"/>
              <a:gd name="T8" fmla="*/ 0 60000 65536"/>
              <a:gd name="T9" fmla="*/ 0 w 21600"/>
              <a:gd name="T10" fmla="*/ 0 h 10726"/>
              <a:gd name="T11" fmla="*/ 21600 w 21600"/>
              <a:gd name="T12" fmla="*/ 10726 h 107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0726" fill="none" extrusionOk="0">
                <a:moveTo>
                  <a:pt x="18748" y="0"/>
                </a:moveTo>
                <a:cubicBezTo>
                  <a:pt x="20617" y="3266"/>
                  <a:pt x="21600" y="6963"/>
                  <a:pt x="21600" y="10726"/>
                </a:cubicBezTo>
              </a:path>
              <a:path w="21600" h="10726" stroke="0" extrusionOk="0">
                <a:moveTo>
                  <a:pt x="18748" y="0"/>
                </a:moveTo>
                <a:cubicBezTo>
                  <a:pt x="20617" y="3266"/>
                  <a:pt x="21600" y="6963"/>
                  <a:pt x="21600" y="10726"/>
                </a:cubicBezTo>
                <a:lnTo>
                  <a:pt x="0" y="10726"/>
                </a:lnTo>
                <a:close/>
              </a:path>
            </a:pathLst>
          </a:custGeom>
          <a:noFill/>
          <a:ln w="76200">
            <a:solidFill>
              <a:srgbClr val="FF0000">
                <a:alpha val="70195"/>
              </a:srgbClr>
            </a:solidFill>
            <a:round/>
            <a:headEnd type="stealth" w="med" len="med"/>
            <a:tailEnd type="none" w="lg" len="lg"/>
          </a:ln>
        </p:spPr>
        <p:txBody>
          <a:bodyPr/>
          <a:lstStyle/>
          <a:p>
            <a:endParaRPr lang="uk-UA"/>
          </a:p>
        </p:txBody>
      </p:sp>
      <p:grpSp>
        <p:nvGrpSpPr>
          <p:cNvPr id="2" name="Group 200"/>
          <p:cNvGrpSpPr>
            <a:grpSpLocks/>
          </p:cNvGrpSpPr>
          <p:nvPr/>
        </p:nvGrpSpPr>
        <p:grpSpPr bwMode="auto">
          <a:xfrm>
            <a:off x="5065486" y="2968053"/>
            <a:ext cx="738414" cy="733824"/>
            <a:chOff x="976" y="2660"/>
            <a:chExt cx="350" cy="352"/>
          </a:xfrm>
        </p:grpSpPr>
        <p:sp>
          <p:nvSpPr>
            <p:cNvPr id="15" name="Freeform 201"/>
            <p:cNvSpPr>
              <a:spLocks/>
            </p:cNvSpPr>
            <p:nvPr/>
          </p:nvSpPr>
          <p:spPr bwMode="auto">
            <a:xfrm>
              <a:off x="1184" y="2674"/>
              <a:ext cx="33" cy="55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139" y="275"/>
                </a:cxn>
                <a:cxn ang="0">
                  <a:pos x="0" y="212"/>
                </a:cxn>
                <a:cxn ang="0">
                  <a:pos x="172" y="0"/>
                </a:cxn>
              </a:cxnLst>
              <a:rect l="0" t="0" r="r" b="b"/>
              <a:pathLst>
                <a:path w="172" h="275">
                  <a:moveTo>
                    <a:pt x="172" y="0"/>
                  </a:moveTo>
                  <a:lnTo>
                    <a:pt x="139" y="275"/>
                  </a:lnTo>
                  <a:lnTo>
                    <a:pt x="0" y="212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6" name="Freeform 202"/>
            <p:cNvSpPr>
              <a:spLocks/>
            </p:cNvSpPr>
            <p:nvPr/>
          </p:nvSpPr>
          <p:spPr bwMode="auto">
            <a:xfrm>
              <a:off x="990" y="2767"/>
              <a:ext cx="54" cy="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173"/>
                </a:cxn>
                <a:cxn ang="0">
                  <a:pos x="272" y="33"/>
                </a:cxn>
                <a:cxn ang="0">
                  <a:pos x="0" y="0"/>
                </a:cxn>
              </a:cxnLst>
              <a:rect l="0" t="0" r="r" b="b"/>
              <a:pathLst>
                <a:path w="272" h="173">
                  <a:moveTo>
                    <a:pt x="0" y="0"/>
                  </a:moveTo>
                  <a:lnTo>
                    <a:pt x="212" y="173"/>
                  </a:lnTo>
                  <a:lnTo>
                    <a:pt x="272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7" name="Freeform 203"/>
            <p:cNvSpPr>
              <a:spLocks/>
            </p:cNvSpPr>
            <p:nvPr/>
          </p:nvSpPr>
          <p:spPr bwMode="auto">
            <a:xfrm>
              <a:off x="1274" y="2820"/>
              <a:ext cx="52" cy="31"/>
            </a:xfrm>
            <a:custGeom>
              <a:avLst/>
              <a:gdLst/>
              <a:ahLst/>
              <a:cxnLst>
                <a:cxn ang="0">
                  <a:pos x="262" y="73"/>
                </a:cxn>
                <a:cxn ang="0">
                  <a:pos x="0" y="152"/>
                </a:cxn>
                <a:cxn ang="0">
                  <a:pos x="0" y="0"/>
                </a:cxn>
                <a:cxn ang="0">
                  <a:pos x="262" y="73"/>
                </a:cxn>
              </a:cxnLst>
              <a:rect l="0" t="0" r="r" b="b"/>
              <a:pathLst>
                <a:path w="262" h="152">
                  <a:moveTo>
                    <a:pt x="262" y="73"/>
                  </a:moveTo>
                  <a:lnTo>
                    <a:pt x="0" y="152"/>
                  </a:lnTo>
                  <a:lnTo>
                    <a:pt x="0" y="0"/>
                  </a:lnTo>
                  <a:lnTo>
                    <a:pt x="262" y="73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8" name="Freeform 204"/>
            <p:cNvSpPr>
              <a:spLocks/>
            </p:cNvSpPr>
            <p:nvPr/>
          </p:nvSpPr>
          <p:spPr bwMode="auto">
            <a:xfrm>
              <a:off x="976" y="2820"/>
              <a:ext cx="52" cy="31"/>
            </a:xfrm>
            <a:custGeom>
              <a:avLst/>
              <a:gdLst/>
              <a:ahLst/>
              <a:cxnLst>
                <a:cxn ang="0">
                  <a:pos x="0" y="76"/>
                </a:cxn>
                <a:cxn ang="0">
                  <a:pos x="262" y="155"/>
                </a:cxn>
                <a:cxn ang="0">
                  <a:pos x="262" y="0"/>
                </a:cxn>
                <a:cxn ang="0">
                  <a:pos x="0" y="76"/>
                </a:cxn>
              </a:cxnLst>
              <a:rect l="0" t="0" r="r" b="b"/>
              <a:pathLst>
                <a:path w="262" h="155">
                  <a:moveTo>
                    <a:pt x="0" y="76"/>
                  </a:moveTo>
                  <a:lnTo>
                    <a:pt x="262" y="155"/>
                  </a:lnTo>
                  <a:lnTo>
                    <a:pt x="262" y="0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9" name="Freeform 205"/>
            <p:cNvSpPr>
              <a:spLocks/>
            </p:cNvSpPr>
            <p:nvPr/>
          </p:nvSpPr>
          <p:spPr bwMode="auto">
            <a:xfrm>
              <a:off x="1257" y="2871"/>
              <a:ext cx="56" cy="34"/>
            </a:xfrm>
            <a:custGeom>
              <a:avLst/>
              <a:gdLst/>
              <a:ahLst/>
              <a:cxnLst>
                <a:cxn ang="0">
                  <a:pos x="269" y="174"/>
                </a:cxn>
                <a:cxn ang="0">
                  <a:pos x="0" y="138"/>
                </a:cxn>
                <a:cxn ang="0">
                  <a:pos x="60" y="0"/>
                </a:cxn>
                <a:cxn ang="0">
                  <a:pos x="269" y="174"/>
                </a:cxn>
              </a:cxnLst>
              <a:rect l="0" t="0" r="r" b="b"/>
              <a:pathLst>
                <a:path w="269" h="174">
                  <a:moveTo>
                    <a:pt x="269" y="174"/>
                  </a:moveTo>
                  <a:lnTo>
                    <a:pt x="0" y="138"/>
                  </a:lnTo>
                  <a:lnTo>
                    <a:pt x="60" y="0"/>
                  </a:lnTo>
                  <a:lnTo>
                    <a:pt x="269" y="174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pPr>
                <a:defRPr/>
              </a:pPr>
              <a:endParaRPr lang="uk-UA"/>
            </a:p>
          </p:txBody>
        </p:sp>
        <p:grpSp>
          <p:nvGrpSpPr>
            <p:cNvPr id="3" name="Group 206"/>
            <p:cNvGrpSpPr>
              <a:grpSpLocks/>
            </p:cNvGrpSpPr>
            <p:nvPr/>
          </p:nvGrpSpPr>
          <p:grpSpPr bwMode="auto">
            <a:xfrm>
              <a:off x="976" y="2660"/>
              <a:ext cx="350" cy="352"/>
              <a:chOff x="976" y="2660"/>
              <a:chExt cx="350" cy="352"/>
            </a:xfrm>
          </p:grpSpPr>
          <p:sp>
            <p:nvSpPr>
              <p:cNvPr id="21" name="Freeform 207"/>
              <p:cNvSpPr>
                <a:spLocks/>
              </p:cNvSpPr>
              <p:nvPr/>
            </p:nvSpPr>
            <p:spPr bwMode="auto">
              <a:xfrm>
                <a:off x="1135" y="2660"/>
                <a:ext cx="31" cy="53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156" y="265"/>
                  </a:cxn>
                  <a:cxn ang="0">
                    <a:pos x="0" y="265"/>
                  </a:cxn>
                  <a:cxn ang="0">
                    <a:pos x="76" y="0"/>
                  </a:cxn>
                </a:cxnLst>
                <a:rect l="0" t="0" r="r" b="b"/>
                <a:pathLst>
                  <a:path w="156" h="265">
                    <a:moveTo>
                      <a:pt x="76" y="0"/>
                    </a:moveTo>
                    <a:lnTo>
                      <a:pt x="156" y="265"/>
                    </a:lnTo>
                    <a:lnTo>
                      <a:pt x="0" y="265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2" name="Freeform 208"/>
              <p:cNvSpPr>
                <a:spLocks/>
              </p:cNvSpPr>
              <p:nvPr/>
            </p:nvSpPr>
            <p:spPr bwMode="auto">
              <a:xfrm>
                <a:off x="1135" y="2960"/>
                <a:ext cx="31" cy="52"/>
              </a:xfrm>
              <a:custGeom>
                <a:avLst/>
                <a:gdLst/>
                <a:ahLst/>
                <a:cxnLst>
                  <a:cxn ang="0">
                    <a:pos x="76" y="261"/>
                  </a:cxn>
                  <a:cxn ang="0">
                    <a:pos x="156" y="0"/>
                  </a:cxn>
                  <a:cxn ang="0">
                    <a:pos x="0" y="0"/>
                  </a:cxn>
                  <a:cxn ang="0">
                    <a:pos x="76" y="261"/>
                  </a:cxn>
                </a:cxnLst>
                <a:rect l="0" t="0" r="r" b="b"/>
                <a:pathLst>
                  <a:path w="156" h="261">
                    <a:moveTo>
                      <a:pt x="76" y="261"/>
                    </a:moveTo>
                    <a:lnTo>
                      <a:pt x="156" y="0"/>
                    </a:lnTo>
                    <a:lnTo>
                      <a:pt x="0" y="0"/>
                    </a:lnTo>
                    <a:lnTo>
                      <a:pt x="76" y="26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3" name="Freeform 209"/>
              <p:cNvSpPr>
                <a:spLocks/>
              </p:cNvSpPr>
              <p:nvPr/>
            </p:nvSpPr>
            <p:spPr bwMode="auto">
              <a:xfrm>
                <a:off x="1184" y="2674"/>
                <a:ext cx="33" cy="55"/>
              </a:xfrm>
              <a:custGeom>
                <a:avLst/>
                <a:gdLst/>
                <a:ahLst/>
                <a:cxnLst>
                  <a:cxn ang="0">
                    <a:pos x="172" y="0"/>
                  </a:cxn>
                  <a:cxn ang="0">
                    <a:pos x="139" y="275"/>
                  </a:cxn>
                  <a:cxn ang="0">
                    <a:pos x="0" y="212"/>
                  </a:cxn>
                  <a:cxn ang="0">
                    <a:pos x="172" y="0"/>
                  </a:cxn>
                </a:cxnLst>
                <a:rect l="0" t="0" r="r" b="b"/>
                <a:pathLst>
                  <a:path w="172" h="275">
                    <a:moveTo>
                      <a:pt x="172" y="0"/>
                    </a:moveTo>
                    <a:lnTo>
                      <a:pt x="139" y="275"/>
                    </a:lnTo>
                    <a:lnTo>
                      <a:pt x="0" y="212"/>
                    </a:lnTo>
                    <a:lnTo>
                      <a:pt x="172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" name="Freeform 210"/>
              <p:cNvSpPr>
                <a:spLocks/>
              </p:cNvSpPr>
              <p:nvPr/>
            </p:nvSpPr>
            <p:spPr bwMode="auto">
              <a:xfrm>
                <a:off x="1083" y="2673"/>
                <a:ext cx="33" cy="5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" y="274"/>
                  </a:cxn>
                  <a:cxn ang="0">
                    <a:pos x="175" y="212"/>
                  </a:cxn>
                  <a:cxn ang="0">
                    <a:pos x="0" y="0"/>
                  </a:cxn>
                </a:cxnLst>
                <a:rect l="0" t="0" r="r" b="b"/>
                <a:pathLst>
                  <a:path w="175" h="274">
                    <a:moveTo>
                      <a:pt x="0" y="0"/>
                    </a:moveTo>
                    <a:lnTo>
                      <a:pt x="36" y="274"/>
                    </a:lnTo>
                    <a:lnTo>
                      <a:pt x="175" y="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5" name="Freeform 211"/>
              <p:cNvSpPr>
                <a:spLocks/>
              </p:cNvSpPr>
              <p:nvPr/>
            </p:nvSpPr>
            <p:spPr bwMode="auto">
              <a:xfrm>
                <a:off x="1228" y="2712"/>
                <a:ext cx="47" cy="47"/>
              </a:xfrm>
              <a:custGeom>
                <a:avLst/>
                <a:gdLst/>
                <a:ahLst/>
                <a:cxnLst>
                  <a:cxn ang="0">
                    <a:pos x="238" y="0"/>
                  </a:cxn>
                  <a:cxn ang="0">
                    <a:pos x="105" y="243"/>
                  </a:cxn>
                  <a:cxn ang="0">
                    <a:pos x="0" y="130"/>
                  </a:cxn>
                  <a:cxn ang="0">
                    <a:pos x="238" y="0"/>
                  </a:cxn>
                </a:cxnLst>
                <a:rect l="0" t="0" r="r" b="b"/>
                <a:pathLst>
                  <a:path w="238" h="243">
                    <a:moveTo>
                      <a:pt x="238" y="0"/>
                    </a:moveTo>
                    <a:lnTo>
                      <a:pt x="105" y="243"/>
                    </a:lnTo>
                    <a:lnTo>
                      <a:pt x="0" y="130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6" name="Freeform 212"/>
              <p:cNvSpPr>
                <a:spLocks/>
              </p:cNvSpPr>
              <p:nvPr/>
            </p:nvSpPr>
            <p:spPr bwMode="auto">
              <a:xfrm>
                <a:off x="1026" y="2712"/>
                <a:ext cx="48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2" y="242"/>
                  </a:cxn>
                  <a:cxn ang="0">
                    <a:pos x="238" y="129"/>
                  </a:cxn>
                  <a:cxn ang="0">
                    <a:pos x="0" y="0"/>
                  </a:cxn>
                </a:cxnLst>
                <a:rect l="0" t="0" r="r" b="b"/>
                <a:pathLst>
                  <a:path w="238" h="242">
                    <a:moveTo>
                      <a:pt x="0" y="0"/>
                    </a:moveTo>
                    <a:lnTo>
                      <a:pt x="132" y="242"/>
                    </a:lnTo>
                    <a:lnTo>
                      <a:pt x="238" y="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7" name="Freeform 213"/>
              <p:cNvSpPr>
                <a:spLocks/>
              </p:cNvSpPr>
              <p:nvPr/>
            </p:nvSpPr>
            <p:spPr bwMode="auto">
              <a:xfrm>
                <a:off x="1259" y="2767"/>
                <a:ext cx="53" cy="34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56" y="173"/>
                  </a:cxn>
                  <a:cxn ang="0">
                    <a:pos x="0" y="30"/>
                  </a:cxn>
                  <a:cxn ang="0">
                    <a:pos x="268" y="0"/>
                  </a:cxn>
                </a:cxnLst>
                <a:rect l="0" t="0" r="r" b="b"/>
                <a:pathLst>
                  <a:path w="268" h="173">
                    <a:moveTo>
                      <a:pt x="268" y="0"/>
                    </a:moveTo>
                    <a:lnTo>
                      <a:pt x="56" y="173"/>
                    </a:lnTo>
                    <a:lnTo>
                      <a:pt x="0" y="30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8" name="Freeform 214"/>
              <p:cNvSpPr>
                <a:spLocks/>
              </p:cNvSpPr>
              <p:nvPr/>
            </p:nvSpPr>
            <p:spPr bwMode="auto">
              <a:xfrm>
                <a:off x="990" y="2767"/>
                <a:ext cx="54" cy="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2" y="173"/>
                  </a:cxn>
                  <a:cxn ang="0">
                    <a:pos x="272" y="33"/>
                  </a:cxn>
                  <a:cxn ang="0">
                    <a:pos x="0" y="0"/>
                  </a:cxn>
                </a:cxnLst>
                <a:rect l="0" t="0" r="r" b="b"/>
                <a:pathLst>
                  <a:path w="272" h="173">
                    <a:moveTo>
                      <a:pt x="0" y="0"/>
                    </a:moveTo>
                    <a:lnTo>
                      <a:pt x="212" y="173"/>
                    </a:lnTo>
                    <a:lnTo>
                      <a:pt x="272" y="33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" name="Freeform 215"/>
              <p:cNvSpPr>
                <a:spLocks/>
              </p:cNvSpPr>
              <p:nvPr/>
            </p:nvSpPr>
            <p:spPr bwMode="auto">
              <a:xfrm>
                <a:off x="1274" y="2820"/>
                <a:ext cx="52" cy="31"/>
              </a:xfrm>
              <a:custGeom>
                <a:avLst/>
                <a:gdLst/>
                <a:ahLst/>
                <a:cxnLst>
                  <a:cxn ang="0">
                    <a:pos x="262" y="73"/>
                  </a:cxn>
                  <a:cxn ang="0">
                    <a:pos x="0" y="152"/>
                  </a:cxn>
                  <a:cxn ang="0">
                    <a:pos x="0" y="0"/>
                  </a:cxn>
                  <a:cxn ang="0">
                    <a:pos x="262" y="73"/>
                  </a:cxn>
                </a:cxnLst>
                <a:rect l="0" t="0" r="r" b="b"/>
                <a:pathLst>
                  <a:path w="262" h="152">
                    <a:moveTo>
                      <a:pt x="262" y="73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262" y="73"/>
                    </a:lnTo>
                  </a:path>
                </a:pathLst>
              </a:custGeom>
              <a:noFill/>
              <a:ln w="3175" cmpd="sng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0" name="Freeform 216"/>
              <p:cNvSpPr>
                <a:spLocks/>
              </p:cNvSpPr>
              <p:nvPr/>
            </p:nvSpPr>
            <p:spPr bwMode="auto">
              <a:xfrm>
                <a:off x="976" y="2820"/>
                <a:ext cx="52" cy="31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262" y="155"/>
                  </a:cxn>
                  <a:cxn ang="0">
                    <a:pos x="262" y="0"/>
                  </a:cxn>
                  <a:cxn ang="0">
                    <a:pos x="0" y="76"/>
                  </a:cxn>
                </a:cxnLst>
                <a:rect l="0" t="0" r="r" b="b"/>
                <a:pathLst>
                  <a:path w="262" h="155">
                    <a:moveTo>
                      <a:pt x="0" y="76"/>
                    </a:moveTo>
                    <a:lnTo>
                      <a:pt x="262" y="155"/>
                    </a:lnTo>
                    <a:lnTo>
                      <a:pt x="262" y="0"/>
                    </a:lnTo>
                    <a:lnTo>
                      <a:pt x="0" y="76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1" name="Freeform 217"/>
              <p:cNvSpPr>
                <a:spLocks/>
              </p:cNvSpPr>
              <p:nvPr/>
            </p:nvSpPr>
            <p:spPr bwMode="auto">
              <a:xfrm>
                <a:off x="1257" y="2871"/>
                <a:ext cx="56" cy="34"/>
              </a:xfrm>
              <a:custGeom>
                <a:avLst/>
                <a:gdLst/>
                <a:ahLst/>
                <a:cxnLst>
                  <a:cxn ang="0">
                    <a:pos x="269" y="174"/>
                  </a:cxn>
                  <a:cxn ang="0">
                    <a:pos x="0" y="138"/>
                  </a:cxn>
                  <a:cxn ang="0">
                    <a:pos x="60" y="0"/>
                  </a:cxn>
                  <a:cxn ang="0">
                    <a:pos x="269" y="174"/>
                  </a:cxn>
                </a:cxnLst>
                <a:rect l="0" t="0" r="r" b="b"/>
                <a:pathLst>
                  <a:path w="269" h="174">
                    <a:moveTo>
                      <a:pt x="269" y="174"/>
                    </a:moveTo>
                    <a:lnTo>
                      <a:pt x="0" y="138"/>
                    </a:lnTo>
                    <a:lnTo>
                      <a:pt x="60" y="0"/>
                    </a:lnTo>
                    <a:lnTo>
                      <a:pt x="269" y="174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2" name="Freeform 218"/>
              <p:cNvSpPr>
                <a:spLocks/>
              </p:cNvSpPr>
              <p:nvPr/>
            </p:nvSpPr>
            <p:spPr bwMode="auto">
              <a:xfrm>
                <a:off x="990" y="2871"/>
                <a:ext cx="54" cy="34"/>
              </a:xfrm>
              <a:custGeom>
                <a:avLst/>
                <a:gdLst/>
                <a:ahLst/>
                <a:cxnLst>
                  <a:cxn ang="0">
                    <a:pos x="0" y="172"/>
                  </a:cxn>
                  <a:cxn ang="0">
                    <a:pos x="272" y="142"/>
                  </a:cxn>
                  <a:cxn ang="0">
                    <a:pos x="212" y="0"/>
                  </a:cxn>
                  <a:cxn ang="0">
                    <a:pos x="0" y="172"/>
                  </a:cxn>
                </a:cxnLst>
                <a:rect l="0" t="0" r="r" b="b"/>
                <a:pathLst>
                  <a:path w="272" h="172">
                    <a:moveTo>
                      <a:pt x="0" y="172"/>
                    </a:moveTo>
                    <a:lnTo>
                      <a:pt x="272" y="142"/>
                    </a:lnTo>
                    <a:lnTo>
                      <a:pt x="212" y="0"/>
                    </a:ln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3" name="Freeform 219"/>
              <p:cNvSpPr>
                <a:spLocks/>
              </p:cNvSpPr>
              <p:nvPr/>
            </p:nvSpPr>
            <p:spPr bwMode="auto">
              <a:xfrm>
                <a:off x="1227" y="2911"/>
                <a:ext cx="48" cy="49"/>
              </a:xfrm>
              <a:custGeom>
                <a:avLst/>
                <a:gdLst/>
                <a:ahLst/>
                <a:cxnLst>
                  <a:cxn ang="0">
                    <a:pos x="239" y="242"/>
                  </a:cxn>
                  <a:cxn ang="0">
                    <a:pos x="0" y="106"/>
                  </a:cxn>
                  <a:cxn ang="0">
                    <a:pos x="109" y="0"/>
                  </a:cxn>
                  <a:cxn ang="0">
                    <a:pos x="239" y="242"/>
                  </a:cxn>
                </a:cxnLst>
                <a:rect l="0" t="0" r="r" b="b"/>
                <a:pathLst>
                  <a:path w="239" h="242">
                    <a:moveTo>
                      <a:pt x="239" y="242"/>
                    </a:moveTo>
                    <a:lnTo>
                      <a:pt x="0" y="106"/>
                    </a:lnTo>
                    <a:lnTo>
                      <a:pt x="109" y="0"/>
                    </a:lnTo>
                    <a:lnTo>
                      <a:pt x="239" y="24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4" name="Freeform 220"/>
              <p:cNvSpPr>
                <a:spLocks/>
              </p:cNvSpPr>
              <p:nvPr/>
            </p:nvSpPr>
            <p:spPr bwMode="auto">
              <a:xfrm>
                <a:off x="1027" y="2911"/>
                <a:ext cx="47" cy="48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238" y="110"/>
                  </a:cxn>
                  <a:cxn ang="0">
                    <a:pos x="133" y="0"/>
                  </a:cxn>
                  <a:cxn ang="0">
                    <a:pos x="0" y="239"/>
                  </a:cxn>
                </a:cxnLst>
                <a:rect l="0" t="0" r="r" b="b"/>
                <a:pathLst>
                  <a:path w="238" h="239">
                    <a:moveTo>
                      <a:pt x="0" y="239"/>
                    </a:moveTo>
                    <a:lnTo>
                      <a:pt x="238" y="110"/>
                    </a:lnTo>
                    <a:lnTo>
                      <a:pt x="133" y="0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5" name="Freeform 221"/>
              <p:cNvSpPr>
                <a:spLocks/>
              </p:cNvSpPr>
              <p:nvPr/>
            </p:nvSpPr>
            <p:spPr bwMode="auto">
              <a:xfrm>
                <a:off x="1184" y="2943"/>
                <a:ext cx="33" cy="55"/>
              </a:xfrm>
              <a:custGeom>
                <a:avLst/>
                <a:gdLst/>
                <a:ahLst/>
                <a:cxnLst>
                  <a:cxn ang="0">
                    <a:pos x="178" y="271"/>
                  </a:cxn>
                  <a:cxn ang="0">
                    <a:pos x="0" y="62"/>
                  </a:cxn>
                  <a:cxn ang="0">
                    <a:pos x="142" y="0"/>
                  </a:cxn>
                  <a:cxn ang="0">
                    <a:pos x="178" y="271"/>
                  </a:cxn>
                </a:cxnLst>
                <a:rect l="0" t="0" r="r" b="b"/>
                <a:pathLst>
                  <a:path w="178" h="271">
                    <a:moveTo>
                      <a:pt x="178" y="271"/>
                    </a:moveTo>
                    <a:lnTo>
                      <a:pt x="0" y="62"/>
                    </a:lnTo>
                    <a:lnTo>
                      <a:pt x="142" y="0"/>
                    </a:lnTo>
                    <a:lnTo>
                      <a:pt x="178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6" name="Freeform 222"/>
              <p:cNvSpPr>
                <a:spLocks/>
              </p:cNvSpPr>
              <p:nvPr/>
            </p:nvSpPr>
            <p:spPr bwMode="auto">
              <a:xfrm>
                <a:off x="1083" y="2943"/>
                <a:ext cx="32" cy="55"/>
              </a:xfrm>
              <a:custGeom>
                <a:avLst/>
                <a:gdLst/>
                <a:ahLst/>
                <a:cxnLst>
                  <a:cxn ang="0">
                    <a:pos x="0" y="271"/>
                  </a:cxn>
                  <a:cxn ang="0">
                    <a:pos x="172" y="59"/>
                  </a:cxn>
                  <a:cxn ang="0">
                    <a:pos x="32" y="0"/>
                  </a:cxn>
                  <a:cxn ang="0">
                    <a:pos x="0" y="271"/>
                  </a:cxn>
                </a:cxnLst>
                <a:rect l="0" t="0" r="r" b="b"/>
                <a:pathLst>
                  <a:path w="172" h="271">
                    <a:moveTo>
                      <a:pt x="0" y="271"/>
                    </a:moveTo>
                    <a:lnTo>
                      <a:pt x="172" y="59"/>
                    </a:lnTo>
                    <a:lnTo>
                      <a:pt x="32" y="0"/>
                    </a:lnTo>
                    <a:lnTo>
                      <a:pt x="0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</p:grpSp>
      <p:sp>
        <p:nvSpPr>
          <p:cNvPr id="37" name="Text Box 223"/>
          <p:cNvSpPr txBox="1">
            <a:spLocks noChangeArrowheads="1"/>
          </p:cNvSpPr>
          <p:nvPr/>
        </p:nvSpPr>
        <p:spPr bwMode="auto">
          <a:xfrm>
            <a:off x="3968251" y="2601242"/>
            <a:ext cx="968375" cy="400110"/>
          </a:xfrm>
          <a:prstGeom prst="rect">
            <a:avLst/>
          </a:prstGeom>
          <a:solidFill>
            <a:srgbClr val="00FFCC"/>
          </a:solidFill>
          <a:ln>
            <a:solidFill>
              <a:srgbClr val="030649"/>
            </a:solidFill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sz="2000" b="1" i="1" dirty="0">
                <a:solidFill>
                  <a:srgbClr val="030649"/>
                </a:solidFill>
              </a:rPr>
              <a:t>зима</a:t>
            </a:r>
            <a:endParaRPr lang="ru-RU" sz="2000" b="1" i="1" dirty="0">
              <a:solidFill>
                <a:srgbClr val="030649"/>
              </a:solidFill>
            </a:endParaRPr>
          </a:p>
        </p:txBody>
      </p:sp>
      <p:sp>
        <p:nvSpPr>
          <p:cNvPr id="38" name="Freeform 199"/>
          <p:cNvSpPr>
            <a:spLocks/>
          </p:cNvSpPr>
          <p:nvPr/>
        </p:nvSpPr>
        <p:spPr bwMode="auto">
          <a:xfrm>
            <a:off x="5210158" y="3116581"/>
            <a:ext cx="459122" cy="438093"/>
          </a:xfrm>
          <a:custGeom>
            <a:avLst/>
            <a:gdLst/>
            <a:ahLst/>
            <a:cxnLst>
              <a:cxn ang="0">
                <a:pos x="543" y="0"/>
              </a:cxn>
              <a:cxn ang="0">
                <a:pos x="457" y="11"/>
              </a:cxn>
              <a:cxn ang="0">
                <a:pos x="350" y="44"/>
              </a:cxn>
              <a:cxn ang="0">
                <a:pos x="255" y="96"/>
              </a:cxn>
              <a:cxn ang="0">
                <a:pos x="168" y="169"/>
              </a:cxn>
              <a:cxn ang="0">
                <a:pos x="100" y="255"/>
              </a:cxn>
              <a:cxn ang="0">
                <a:pos x="47" y="352"/>
              </a:cxn>
              <a:cxn ang="0">
                <a:pos x="14" y="461"/>
              </a:cxn>
              <a:cxn ang="0">
                <a:pos x="0" y="576"/>
              </a:cxn>
              <a:cxn ang="0">
                <a:pos x="3" y="632"/>
              </a:cxn>
              <a:cxn ang="0">
                <a:pos x="26" y="749"/>
              </a:cxn>
              <a:cxn ang="0">
                <a:pos x="70" y="851"/>
              </a:cxn>
              <a:cxn ang="0">
                <a:pos x="132" y="943"/>
              </a:cxn>
              <a:cxn ang="0">
                <a:pos x="209" y="1020"/>
              </a:cxn>
              <a:cxn ang="0">
                <a:pos x="302" y="1082"/>
              </a:cxn>
              <a:cxn ang="0">
                <a:pos x="404" y="1125"/>
              </a:cxn>
              <a:cxn ang="0">
                <a:pos x="513" y="1149"/>
              </a:cxn>
              <a:cxn ang="0">
                <a:pos x="602" y="1152"/>
              </a:cxn>
              <a:cxn ang="0">
                <a:pos x="689" y="1138"/>
              </a:cxn>
              <a:cxn ang="0">
                <a:pos x="795" y="1105"/>
              </a:cxn>
              <a:cxn ang="0">
                <a:pos x="890" y="1052"/>
              </a:cxn>
              <a:cxn ang="0">
                <a:pos x="977" y="984"/>
              </a:cxn>
              <a:cxn ang="0">
                <a:pos x="1046" y="897"/>
              </a:cxn>
              <a:cxn ang="0">
                <a:pos x="1099" y="801"/>
              </a:cxn>
              <a:cxn ang="0">
                <a:pos x="1132" y="692"/>
              </a:cxn>
              <a:cxn ang="0">
                <a:pos x="1145" y="576"/>
              </a:cxn>
              <a:cxn ang="0">
                <a:pos x="1142" y="517"/>
              </a:cxn>
              <a:cxn ang="0">
                <a:pos x="1119" y="405"/>
              </a:cxn>
              <a:cxn ang="0">
                <a:pos x="1075" y="302"/>
              </a:cxn>
              <a:cxn ang="0">
                <a:pos x="1013" y="209"/>
              </a:cxn>
              <a:cxn ang="0">
                <a:pos x="937" y="132"/>
              </a:cxn>
              <a:cxn ang="0">
                <a:pos x="844" y="70"/>
              </a:cxn>
              <a:cxn ang="0">
                <a:pos x="742" y="23"/>
              </a:cxn>
              <a:cxn ang="0">
                <a:pos x="632" y="3"/>
              </a:cxn>
            </a:cxnLst>
            <a:rect l="0" t="0" r="r" b="b"/>
            <a:pathLst>
              <a:path w="1145" h="1152">
                <a:moveTo>
                  <a:pt x="573" y="0"/>
                </a:moveTo>
                <a:lnTo>
                  <a:pt x="543" y="0"/>
                </a:lnTo>
                <a:lnTo>
                  <a:pt x="513" y="3"/>
                </a:lnTo>
                <a:lnTo>
                  <a:pt x="457" y="11"/>
                </a:lnTo>
                <a:lnTo>
                  <a:pt x="404" y="23"/>
                </a:lnTo>
                <a:lnTo>
                  <a:pt x="350" y="44"/>
                </a:lnTo>
                <a:lnTo>
                  <a:pt x="302" y="70"/>
                </a:lnTo>
                <a:lnTo>
                  <a:pt x="255" y="96"/>
                </a:lnTo>
                <a:lnTo>
                  <a:pt x="209" y="132"/>
                </a:lnTo>
                <a:lnTo>
                  <a:pt x="168" y="169"/>
                </a:lnTo>
                <a:lnTo>
                  <a:pt x="132" y="209"/>
                </a:lnTo>
                <a:lnTo>
                  <a:pt x="100" y="255"/>
                </a:lnTo>
                <a:lnTo>
                  <a:pt x="70" y="302"/>
                </a:lnTo>
                <a:lnTo>
                  <a:pt x="47" y="352"/>
                </a:lnTo>
                <a:lnTo>
                  <a:pt x="26" y="405"/>
                </a:lnTo>
                <a:lnTo>
                  <a:pt x="14" y="461"/>
                </a:lnTo>
                <a:lnTo>
                  <a:pt x="3" y="517"/>
                </a:lnTo>
                <a:lnTo>
                  <a:pt x="0" y="576"/>
                </a:lnTo>
                <a:lnTo>
                  <a:pt x="3" y="606"/>
                </a:lnTo>
                <a:lnTo>
                  <a:pt x="3" y="632"/>
                </a:lnTo>
                <a:lnTo>
                  <a:pt x="14" y="692"/>
                </a:lnTo>
                <a:lnTo>
                  <a:pt x="26" y="749"/>
                </a:lnTo>
                <a:lnTo>
                  <a:pt x="47" y="801"/>
                </a:lnTo>
                <a:lnTo>
                  <a:pt x="70" y="851"/>
                </a:lnTo>
                <a:lnTo>
                  <a:pt x="100" y="897"/>
                </a:lnTo>
                <a:lnTo>
                  <a:pt x="132" y="943"/>
                </a:lnTo>
                <a:lnTo>
                  <a:pt x="168" y="984"/>
                </a:lnTo>
                <a:lnTo>
                  <a:pt x="209" y="1020"/>
                </a:lnTo>
                <a:lnTo>
                  <a:pt x="255" y="1052"/>
                </a:lnTo>
                <a:lnTo>
                  <a:pt x="302" y="1082"/>
                </a:lnTo>
                <a:lnTo>
                  <a:pt x="350" y="1105"/>
                </a:lnTo>
                <a:lnTo>
                  <a:pt x="404" y="1125"/>
                </a:lnTo>
                <a:lnTo>
                  <a:pt x="457" y="1138"/>
                </a:lnTo>
                <a:lnTo>
                  <a:pt x="513" y="1149"/>
                </a:lnTo>
                <a:lnTo>
                  <a:pt x="573" y="1152"/>
                </a:lnTo>
                <a:lnTo>
                  <a:pt x="602" y="1152"/>
                </a:lnTo>
                <a:lnTo>
                  <a:pt x="632" y="1149"/>
                </a:lnTo>
                <a:lnTo>
                  <a:pt x="689" y="1138"/>
                </a:lnTo>
                <a:lnTo>
                  <a:pt x="742" y="1125"/>
                </a:lnTo>
                <a:lnTo>
                  <a:pt x="795" y="1105"/>
                </a:lnTo>
                <a:lnTo>
                  <a:pt x="844" y="1082"/>
                </a:lnTo>
                <a:lnTo>
                  <a:pt x="890" y="1052"/>
                </a:lnTo>
                <a:lnTo>
                  <a:pt x="937" y="1020"/>
                </a:lnTo>
                <a:lnTo>
                  <a:pt x="977" y="984"/>
                </a:lnTo>
                <a:lnTo>
                  <a:pt x="1013" y="943"/>
                </a:lnTo>
                <a:lnTo>
                  <a:pt x="1046" y="897"/>
                </a:lnTo>
                <a:lnTo>
                  <a:pt x="1075" y="851"/>
                </a:lnTo>
                <a:lnTo>
                  <a:pt x="1099" y="801"/>
                </a:lnTo>
                <a:lnTo>
                  <a:pt x="1119" y="749"/>
                </a:lnTo>
                <a:lnTo>
                  <a:pt x="1132" y="692"/>
                </a:lnTo>
                <a:lnTo>
                  <a:pt x="1142" y="632"/>
                </a:lnTo>
                <a:lnTo>
                  <a:pt x="1145" y="576"/>
                </a:lnTo>
                <a:lnTo>
                  <a:pt x="1145" y="546"/>
                </a:lnTo>
                <a:lnTo>
                  <a:pt x="1142" y="517"/>
                </a:lnTo>
                <a:lnTo>
                  <a:pt x="1132" y="461"/>
                </a:lnTo>
                <a:lnTo>
                  <a:pt x="1119" y="405"/>
                </a:lnTo>
                <a:lnTo>
                  <a:pt x="1099" y="352"/>
                </a:lnTo>
                <a:lnTo>
                  <a:pt x="1075" y="302"/>
                </a:lnTo>
                <a:lnTo>
                  <a:pt x="1046" y="255"/>
                </a:lnTo>
                <a:lnTo>
                  <a:pt x="1013" y="209"/>
                </a:lnTo>
                <a:lnTo>
                  <a:pt x="977" y="169"/>
                </a:lnTo>
                <a:lnTo>
                  <a:pt x="937" y="132"/>
                </a:lnTo>
                <a:lnTo>
                  <a:pt x="890" y="96"/>
                </a:lnTo>
                <a:lnTo>
                  <a:pt x="844" y="70"/>
                </a:lnTo>
                <a:lnTo>
                  <a:pt x="795" y="44"/>
                </a:lnTo>
                <a:lnTo>
                  <a:pt x="742" y="23"/>
                </a:lnTo>
                <a:lnTo>
                  <a:pt x="689" y="11"/>
                </a:lnTo>
                <a:lnTo>
                  <a:pt x="632" y="3"/>
                </a:lnTo>
                <a:lnTo>
                  <a:pt x="573" y="0"/>
                </a:lnTo>
              </a:path>
            </a:pathLst>
          </a:custGeom>
          <a:solidFill>
            <a:srgbClr val="FFFF00"/>
          </a:solidFill>
          <a:ln w="3175" cmpd="sng">
            <a:solidFill>
              <a:srgbClr val="CC3300"/>
            </a:solidFill>
            <a:prstDash val="solid"/>
            <a:round/>
            <a:headEnd/>
            <a:tailEnd/>
          </a:ln>
          <a:effectLst>
            <a:outerShdw dist="17961" dir="2700000" algn="ctr" rotWithShape="0">
              <a:srgbClr val="FF3300"/>
            </a:outerShdw>
          </a:effectLst>
        </p:spPr>
        <p:txBody>
          <a:bodyPr/>
          <a:lstStyle/>
          <a:p>
            <a:pPr>
              <a:defRPr/>
            </a:pPr>
            <a:endParaRPr lang="uk-UA"/>
          </a:p>
        </p:txBody>
      </p:sp>
      <p:graphicFrame>
        <p:nvGraphicFramePr>
          <p:cNvPr id="103429" name="Object 5"/>
          <p:cNvGraphicFramePr>
            <a:graphicFrameLocks noChangeAspect="1"/>
          </p:cNvGraphicFramePr>
          <p:nvPr/>
        </p:nvGraphicFramePr>
        <p:xfrm>
          <a:off x="6350907" y="2952806"/>
          <a:ext cx="757238" cy="3036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81" name="CorelDRAW" r:id="rId13" imgW="1875240" imgH="903240" progId="">
                  <p:embed/>
                </p:oleObj>
              </mc:Choice>
              <mc:Fallback>
                <p:oleObj name="CorelDRAW" r:id="rId13" imgW="1875240" imgH="90324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907" y="2952806"/>
                        <a:ext cx="757238" cy="3036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53882" dir="135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233085" y="3657764"/>
            <a:ext cx="3856491" cy="1631216"/>
          </a:xfrm>
          <a:prstGeom prst="rect">
            <a:avLst/>
          </a:prstGeom>
          <a:solidFill>
            <a:srgbClr val="FFFFA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uk-UA" sz="2000" b="1" i="1" dirty="0">
                <a:solidFill>
                  <a:srgbClr val="0000CC"/>
                </a:solidFill>
              </a:rPr>
              <a:t>Західні вітри </a:t>
            </a:r>
            <a:r>
              <a:rPr lang="uk-UA" sz="2000" b="1" i="1" dirty="0"/>
              <a:t>Переносять  морські вологі повітряні маси</a:t>
            </a:r>
            <a:r>
              <a:rPr lang="uk-UA" sz="2000" b="1" i="1" dirty="0" smtClean="0"/>
              <a:t>,  </a:t>
            </a:r>
            <a:r>
              <a:rPr lang="uk-UA" sz="2000" b="1" i="1" dirty="0"/>
              <a:t>що формуються над Атлантичним  океаном, </a:t>
            </a:r>
            <a:br>
              <a:rPr lang="uk-UA" sz="2000" b="1" i="1" dirty="0"/>
            </a:br>
            <a:r>
              <a:rPr lang="uk-UA" sz="2000" b="1" i="1" dirty="0"/>
              <a:t>далі на континент.</a:t>
            </a:r>
            <a:endParaRPr lang="uk-UA" sz="20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3316514" y="1328435"/>
            <a:ext cx="2832100" cy="923330"/>
          </a:xfrm>
          <a:prstGeom prst="rect">
            <a:avLst/>
          </a:prstGeom>
          <a:solidFill>
            <a:srgbClr val="CDE6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b="1" i="1" dirty="0"/>
              <a:t>Узимку мусон, що дме з  суходолу,  формує теплу,  суху погоду.  </a:t>
            </a:r>
            <a:endParaRPr lang="uk-UA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5499132" y="4305273"/>
            <a:ext cx="3314699" cy="923330"/>
          </a:xfrm>
          <a:prstGeom prst="rect">
            <a:avLst/>
          </a:prstGeom>
          <a:solidFill>
            <a:srgbClr val="D5FFD5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uk-UA" b="1" i="1" dirty="0"/>
              <a:t>Літній мусон, що дме з океану, зумовлює спекотну </a:t>
            </a:r>
            <a:r>
              <a:rPr lang="uk-UA" b="1" i="1" dirty="0" smtClean="0"/>
              <a:t>й </a:t>
            </a:r>
            <a:r>
              <a:rPr lang="uk-UA" b="1" i="1" dirty="0"/>
              <a:t>вологу погоду.</a:t>
            </a:r>
            <a:endParaRPr lang="uk-UA" b="1" dirty="0"/>
          </a:p>
        </p:txBody>
      </p:sp>
      <p:sp>
        <p:nvSpPr>
          <p:cNvPr id="45" name="Text Box 140"/>
          <p:cNvSpPr txBox="1">
            <a:spLocks noChangeArrowheads="1"/>
          </p:cNvSpPr>
          <p:nvPr/>
        </p:nvSpPr>
        <p:spPr bwMode="auto">
          <a:xfrm>
            <a:off x="2146624" y="88"/>
            <a:ext cx="4616784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uk-UA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АТМОСФЕРНА </a:t>
            </a:r>
            <a:r>
              <a:rPr lang="uk-UA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ЦИРКУЛЯЦІЯ</a:t>
            </a:r>
            <a:endParaRPr lang="ru-RU" sz="2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Arc 150"/>
          <p:cNvSpPr>
            <a:spLocks/>
          </p:cNvSpPr>
          <p:nvPr/>
        </p:nvSpPr>
        <p:spPr bwMode="auto">
          <a:xfrm rot="-2575663">
            <a:off x="368300" y="1997164"/>
            <a:ext cx="1422400" cy="1292282"/>
          </a:xfrm>
          <a:custGeom>
            <a:avLst/>
            <a:gdLst>
              <a:gd name="T0" fmla="*/ 42349591 w 20678"/>
              <a:gd name="T1" fmla="*/ 0 h 19658"/>
              <a:gd name="T2" fmla="*/ 97844168 w 20678"/>
              <a:gd name="T3" fmla="*/ 93602908 h 19658"/>
              <a:gd name="T4" fmla="*/ 0 w 20678"/>
              <a:gd name="T5" fmla="*/ 137173539 h 19658"/>
              <a:gd name="T6" fmla="*/ 0 60000 65536"/>
              <a:gd name="T7" fmla="*/ 0 60000 65536"/>
              <a:gd name="T8" fmla="*/ 0 60000 65536"/>
              <a:gd name="T9" fmla="*/ 0 w 20678"/>
              <a:gd name="T10" fmla="*/ 0 h 19658"/>
              <a:gd name="T11" fmla="*/ 20678 w 20678"/>
              <a:gd name="T12" fmla="*/ 19658 h 1965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0000CC">
                <a:alpha val="69803"/>
              </a:srgbClr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48" name="Text Box 223"/>
          <p:cNvSpPr txBox="1">
            <a:spLocks noChangeArrowheads="1"/>
          </p:cNvSpPr>
          <p:nvPr/>
        </p:nvSpPr>
        <p:spPr bwMode="auto">
          <a:xfrm>
            <a:off x="632778" y="588856"/>
            <a:ext cx="1828800" cy="400110"/>
          </a:xfrm>
          <a:prstGeom prst="rect">
            <a:avLst/>
          </a:prstGeom>
          <a:solidFill>
            <a:srgbClr val="FFCCFF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000" b="1" dirty="0" err="1">
                <a:solidFill>
                  <a:sysClr val="windowText" lastClr="000000"/>
                </a:solidFill>
              </a:rPr>
              <a:t>Західні</a:t>
            </a:r>
            <a:r>
              <a:rPr lang="ru-RU" sz="2000" b="1" dirty="0">
                <a:solidFill>
                  <a:sysClr val="windowText" lastClr="000000"/>
                </a:solidFill>
              </a:rPr>
              <a:t> </a:t>
            </a:r>
            <a:r>
              <a:rPr lang="ru-RU" sz="2000" b="1" dirty="0" err="1">
                <a:solidFill>
                  <a:sysClr val="windowText" lastClr="000000"/>
                </a:solidFill>
              </a:rPr>
              <a:t>вітри</a:t>
            </a:r>
            <a:endParaRPr lang="ru-RU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49" name="Text Box 223"/>
          <p:cNvSpPr txBox="1">
            <a:spLocks noChangeArrowheads="1"/>
          </p:cNvSpPr>
          <p:nvPr/>
        </p:nvSpPr>
        <p:spPr bwMode="auto">
          <a:xfrm>
            <a:off x="7477125" y="2287704"/>
            <a:ext cx="1320800" cy="400110"/>
          </a:xfrm>
          <a:prstGeom prst="rect">
            <a:avLst/>
          </a:prstGeom>
          <a:solidFill>
            <a:srgbClr val="FFCCFF"/>
          </a:solidFill>
          <a:ln>
            <a:solidFill>
              <a:schemeClr val="accent2">
                <a:lumMod val="75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000" b="1" dirty="0" err="1">
                <a:solidFill>
                  <a:sysClr val="windowText" lastClr="000000"/>
                </a:solidFill>
              </a:rPr>
              <a:t>мусони</a:t>
            </a:r>
            <a:endParaRPr lang="ru-RU" sz="20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Горн1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22" presetClass="entr" presetSubtype="8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22" presetClass="entr" presetSubtype="8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2" presetClass="entr" presetSubtype="1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3" presetClass="entr" presetSubtype="3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  <p:bldP spid="12" grpId="0" animBg="1"/>
      <p:bldP spid="13" grpId="0" animBg="1"/>
      <p:bldP spid="37" grpId="0" animBg="1"/>
      <p:bldP spid="38" grpId="0" animBg="1"/>
      <p:bldP spid="42" grpId="0" animBg="1"/>
      <p:bldP spid="43" grpId="0" animBg="1"/>
      <p:bldP spid="44" grpId="0" animBg="1"/>
      <p:bldP spid="45" grpId="0" animBg="1" autoUpdateAnimBg="0"/>
      <p:bldP spid="46" grpId="0" animBg="1"/>
      <p:bldP spid="48" grpId="0" animBg="1"/>
      <p:bldP spid="4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0E07A1"/>
            </a:gs>
            <a:gs pos="84000">
              <a:srgbClr val="28DDF0"/>
            </a:gs>
            <a:gs pos="78000">
              <a:srgbClr val="FFFF00"/>
            </a:gs>
            <a:gs pos="61000">
              <a:srgbClr val="FF0000"/>
            </a:gs>
            <a:gs pos="44000">
              <a:srgbClr val="FFFF00"/>
            </a:gs>
            <a:gs pos="23000">
              <a:srgbClr val="28DDF0"/>
            </a:gs>
            <a:gs pos="99000">
              <a:srgbClr val="1108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57641" y="245900"/>
            <a:ext cx="8638267" cy="4809540"/>
            <a:chOff x="617" y="1370"/>
            <a:chExt cx="4531" cy="2740"/>
          </a:xfrm>
          <a:solidFill>
            <a:srgbClr val="002060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gray">
            <a:xfrm>
              <a:off x="1599" y="1634"/>
              <a:ext cx="84" cy="186"/>
            </a:xfrm>
            <a:custGeom>
              <a:avLst/>
              <a:gdLst>
                <a:gd name="T0" fmla="*/ 76 w 84"/>
                <a:gd name="T1" fmla="*/ 8 h 186"/>
                <a:gd name="T2" fmla="*/ 74 w 84"/>
                <a:gd name="T3" fmla="*/ 4 h 186"/>
                <a:gd name="T4" fmla="*/ 74 w 84"/>
                <a:gd name="T5" fmla="*/ 0 h 186"/>
                <a:gd name="T6" fmla="*/ 70 w 84"/>
                <a:gd name="T7" fmla="*/ 0 h 186"/>
                <a:gd name="T8" fmla="*/ 64 w 84"/>
                <a:gd name="T9" fmla="*/ 8 h 186"/>
                <a:gd name="T10" fmla="*/ 50 w 84"/>
                <a:gd name="T11" fmla="*/ 22 h 186"/>
                <a:gd name="T12" fmla="*/ 38 w 84"/>
                <a:gd name="T13" fmla="*/ 30 h 186"/>
                <a:gd name="T14" fmla="*/ 34 w 84"/>
                <a:gd name="T15" fmla="*/ 32 h 186"/>
                <a:gd name="T16" fmla="*/ 2 w 84"/>
                <a:gd name="T17" fmla="*/ 116 h 186"/>
                <a:gd name="T18" fmla="*/ 0 w 84"/>
                <a:gd name="T19" fmla="*/ 148 h 186"/>
                <a:gd name="T20" fmla="*/ 2 w 84"/>
                <a:gd name="T21" fmla="*/ 148 h 186"/>
                <a:gd name="T22" fmla="*/ 6 w 84"/>
                <a:gd name="T23" fmla="*/ 150 h 186"/>
                <a:gd name="T24" fmla="*/ 4 w 84"/>
                <a:gd name="T25" fmla="*/ 158 h 186"/>
                <a:gd name="T26" fmla="*/ 4 w 84"/>
                <a:gd name="T27" fmla="*/ 168 h 186"/>
                <a:gd name="T28" fmla="*/ 6 w 84"/>
                <a:gd name="T29" fmla="*/ 176 h 186"/>
                <a:gd name="T30" fmla="*/ 14 w 84"/>
                <a:gd name="T31" fmla="*/ 178 h 186"/>
                <a:gd name="T32" fmla="*/ 24 w 84"/>
                <a:gd name="T33" fmla="*/ 180 h 186"/>
                <a:gd name="T34" fmla="*/ 28 w 84"/>
                <a:gd name="T35" fmla="*/ 184 h 186"/>
                <a:gd name="T36" fmla="*/ 40 w 84"/>
                <a:gd name="T37" fmla="*/ 186 h 186"/>
                <a:gd name="T38" fmla="*/ 44 w 84"/>
                <a:gd name="T39" fmla="*/ 184 h 186"/>
                <a:gd name="T40" fmla="*/ 48 w 84"/>
                <a:gd name="T41" fmla="*/ 180 h 186"/>
                <a:gd name="T42" fmla="*/ 48 w 84"/>
                <a:gd name="T43" fmla="*/ 174 h 186"/>
                <a:gd name="T44" fmla="*/ 44 w 84"/>
                <a:gd name="T45" fmla="*/ 170 h 186"/>
                <a:gd name="T46" fmla="*/ 40 w 84"/>
                <a:gd name="T47" fmla="*/ 170 h 186"/>
                <a:gd name="T48" fmla="*/ 30 w 84"/>
                <a:gd name="T49" fmla="*/ 154 h 186"/>
                <a:gd name="T50" fmla="*/ 26 w 84"/>
                <a:gd name="T51" fmla="*/ 128 h 186"/>
                <a:gd name="T52" fmla="*/ 34 w 84"/>
                <a:gd name="T53" fmla="*/ 100 h 186"/>
                <a:gd name="T54" fmla="*/ 32 w 84"/>
                <a:gd name="T55" fmla="*/ 96 h 186"/>
                <a:gd name="T56" fmla="*/ 34 w 84"/>
                <a:gd name="T57" fmla="*/ 86 h 186"/>
                <a:gd name="T58" fmla="*/ 40 w 84"/>
                <a:gd name="T59" fmla="*/ 76 h 186"/>
                <a:gd name="T60" fmla="*/ 56 w 84"/>
                <a:gd name="T61" fmla="*/ 50 h 186"/>
                <a:gd name="T62" fmla="*/ 84 w 84"/>
                <a:gd name="T63" fmla="*/ 22 h 18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4"/>
                <a:gd name="T97" fmla="*/ 0 h 186"/>
                <a:gd name="T98" fmla="*/ 84 w 84"/>
                <a:gd name="T99" fmla="*/ 186 h 18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4" h="186">
                  <a:moveTo>
                    <a:pt x="76" y="8"/>
                  </a:moveTo>
                  <a:lnTo>
                    <a:pt x="76" y="8"/>
                  </a:lnTo>
                  <a:lnTo>
                    <a:pt x="76" y="6"/>
                  </a:lnTo>
                  <a:lnTo>
                    <a:pt x="74" y="4"/>
                  </a:lnTo>
                  <a:lnTo>
                    <a:pt x="74" y="2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6" y="2"/>
                  </a:lnTo>
                  <a:lnTo>
                    <a:pt x="64" y="8"/>
                  </a:lnTo>
                  <a:lnTo>
                    <a:pt x="56" y="16"/>
                  </a:lnTo>
                  <a:lnTo>
                    <a:pt x="50" y="22"/>
                  </a:lnTo>
                  <a:lnTo>
                    <a:pt x="44" y="28"/>
                  </a:lnTo>
                  <a:lnTo>
                    <a:pt x="38" y="30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8" y="88"/>
                  </a:lnTo>
                  <a:lnTo>
                    <a:pt x="2" y="116"/>
                  </a:lnTo>
                  <a:lnTo>
                    <a:pt x="2" y="124"/>
                  </a:lnTo>
                  <a:lnTo>
                    <a:pt x="0" y="148"/>
                  </a:lnTo>
                  <a:lnTo>
                    <a:pt x="2" y="148"/>
                  </a:lnTo>
                  <a:lnTo>
                    <a:pt x="4" y="148"/>
                  </a:lnTo>
                  <a:lnTo>
                    <a:pt x="6" y="150"/>
                  </a:lnTo>
                  <a:lnTo>
                    <a:pt x="6" y="154"/>
                  </a:lnTo>
                  <a:lnTo>
                    <a:pt x="4" y="158"/>
                  </a:lnTo>
                  <a:lnTo>
                    <a:pt x="4" y="162"/>
                  </a:lnTo>
                  <a:lnTo>
                    <a:pt x="4" y="168"/>
                  </a:lnTo>
                  <a:lnTo>
                    <a:pt x="4" y="172"/>
                  </a:lnTo>
                  <a:lnTo>
                    <a:pt x="6" y="176"/>
                  </a:lnTo>
                  <a:lnTo>
                    <a:pt x="8" y="178"/>
                  </a:lnTo>
                  <a:lnTo>
                    <a:pt x="14" y="178"/>
                  </a:lnTo>
                  <a:lnTo>
                    <a:pt x="20" y="178"/>
                  </a:lnTo>
                  <a:lnTo>
                    <a:pt x="24" y="180"/>
                  </a:lnTo>
                  <a:lnTo>
                    <a:pt x="26" y="182"/>
                  </a:lnTo>
                  <a:lnTo>
                    <a:pt x="28" y="184"/>
                  </a:lnTo>
                  <a:lnTo>
                    <a:pt x="40" y="186"/>
                  </a:lnTo>
                  <a:lnTo>
                    <a:pt x="42" y="186"/>
                  </a:lnTo>
                  <a:lnTo>
                    <a:pt x="44" y="184"/>
                  </a:lnTo>
                  <a:lnTo>
                    <a:pt x="46" y="184"/>
                  </a:lnTo>
                  <a:lnTo>
                    <a:pt x="48" y="180"/>
                  </a:lnTo>
                  <a:lnTo>
                    <a:pt x="50" y="178"/>
                  </a:lnTo>
                  <a:lnTo>
                    <a:pt x="48" y="174"/>
                  </a:lnTo>
                  <a:lnTo>
                    <a:pt x="46" y="172"/>
                  </a:lnTo>
                  <a:lnTo>
                    <a:pt x="44" y="170"/>
                  </a:lnTo>
                  <a:lnTo>
                    <a:pt x="40" y="17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26" y="142"/>
                  </a:lnTo>
                  <a:lnTo>
                    <a:pt x="26" y="128"/>
                  </a:lnTo>
                  <a:lnTo>
                    <a:pt x="26" y="112"/>
                  </a:lnTo>
                  <a:lnTo>
                    <a:pt x="34" y="100"/>
                  </a:lnTo>
                  <a:lnTo>
                    <a:pt x="34" y="98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4" y="86"/>
                  </a:lnTo>
                  <a:lnTo>
                    <a:pt x="36" y="82"/>
                  </a:lnTo>
                  <a:lnTo>
                    <a:pt x="40" y="76"/>
                  </a:lnTo>
                  <a:lnTo>
                    <a:pt x="48" y="66"/>
                  </a:lnTo>
                  <a:lnTo>
                    <a:pt x="56" y="50"/>
                  </a:lnTo>
                  <a:lnTo>
                    <a:pt x="66" y="36"/>
                  </a:lnTo>
                  <a:lnTo>
                    <a:pt x="84" y="22"/>
                  </a:lnTo>
                  <a:lnTo>
                    <a:pt x="76" y="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gray">
            <a:xfrm>
              <a:off x="1421" y="1478"/>
              <a:ext cx="110" cy="70"/>
            </a:xfrm>
            <a:custGeom>
              <a:avLst/>
              <a:gdLst>
                <a:gd name="T0" fmla="*/ 26 w 110"/>
                <a:gd name="T1" fmla="*/ 10 h 70"/>
                <a:gd name="T2" fmla="*/ 26 w 110"/>
                <a:gd name="T3" fmla="*/ 10 h 70"/>
                <a:gd name="T4" fmla="*/ 26 w 110"/>
                <a:gd name="T5" fmla="*/ 12 h 70"/>
                <a:gd name="T6" fmla="*/ 24 w 110"/>
                <a:gd name="T7" fmla="*/ 16 h 70"/>
                <a:gd name="T8" fmla="*/ 22 w 110"/>
                <a:gd name="T9" fmla="*/ 18 h 70"/>
                <a:gd name="T10" fmla="*/ 20 w 110"/>
                <a:gd name="T11" fmla="*/ 20 h 70"/>
                <a:gd name="T12" fmla="*/ 14 w 110"/>
                <a:gd name="T13" fmla="*/ 22 h 70"/>
                <a:gd name="T14" fmla="*/ 10 w 110"/>
                <a:gd name="T15" fmla="*/ 24 h 70"/>
                <a:gd name="T16" fmla="*/ 4 w 110"/>
                <a:gd name="T17" fmla="*/ 24 h 70"/>
                <a:gd name="T18" fmla="*/ 2 w 110"/>
                <a:gd name="T19" fmla="*/ 28 h 70"/>
                <a:gd name="T20" fmla="*/ 0 w 110"/>
                <a:gd name="T21" fmla="*/ 30 h 70"/>
                <a:gd name="T22" fmla="*/ 0 w 110"/>
                <a:gd name="T23" fmla="*/ 32 h 70"/>
                <a:gd name="T24" fmla="*/ 2 w 110"/>
                <a:gd name="T25" fmla="*/ 34 h 70"/>
                <a:gd name="T26" fmla="*/ 8 w 110"/>
                <a:gd name="T27" fmla="*/ 38 h 70"/>
                <a:gd name="T28" fmla="*/ 22 w 110"/>
                <a:gd name="T29" fmla="*/ 42 h 70"/>
                <a:gd name="T30" fmla="*/ 34 w 110"/>
                <a:gd name="T31" fmla="*/ 44 h 70"/>
                <a:gd name="T32" fmla="*/ 46 w 110"/>
                <a:gd name="T33" fmla="*/ 44 h 70"/>
                <a:gd name="T34" fmla="*/ 50 w 110"/>
                <a:gd name="T35" fmla="*/ 44 h 70"/>
                <a:gd name="T36" fmla="*/ 68 w 110"/>
                <a:gd name="T37" fmla="*/ 70 h 70"/>
                <a:gd name="T38" fmla="*/ 86 w 110"/>
                <a:gd name="T39" fmla="*/ 56 h 70"/>
                <a:gd name="T40" fmla="*/ 88 w 110"/>
                <a:gd name="T41" fmla="*/ 44 h 70"/>
                <a:gd name="T42" fmla="*/ 88 w 110"/>
                <a:gd name="T43" fmla="*/ 44 h 70"/>
                <a:gd name="T44" fmla="*/ 92 w 110"/>
                <a:gd name="T45" fmla="*/ 42 h 70"/>
                <a:gd name="T46" fmla="*/ 96 w 110"/>
                <a:gd name="T47" fmla="*/ 40 h 70"/>
                <a:gd name="T48" fmla="*/ 100 w 110"/>
                <a:gd name="T49" fmla="*/ 36 h 70"/>
                <a:gd name="T50" fmla="*/ 104 w 110"/>
                <a:gd name="T51" fmla="*/ 32 h 70"/>
                <a:gd name="T52" fmla="*/ 108 w 110"/>
                <a:gd name="T53" fmla="*/ 28 h 70"/>
                <a:gd name="T54" fmla="*/ 110 w 110"/>
                <a:gd name="T55" fmla="*/ 22 h 70"/>
                <a:gd name="T56" fmla="*/ 110 w 110"/>
                <a:gd name="T57" fmla="*/ 18 h 70"/>
                <a:gd name="T58" fmla="*/ 110 w 110"/>
                <a:gd name="T59" fmla="*/ 16 h 70"/>
                <a:gd name="T60" fmla="*/ 108 w 110"/>
                <a:gd name="T61" fmla="*/ 16 h 70"/>
                <a:gd name="T62" fmla="*/ 106 w 110"/>
                <a:gd name="T63" fmla="*/ 16 h 70"/>
                <a:gd name="T64" fmla="*/ 104 w 110"/>
                <a:gd name="T65" fmla="*/ 18 h 70"/>
                <a:gd name="T66" fmla="*/ 102 w 110"/>
                <a:gd name="T67" fmla="*/ 18 h 70"/>
                <a:gd name="T68" fmla="*/ 100 w 110"/>
                <a:gd name="T69" fmla="*/ 20 h 70"/>
                <a:gd name="T70" fmla="*/ 98 w 110"/>
                <a:gd name="T71" fmla="*/ 22 h 70"/>
                <a:gd name="T72" fmla="*/ 98 w 110"/>
                <a:gd name="T73" fmla="*/ 22 h 70"/>
                <a:gd name="T74" fmla="*/ 80 w 110"/>
                <a:gd name="T75" fmla="*/ 32 h 70"/>
                <a:gd name="T76" fmla="*/ 62 w 110"/>
                <a:gd name="T77" fmla="*/ 30 h 70"/>
                <a:gd name="T78" fmla="*/ 60 w 110"/>
                <a:gd name="T79" fmla="*/ 28 h 70"/>
                <a:gd name="T80" fmla="*/ 58 w 110"/>
                <a:gd name="T81" fmla="*/ 28 h 70"/>
                <a:gd name="T82" fmla="*/ 56 w 110"/>
                <a:gd name="T83" fmla="*/ 24 h 70"/>
                <a:gd name="T84" fmla="*/ 56 w 110"/>
                <a:gd name="T85" fmla="*/ 22 h 70"/>
                <a:gd name="T86" fmla="*/ 56 w 110"/>
                <a:gd name="T87" fmla="*/ 18 h 70"/>
                <a:gd name="T88" fmla="*/ 58 w 110"/>
                <a:gd name="T89" fmla="*/ 14 h 70"/>
                <a:gd name="T90" fmla="*/ 62 w 110"/>
                <a:gd name="T91" fmla="*/ 10 h 70"/>
                <a:gd name="T92" fmla="*/ 64 w 110"/>
                <a:gd name="T93" fmla="*/ 6 h 70"/>
                <a:gd name="T94" fmla="*/ 66 w 110"/>
                <a:gd name="T95" fmla="*/ 4 h 70"/>
                <a:gd name="T96" fmla="*/ 66 w 110"/>
                <a:gd name="T97" fmla="*/ 4 h 70"/>
                <a:gd name="T98" fmla="*/ 62 w 110"/>
                <a:gd name="T99" fmla="*/ 2 h 70"/>
                <a:gd name="T100" fmla="*/ 54 w 110"/>
                <a:gd name="T101" fmla="*/ 2 h 70"/>
                <a:gd name="T102" fmla="*/ 44 w 110"/>
                <a:gd name="T103" fmla="*/ 0 h 70"/>
                <a:gd name="T104" fmla="*/ 34 w 110"/>
                <a:gd name="T105" fmla="*/ 4 h 70"/>
                <a:gd name="T106" fmla="*/ 26 w 110"/>
                <a:gd name="T107" fmla="*/ 10 h 7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0"/>
                <a:gd name="T163" fmla="*/ 0 h 70"/>
                <a:gd name="T164" fmla="*/ 110 w 110"/>
                <a:gd name="T165" fmla="*/ 70 h 7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0" h="70">
                  <a:moveTo>
                    <a:pt x="26" y="10"/>
                  </a:moveTo>
                  <a:lnTo>
                    <a:pt x="26" y="10"/>
                  </a:lnTo>
                  <a:lnTo>
                    <a:pt x="26" y="12"/>
                  </a:lnTo>
                  <a:lnTo>
                    <a:pt x="24" y="16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14" y="22"/>
                  </a:lnTo>
                  <a:lnTo>
                    <a:pt x="10" y="24"/>
                  </a:lnTo>
                  <a:lnTo>
                    <a:pt x="4" y="24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4"/>
                  </a:lnTo>
                  <a:lnTo>
                    <a:pt x="8" y="38"/>
                  </a:lnTo>
                  <a:lnTo>
                    <a:pt x="22" y="42"/>
                  </a:lnTo>
                  <a:lnTo>
                    <a:pt x="34" y="44"/>
                  </a:lnTo>
                  <a:lnTo>
                    <a:pt x="46" y="44"/>
                  </a:lnTo>
                  <a:lnTo>
                    <a:pt x="50" y="44"/>
                  </a:lnTo>
                  <a:lnTo>
                    <a:pt x="68" y="70"/>
                  </a:lnTo>
                  <a:lnTo>
                    <a:pt x="86" y="56"/>
                  </a:lnTo>
                  <a:lnTo>
                    <a:pt x="88" y="44"/>
                  </a:lnTo>
                  <a:lnTo>
                    <a:pt x="92" y="42"/>
                  </a:lnTo>
                  <a:lnTo>
                    <a:pt x="96" y="40"/>
                  </a:lnTo>
                  <a:lnTo>
                    <a:pt x="100" y="36"/>
                  </a:lnTo>
                  <a:lnTo>
                    <a:pt x="104" y="32"/>
                  </a:lnTo>
                  <a:lnTo>
                    <a:pt x="108" y="28"/>
                  </a:lnTo>
                  <a:lnTo>
                    <a:pt x="110" y="22"/>
                  </a:lnTo>
                  <a:lnTo>
                    <a:pt x="110" y="18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6" y="16"/>
                  </a:lnTo>
                  <a:lnTo>
                    <a:pt x="104" y="18"/>
                  </a:lnTo>
                  <a:lnTo>
                    <a:pt x="102" y="18"/>
                  </a:lnTo>
                  <a:lnTo>
                    <a:pt x="100" y="20"/>
                  </a:lnTo>
                  <a:lnTo>
                    <a:pt x="98" y="22"/>
                  </a:lnTo>
                  <a:lnTo>
                    <a:pt x="80" y="32"/>
                  </a:lnTo>
                  <a:lnTo>
                    <a:pt x="62" y="30"/>
                  </a:lnTo>
                  <a:lnTo>
                    <a:pt x="60" y="28"/>
                  </a:lnTo>
                  <a:lnTo>
                    <a:pt x="58" y="28"/>
                  </a:lnTo>
                  <a:lnTo>
                    <a:pt x="56" y="24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8" y="14"/>
                  </a:lnTo>
                  <a:lnTo>
                    <a:pt x="62" y="10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2" y="2"/>
                  </a:lnTo>
                  <a:lnTo>
                    <a:pt x="54" y="2"/>
                  </a:lnTo>
                  <a:lnTo>
                    <a:pt x="44" y="0"/>
                  </a:lnTo>
                  <a:lnTo>
                    <a:pt x="34" y="4"/>
                  </a:lnTo>
                  <a:lnTo>
                    <a:pt x="26" y="1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gray">
            <a:xfrm>
              <a:off x="1051" y="1494"/>
              <a:ext cx="110" cy="220"/>
            </a:xfrm>
            <a:custGeom>
              <a:avLst/>
              <a:gdLst>
                <a:gd name="T0" fmla="*/ 44 w 110"/>
                <a:gd name="T1" fmla="*/ 20 h 220"/>
                <a:gd name="T2" fmla="*/ 40 w 110"/>
                <a:gd name="T3" fmla="*/ 20 h 220"/>
                <a:gd name="T4" fmla="*/ 36 w 110"/>
                <a:gd name="T5" fmla="*/ 20 h 220"/>
                <a:gd name="T6" fmla="*/ 34 w 110"/>
                <a:gd name="T7" fmla="*/ 26 h 220"/>
                <a:gd name="T8" fmla="*/ 32 w 110"/>
                <a:gd name="T9" fmla="*/ 32 h 220"/>
                <a:gd name="T10" fmla="*/ 28 w 110"/>
                <a:gd name="T11" fmla="*/ 34 h 220"/>
                <a:gd name="T12" fmla="*/ 24 w 110"/>
                <a:gd name="T13" fmla="*/ 34 h 220"/>
                <a:gd name="T14" fmla="*/ 24 w 110"/>
                <a:gd name="T15" fmla="*/ 34 h 220"/>
                <a:gd name="T16" fmla="*/ 20 w 110"/>
                <a:gd name="T17" fmla="*/ 26 h 220"/>
                <a:gd name="T18" fmla="*/ 12 w 110"/>
                <a:gd name="T19" fmla="*/ 18 h 220"/>
                <a:gd name="T20" fmla="*/ 2 w 110"/>
                <a:gd name="T21" fmla="*/ 16 h 220"/>
                <a:gd name="T22" fmla="*/ 0 w 110"/>
                <a:gd name="T23" fmla="*/ 60 h 220"/>
                <a:gd name="T24" fmla="*/ 4 w 110"/>
                <a:gd name="T25" fmla="*/ 72 h 220"/>
                <a:gd name="T26" fmla="*/ 14 w 110"/>
                <a:gd name="T27" fmla="*/ 94 h 220"/>
                <a:gd name="T28" fmla="*/ 42 w 110"/>
                <a:gd name="T29" fmla="*/ 106 h 220"/>
                <a:gd name="T30" fmla="*/ 58 w 110"/>
                <a:gd name="T31" fmla="*/ 94 h 220"/>
                <a:gd name="T32" fmla="*/ 60 w 110"/>
                <a:gd name="T33" fmla="*/ 96 h 220"/>
                <a:gd name="T34" fmla="*/ 66 w 110"/>
                <a:gd name="T35" fmla="*/ 100 h 220"/>
                <a:gd name="T36" fmla="*/ 68 w 110"/>
                <a:gd name="T37" fmla="*/ 106 h 220"/>
                <a:gd name="T38" fmla="*/ 62 w 110"/>
                <a:gd name="T39" fmla="*/ 114 h 220"/>
                <a:gd name="T40" fmla="*/ 46 w 110"/>
                <a:gd name="T41" fmla="*/ 126 h 220"/>
                <a:gd name="T42" fmla="*/ 38 w 110"/>
                <a:gd name="T43" fmla="*/ 130 h 220"/>
                <a:gd name="T44" fmla="*/ 36 w 110"/>
                <a:gd name="T45" fmla="*/ 144 h 220"/>
                <a:gd name="T46" fmla="*/ 36 w 110"/>
                <a:gd name="T47" fmla="*/ 166 h 220"/>
                <a:gd name="T48" fmla="*/ 38 w 110"/>
                <a:gd name="T49" fmla="*/ 170 h 220"/>
                <a:gd name="T50" fmla="*/ 42 w 110"/>
                <a:gd name="T51" fmla="*/ 182 h 220"/>
                <a:gd name="T52" fmla="*/ 48 w 110"/>
                <a:gd name="T53" fmla="*/ 192 h 220"/>
                <a:gd name="T54" fmla="*/ 56 w 110"/>
                <a:gd name="T55" fmla="*/ 202 h 220"/>
                <a:gd name="T56" fmla="*/ 62 w 110"/>
                <a:gd name="T57" fmla="*/ 212 h 220"/>
                <a:gd name="T58" fmla="*/ 66 w 110"/>
                <a:gd name="T59" fmla="*/ 220 h 220"/>
                <a:gd name="T60" fmla="*/ 74 w 110"/>
                <a:gd name="T61" fmla="*/ 212 h 220"/>
                <a:gd name="T62" fmla="*/ 90 w 110"/>
                <a:gd name="T63" fmla="*/ 154 h 220"/>
                <a:gd name="T64" fmla="*/ 104 w 110"/>
                <a:gd name="T65" fmla="*/ 98 h 220"/>
                <a:gd name="T66" fmla="*/ 108 w 110"/>
                <a:gd name="T67" fmla="*/ 88 h 220"/>
                <a:gd name="T68" fmla="*/ 108 w 110"/>
                <a:gd name="T69" fmla="*/ 66 h 220"/>
                <a:gd name="T70" fmla="*/ 102 w 110"/>
                <a:gd name="T71" fmla="*/ 22 h 220"/>
                <a:gd name="T72" fmla="*/ 70 w 110"/>
                <a:gd name="T73" fmla="*/ 2 h 220"/>
                <a:gd name="T74" fmla="*/ 64 w 110"/>
                <a:gd name="T75" fmla="*/ 4 h 220"/>
                <a:gd name="T76" fmla="*/ 58 w 110"/>
                <a:gd name="T77" fmla="*/ 8 h 220"/>
                <a:gd name="T78" fmla="*/ 58 w 110"/>
                <a:gd name="T79" fmla="*/ 14 h 220"/>
                <a:gd name="T80" fmla="*/ 56 w 110"/>
                <a:gd name="T81" fmla="*/ 24 h 220"/>
                <a:gd name="T82" fmla="*/ 54 w 110"/>
                <a:gd name="T83" fmla="*/ 30 h 220"/>
                <a:gd name="T84" fmla="*/ 44 w 110"/>
                <a:gd name="T85" fmla="*/ 22 h 2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0"/>
                <a:gd name="T130" fmla="*/ 0 h 220"/>
                <a:gd name="T131" fmla="*/ 110 w 110"/>
                <a:gd name="T132" fmla="*/ 220 h 22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0" h="220">
                  <a:moveTo>
                    <a:pt x="44" y="22"/>
                  </a:moveTo>
                  <a:lnTo>
                    <a:pt x="44" y="20"/>
                  </a:lnTo>
                  <a:lnTo>
                    <a:pt x="42" y="20"/>
                  </a:lnTo>
                  <a:lnTo>
                    <a:pt x="40" y="20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4" y="22"/>
                  </a:lnTo>
                  <a:lnTo>
                    <a:pt x="34" y="26"/>
                  </a:lnTo>
                  <a:lnTo>
                    <a:pt x="34" y="28"/>
                  </a:lnTo>
                  <a:lnTo>
                    <a:pt x="32" y="32"/>
                  </a:lnTo>
                  <a:lnTo>
                    <a:pt x="32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2" y="30"/>
                  </a:lnTo>
                  <a:lnTo>
                    <a:pt x="20" y="26"/>
                  </a:lnTo>
                  <a:lnTo>
                    <a:pt x="16" y="22"/>
                  </a:lnTo>
                  <a:lnTo>
                    <a:pt x="12" y="18"/>
                  </a:lnTo>
                  <a:lnTo>
                    <a:pt x="8" y="16"/>
                  </a:lnTo>
                  <a:lnTo>
                    <a:pt x="2" y="16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4" y="72"/>
                  </a:lnTo>
                  <a:lnTo>
                    <a:pt x="8" y="84"/>
                  </a:lnTo>
                  <a:lnTo>
                    <a:pt x="14" y="94"/>
                  </a:lnTo>
                  <a:lnTo>
                    <a:pt x="28" y="114"/>
                  </a:lnTo>
                  <a:lnTo>
                    <a:pt x="42" y="106"/>
                  </a:lnTo>
                  <a:lnTo>
                    <a:pt x="44" y="94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60" y="96"/>
                  </a:lnTo>
                  <a:lnTo>
                    <a:pt x="64" y="98"/>
                  </a:lnTo>
                  <a:lnTo>
                    <a:pt x="66" y="100"/>
                  </a:lnTo>
                  <a:lnTo>
                    <a:pt x="68" y="104"/>
                  </a:lnTo>
                  <a:lnTo>
                    <a:pt x="68" y="106"/>
                  </a:lnTo>
                  <a:lnTo>
                    <a:pt x="66" y="110"/>
                  </a:lnTo>
                  <a:lnTo>
                    <a:pt x="62" y="114"/>
                  </a:lnTo>
                  <a:lnTo>
                    <a:pt x="54" y="122"/>
                  </a:lnTo>
                  <a:lnTo>
                    <a:pt x="46" y="126"/>
                  </a:lnTo>
                  <a:lnTo>
                    <a:pt x="40" y="128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6" y="144"/>
                  </a:lnTo>
                  <a:lnTo>
                    <a:pt x="46" y="152"/>
                  </a:lnTo>
                  <a:lnTo>
                    <a:pt x="36" y="166"/>
                  </a:lnTo>
                  <a:lnTo>
                    <a:pt x="38" y="170"/>
                  </a:lnTo>
                  <a:lnTo>
                    <a:pt x="40" y="176"/>
                  </a:lnTo>
                  <a:lnTo>
                    <a:pt x="42" y="182"/>
                  </a:lnTo>
                  <a:lnTo>
                    <a:pt x="44" y="188"/>
                  </a:lnTo>
                  <a:lnTo>
                    <a:pt x="48" y="192"/>
                  </a:lnTo>
                  <a:lnTo>
                    <a:pt x="52" y="196"/>
                  </a:lnTo>
                  <a:lnTo>
                    <a:pt x="56" y="202"/>
                  </a:lnTo>
                  <a:lnTo>
                    <a:pt x="58" y="208"/>
                  </a:lnTo>
                  <a:lnTo>
                    <a:pt x="62" y="212"/>
                  </a:lnTo>
                  <a:lnTo>
                    <a:pt x="64" y="216"/>
                  </a:lnTo>
                  <a:lnTo>
                    <a:pt x="66" y="220"/>
                  </a:lnTo>
                  <a:lnTo>
                    <a:pt x="74" y="212"/>
                  </a:lnTo>
                  <a:lnTo>
                    <a:pt x="84" y="172"/>
                  </a:lnTo>
                  <a:lnTo>
                    <a:pt x="90" y="154"/>
                  </a:lnTo>
                  <a:lnTo>
                    <a:pt x="94" y="132"/>
                  </a:lnTo>
                  <a:lnTo>
                    <a:pt x="104" y="98"/>
                  </a:lnTo>
                  <a:lnTo>
                    <a:pt x="106" y="96"/>
                  </a:lnTo>
                  <a:lnTo>
                    <a:pt x="108" y="88"/>
                  </a:lnTo>
                  <a:lnTo>
                    <a:pt x="110" y="76"/>
                  </a:lnTo>
                  <a:lnTo>
                    <a:pt x="108" y="66"/>
                  </a:lnTo>
                  <a:lnTo>
                    <a:pt x="98" y="46"/>
                  </a:lnTo>
                  <a:lnTo>
                    <a:pt x="102" y="22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66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8" y="10"/>
                  </a:lnTo>
                  <a:lnTo>
                    <a:pt x="58" y="14"/>
                  </a:lnTo>
                  <a:lnTo>
                    <a:pt x="58" y="18"/>
                  </a:lnTo>
                  <a:lnTo>
                    <a:pt x="56" y="24"/>
                  </a:lnTo>
                  <a:lnTo>
                    <a:pt x="56" y="26"/>
                  </a:lnTo>
                  <a:lnTo>
                    <a:pt x="54" y="30"/>
                  </a:lnTo>
                  <a:lnTo>
                    <a:pt x="44" y="2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gray">
            <a:xfrm>
              <a:off x="1139" y="1454"/>
              <a:ext cx="122" cy="94"/>
            </a:xfrm>
            <a:custGeom>
              <a:avLst/>
              <a:gdLst>
                <a:gd name="T0" fmla="*/ 22 w 122"/>
                <a:gd name="T1" fmla="*/ 0 h 94"/>
                <a:gd name="T2" fmla="*/ 14 w 122"/>
                <a:gd name="T3" fmla="*/ 20 h 94"/>
                <a:gd name="T4" fmla="*/ 0 w 122"/>
                <a:gd name="T5" fmla="*/ 32 h 94"/>
                <a:gd name="T6" fmla="*/ 0 w 122"/>
                <a:gd name="T7" fmla="*/ 32 h 94"/>
                <a:gd name="T8" fmla="*/ 2 w 122"/>
                <a:gd name="T9" fmla="*/ 36 h 94"/>
                <a:gd name="T10" fmla="*/ 4 w 122"/>
                <a:gd name="T11" fmla="*/ 40 h 94"/>
                <a:gd name="T12" fmla="*/ 6 w 122"/>
                <a:gd name="T13" fmla="*/ 46 h 94"/>
                <a:gd name="T14" fmla="*/ 10 w 122"/>
                <a:gd name="T15" fmla="*/ 50 h 94"/>
                <a:gd name="T16" fmla="*/ 12 w 122"/>
                <a:gd name="T17" fmla="*/ 52 h 94"/>
                <a:gd name="T18" fmla="*/ 14 w 122"/>
                <a:gd name="T19" fmla="*/ 54 h 94"/>
                <a:gd name="T20" fmla="*/ 18 w 122"/>
                <a:gd name="T21" fmla="*/ 54 h 94"/>
                <a:gd name="T22" fmla="*/ 22 w 122"/>
                <a:gd name="T23" fmla="*/ 56 h 94"/>
                <a:gd name="T24" fmla="*/ 26 w 122"/>
                <a:gd name="T25" fmla="*/ 56 h 94"/>
                <a:gd name="T26" fmla="*/ 28 w 122"/>
                <a:gd name="T27" fmla="*/ 56 h 94"/>
                <a:gd name="T28" fmla="*/ 30 w 122"/>
                <a:gd name="T29" fmla="*/ 58 h 94"/>
                <a:gd name="T30" fmla="*/ 32 w 122"/>
                <a:gd name="T31" fmla="*/ 60 h 94"/>
                <a:gd name="T32" fmla="*/ 30 w 122"/>
                <a:gd name="T33" fmla="*/ 62 h 94"/>
                <a:gd name="T34" fmla="*/ 28 w 122"/>
                <a:gd name="T35" fmla="*/ 66 h 94"/>
                <a:gd name="T36" fmla="*/ 24 w 122"/>
                <a:gd name="T37" fmla="*/ 70 h 94"/>
                <a:gd name="T38" fmla="*/ 24 w 122"/>
                <a:gd name="T39" fmla="*/ 74 h 94"/>
                <a:gd name="T40" fmla="*/ 26 w 122"/>
                <a:gd name="T41" fmla="*/ 80 h 94"/>
                <a:gd name="T42" fmla="*/ 28 w 122"/>
                <a:gd name="T43" fmla="*/ 82 h 94"/>
                <a:gd name="T44" fmla="*/ 32 w 122"/>
                <a:gd name="T45" fmla="*/ 86 h 94"/>
                <a:gd name="T46" fmla="*/ 36 w 122"/>
                <a:gd name="T47" fmla="*/ 88 h 94"/>
                <a:gd name="T48" fmla="*/ 40 w 122"/>
                <a:gd name="T49" fmla="*/ 88 h 94"/>
                <a:gd name="T50" fmla="*/ 50 w 122"/>
                <a:gd name="T51" fmla="*/ 88 h 94"/>
                <a:gd name="T52" fmla="*/ 64 w 122"/>
                <a:gd name="T53" fmla="*/ 88 h 94"/>
                <a:gd name="T54" fmla="*/ 80 w 122"/>
                <a:gd name="T55" fmla="*/ 94 h 94"/>
                <a:gd name="T56" fmla="*/ 122 w 122"/>
                <a:gd name="T57" fmla="*/ 42 h 94"/>
                <a:gd name="T58" fmla="*/ 114 w 122"/>
                <a:gd name="T59" fmla="*/ 24 h 94"/>
                <a:gd name="T60" fmla="*/ 92 w 122"/>
                <a:gd name="T61" fmla="*/ 20 h 94"/>
                <a:gd name="T62" fmla="*/ 56 w 122"/>
                <a:gd name="T63" fmla="*/ 0 h 94"/>
                <a:gd name="T64" fmla="*/ 54 w 122"/>
                <a:gd name="T65" fmla="*/ 12 h 94"/>
                <a:gd name="T66" fmla="*/ 40 w 122"/>
                <a:gd name="T67" fmla="*/ 10 h 94"/>
                <a:gd name="T68" fmla="*/ 22 w 122"/>
                <a:gd name="T69" fmla="*/ 0 h 9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2"/>
                <a:gd name="T106" fmla="*/ 0 h 94"/>
                <a:gd name="T107" fmla="*/ 122 w 122"/>
                <a:gd name="T108" fmla="*/ 94 h 9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2" h="94">
                  <a:moveTo>
                    <a:pt x="22" y="0"/>
                  </a:moveTo>
                  <a:lnTo>
                    <a:pt x="14" y="20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40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2" y="52"/>
                  </a:lnTo>
                  <a:lnTo>
                    <a:pt x="14" y="54"/>
                  </a:lnTo>
                  <a:lnTo>
                    <a:pt x="18" y="54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8" y="56"/>
                  </a:lnTo>
                  <a:lnTo>
                    <a:pt x="30" y="58"/>
                  </a:lnTo>
                  <a:lnTo>
                    <a:pt x="32" y="60"/>
                  </a:lnTo>
                  <a:lnTo>
                    <a:pt x="30" y="62"/>
                  </a:lnTo>
                  <a:lnTo>
                    <a:pt x="28" y="66"/>
                  </a:lnTo>
                  <a:lnTo>
                    <a:pt x="24" y="70"/>
                  </a:lnTo>
                  <a:lnTo>
                    <a:pt x="24" y="74"/>
                  </a:lnTo>
                  <a:lnTo>
                    <a:pt x="26" y="80"/>
                  </a:lnTo>
                  <a:lnTo>
                    <a:pt x="28" y="82"/>
                  </a:lnTo>
                  <a:lnTo>
                    <a:pt x="32" y="86"/>
                  </a:lnTo>
                  <a:lnTo>
                    <a:pt x="36" y="88"/>
                  </a:lnTo>
                  <a:lnTo>
                    <a:pt x="40" y="88"/>
                  </a:lnTo>
                  <a:lnTo>
                    <a:pt x="50" y="88"/>
                  </a:lnTo>
                  <a:lnTo>
                    <a:pt x="64" y="88"/>
                  </a:lnTo>
                  <a:lnTo>
                    <a:pt x="80" y="94"/>
                  </a:lnTo>
                  <a:lnTo>
                    <a:pt x="122" y="42"/>
                  </a:lnTo>
                  <a:lnTo>
                    <a:pt x="114" y="24"/>
                  </a:lnTo>
                  <a:lnTo>
                    <a:pt x="92" y="20"/>
                  </a:lnTo>
                  <a:lnTo>
                    <a:pt x="56" y="0"/>
                  </a:lnTo>
                  <a:lnTo>
                    <a:pt x="54" y="12"/>
                  </a:lnTo>
                  <a:lnTo>
                    <a:pt x="40" y="10"/>
                  </a:lnTo>
                  <a:lnTo>
                    <a:pt x="22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gray">
            <a:xfrm>
              <a:off x="1167" y="1618"/>
              <a:ext cx="46" cy="46"/>
            </a:xfrm>
            <a:custGeom>
              <a:avLst/>
              <a:gdLst>
                <a:gd name="T0" fmla="*/ 28 w 46"/>
                <a:gd name="T1" fmla="*/ 8 h 46"/>
                <a:gd name="T2" fmla="*/ 28 w 46"/>
                <a:gd name="T3" fmla="*/ 6 h 46"/>
                <a:gd name="T4" fmla="*/ 26 w 46"/>
                <a:gd name="T5" fmla="*/ 4 h 46"/>
                <a:gd name="T6" fmla="*/ 22 w 46"/>
                <a:gd name="T7" fmla="*/ 2 h 46"/>
                <a:gd name="T8" fmla="*/ 20 w 46"/>
                <a:gd name="T9" fmla="*/ 0 h 46"/>
                <a:gd name="T10" fmla="*/ 16 w 46"/>
                <a:gd name="T11" fmla="*/ 0 h 46"/>
                <a:gd name="T12" fmla="*/ 12 w 46"/>
                <a:gd name="T13" fmla="*/ 0 h 46"/>
                <a:gd name="T14" fmla="*/ 10 w 46"/>
                <a:gd name="T15" fmla="*/ 0 h 46"/>
                <a:gd name="T16" fmla="*/ 8 w 46"/>
                <a:gd name="T17" fmla="*/ 4 h 46"/>
                <a:gd name="T18" fmla="*/ 4 w 46"/>
                <a:gd name="T19" fmla="*/ 8 h 46"/>
                <a:gd name="T20" fmla="*/ 2 w 46"/>
                <a:gd name="T21" fmla="*/ 12 h 46"/>
                <a:gd name="T22" fmla="*/ 2 w 46"/>
                <a:gd name="T23" fmla="*/ 16 h 46"/>
                <a:gd name="T24" fmla="*/ 0 w 46"/>
                <a:gd name="T25" fmla="*/ 20 h 46"/>
                <a:gd name="T26" fmla="*/ 2 w 46"/>
                <a:gd name="T27" fmla="*/ 24 h 46"/>
                <a:gd name="T28" fmla="*/ 4 w 46"/>
                <a:gd name="T29" fmla="*/ 26 h 46"/>
                <a:gd name="T30" fmla="*/ 8 w 46"/>
                <a:gd name="T31" fmla="*/ 30 h 46"/>
                <a:gd name="T32" fmla="*/ 12 w 46"/>
                <a:gd name="T33" fmla="*/ 34 h 46"/>
                <a:gd name="T34" fmla="*/ 16 w 46"/>
                <a:gd name="T35" fmla="*/ 36 h 46"/>
                <a:gd name="T36" fmla="*/ 20 w 46"/>
                <a:gd name="T37" fmla="*/ 40 h 46"/>
                <a:gd name="T38" fmla="*/ 24 w 46"/>
                <a:gd name="T39" fmla="*/ 42 h 46"/>
                <a:gd name="T40" fmla="*/ 28 w 46"/>
                <a:gd name="T41" fmla="*/ 44 h 46"/>
                <a:gd name="T42" fmla="*/ 28 w 46"/>
                <a:gd name="T43" fmla="*/ 46 h 46"/>
                <a:gd name="T44" fmla="*/ 28 w 46"/>
                <a:gd name="T45" fmla="*/ 44 h 46"/>
                <a:gd name="T46" fmla="*/ 32 w 46"/>
                <a:gd name="T47" fmla="*/ 44 h 46"/>
                <a:gd name="T48" fmla="*/ 36 w 46"/>
                <a:gd name="T49" fmla="*/ 40 h 46"/>
                <a:gd name="T50" fmla="*/ 40 w 46"/>
                <a:gd name="T51" fmla="*/ 38 h 46"/>
                <a:gd name="T52" fmla="*/ 42 w 46"/>
                <a:gd name="T53" fmla="*/ 34 h 46"/>
                <a:gd name="T54" fmla="*/ 46 w 46"/>
                <a:gd name="T55" fmla="*/ 32 h 46"/>
                <a:gd name="T56" fmla="*/ 46 w 46"/>
                <a:gd name="T57" fmla="*/ 28 h 46"/>
                <a:gd name="T58" fmla="*/ 46 w 46"/>
                <a:gd name="T59" fmla="*/ 24 h 46"/>
                <a:gd name="T60" fmla="*/ 42 w 46"/>
                <a:gd name="T61" fmla="*/ 20 h 46"/>
                <a:gd name="T62" fmla="*/ 38 w 46"/>
                <a:gd name="T63" fmla="*/ 16 h 46"/>
                <a:gd name="T64" fmla="*/ 34 w 46"/>
                <a:gd name="T65" fmla="*/ 12 h 46"/>
                <a:gd name="T66" fmla="*/ 32 w 46"/>
                <a:gd name="T67" fmla="*/ 10 h 46"/>
                <a:gd name="T68" fmla="*/ 28 w 46"/>
                <a:gd name="T69" fmla="*/ 8 h 46"/>
                <a:gd name="T70" fmla="*/ 28 w 46"/>
                <a:gd name="T71" fmla="*/ 8 h 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"/>
                <a:gd name="T109" fmla="*/ 0 h 46"/>
                <a:gd name="T110" fmla="*/ 46 w 46"/>
                <a:gd name="T111" fmla="*/ 46 h 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" h="46">
                  <a:moveTo>
                    <a:pt x="28" y="8"/>
                  </a:moveTo>
                  <a:lnTo>
                    <a:pt x="28" y="6"/>
                  </a:lnTo>
                  <a:lnTo>
                    <a:pt x="26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4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12" y="34"/>
                  </a:lnTo>
                  <a:lnTo>
                    <a:pt x="16" y="36"/>
                  </a:lnTo>
                  <a:lnTo>
                    <a:pt x="20" y="40"/>
                  </a:lnTo>
                  <a:lnTo>
                    <a:pt x="24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8" y="44"/>
                  </a:lnTo>
                  <a:lnTo>
                    <a:pt x="32" y="44"/>
                  </a:lnTo>
                  <a:lnTo>
                    <a:pt x="36" y="40"/>
                  </a:lnTo>
                  <a:lnTo>
                    <a:pt x="40" y="38"/>
                  </a:lnTo>
                  <a:lnTo>
                    <a:pt x="42" y="34"/>
                  </a:lnTo>
                  <a:lnTo>
                    <a:pt x="46" y="32"/>
                  </a:lnTo>
                  <a:lnTo>
                    <a:pt x="46" y="28"/>
                  </a:lnTo>
                  <a:lnTo>
                    <a:pt x="46" y="24"/>
                  </a:lnTo>
                  <a:lnTo>
                    <a:pt x="42" y="20"/>
                  </a:lnTo>
                  <a:lnTo>
                    <a:pt x="38" y="16"/>
                  </a:lnTo>
                  <a:lnTo>
                    <a:pt x="34" y="12"/>
                  </a:lnTo>
                  <a:lnTo>
                    <a:pt x="32" y="10"/>
                  </a:lnTo>
                  <a:lnTo>
                    <a:pt x="28" y="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gray">
            <a:xfrm>
              <a:off x="2641" y="2278"/>
              <a:ext cx="32" cy="164"/>
            </a:xfrm>
            <a:custGeom>
              <a:avLst/>
              <a:gdLst>
                <a:gd name="T0" fmla="*/ 26 w 32"/>
                <a:gd name="T1" fmla="*/ 8 h 164"/>
                <a:gd name="T2" fmla="*/ 26 w 32"/>
                <a:gd name="T3" fmla="*/ 6 h 164"/>
                <a:gd name="T4" fmla="*/ 24 w 32"/>
                <a:gd name="T5" fmla="*/ 6 h 164"/>
                <a:gd name="T6" fmla="*/ 22 w 32"/>
                <a:gd name="T7" fmla="*/ 2 h 164"/>
                <a:gd name="T8" fmla="*/ 20 w 32"/>
                <a:gd name="T9" fmla="*/ 2 h 164"/>
                <a:gd name="T10" fmla="*/ 18 w 32"/>
                <a:gd name="T11" fmla="*/ 0 h 164"/>
                <a:gd name="T12" fmla="*/ 16 w 32"/>
                <a:gd name="T13" fmla="*/ 2 h 164"/>
                <a:gd name="T14" fmla="*/ 14 w 32"/>
                <a:gd name="T15" fmla="*/ 6 h 164"/>
                <a:gd name="T16" fmla="*/ 12 w 32"/>
                <a:gd name="T17" fmla="*/ 10 h 164"/>
                <a:gd name="T18" fmla="*/ 10 w 32"/>
                <a:gd name="T19" fmla="*/ 14 h 164"/>
                <a:gd name="T20" fmla="*/ 8 w 32"/>
                <a:gd name="T21" fmla="*/ 18 h 164"/>
                <a:gd name="T22" fmla="*/ 8 w 32"/>
                <a:gd name="T23" fmla="*/ 22 h 164"/>
                <a:gd name="T24" fmla="*/ 8 w 32"/>
                <a:gd name="T25" fmla="*/ 22 h 164"/>
                <a:gd name="T26" fmla="*/ 2 w 32"/>
                <a:gd name="T27" fmla="*/ 42 h 164"/>
                <a:gd name="T28" fmla="*/ 2 w 32"/>
                <a:gd name="T29" fmla="*/ 44 h 164"/>
                <a:gd name="T30" fmla="*/ 2 w 32"/>
                <a:gd name="T31" fmla="*/ 46 h 164"/>
                <a:gd name="T32" fmla="*/ 4 w 32"/>
                <a:gd name="T33" fmla="*/ 52 h 164"/>
                <a:gd name="T34" fmla="*/ 4 w 32"/>
                <a:gd name="T35" fmla="*/ 56 h 164"/>
                <a:gd name="T36" fmla="*/ 6 w 32"/>
                <a:gd name="T37" fmla="*/ 60 h 164"/>
                <a:gd name="T38" fmla="*/ 6 w 32"/>
                <a:gd name="T39" fmla="*/ 66 h 164"/>
                <a:gd name="T40" fmla="*/ 8 w 32"/>
                <a:gd name="T41" fmla="*/ 82 h 164"/>
                <a:gd name="T42" fmla="*/ 6 w 32"/>
                <a:gd name="T43" fmla="*/ 100 h 164"/>
                <a:gd name="T44" fmla="*/ 6 w 32"/>
                <a:gd name="T45" fmla="*/ 118 h 164"/>
                <a:gd name="T46" fmla="*/ 6 w 32"/>
                <a:gd name="T47" fmla="*/ 132 h 164"/>
                <a:gd name="T48" fmla="*/ 6 w 32"/>
                <a:gd name="T49" fmla="*/ 140 h 164"/>
                <a:gd name="T50" fmla="*/ 6 w 32"/>
                <a:gd name="T51" fmla="*/ 142 h 164"/>
                <a:gd name="T52" fmla="*/ 4 w 32"/>
                <a:gd name="T53" fmla="*/ 146 h 164"/>
                <a:gd name="T54" fmla="*/ 2 w 32"/>
                <a:gd name="T55" fmla="*/ 150 h 164"/>
                <a:gd name="T56" fmla="*/ 0 w 32"/>
                <a:gd name="T57" fmla="*/ 156 h 164"/>
                <a:gd name="T58" fmla="*/ 0 w 32"/>
                <a:gd name="T59" fmla="*/ 158 h 164"/>
                <a:gd name="T60" fmla="*/ 0 w 32"/>
                <a:gd name="T61" fmla="*/ 160 h 164"/>
                <a:gd name="T62" fmla="*/ 8 w 32"/>
                <a:gd name="T63" fmla="*/ 164 h 164"/>
                <a:gd name="T64" fmla="*/ 12 w 32"/>
                <a:gd name="T65" fmla="*/ 152 h 164"/>
                <a:gd name="T66" fmla="*/ 22 w 32"/>
                <a:gd name="T67" fmla="*/ 162 h 164"/>
                <a:gd name="T68" fmla="*/ 22 w 32"/>
                <a:gd name="T69" fmla="*/ 160 h 164"/>
                <a:gd name="T70" fmla="*/ 22 w 32"/>
                <a:gd name="T71" fmla="*/ 158 h 164"/>
                <a:gd name="T72" fmla="*/ 22 w 32"/>
                <a:gd name="T73" fmla="*/ 152 h 164"/>
                <a:gd name="T74" fmla="*/ 22 w 32"/>
                <a:gd name="T75" fmla="*/ 146 h 164"/>
                <a:gd name="T76" fmla="*/ 20 w 32"/>
                <a:gd name="T77" fmla="*/ 140 h 164"/>
                <a:gd name="T78" fmla="*/ 16 w 32"/>
                <a:gd name="T79" fmla="*/ 130 h 164"/>
                <a:gd name="T80" fmla="*/ 16 w 32"/>
                <a:gd name="T81" fmla="*/ 118 h 164"/>
                <a:gd name="T82" fmla="*/ 24 w 32"/>
                <a:gd name="T83" fmla="*/ 106 h 164"/>
                <a:gd name="T84" fmla="*/ 28 w 32"/>
                <a:gd name="T85" fmla="*/ 102 h 164"/>
                <a:gd name="T86" fmla="*/ 32 w 32"/>
                <a:gd name="T87" fmla="*/ 96 h 164"/>
                <a:gd name="T88" fmla="*/ 32 w 32"/>
                <a:gd name="T89" fmla="*/ 92 h 164"/>
                <a:gd name="T90" fmla="*/ 32 w 32"/>
                <a:gd name="T91" fmla="*/ 88 h 164"/>
                <a:gd name="T92" fmla="*/ 30 w 32"/>
                <a:gd name="T93" fmla="*/ 84 h 164"/>
                <a:gd name="T94" fmla="*/ 30 w 32"/>
                <a:gd name="T95" fmla="*/ 80 h 164"/>
                <a:gd name="T96" fmla="*/ 30 w 32"/>
                <a:gd name="T97" fmla="*/ 74 h 164"/>
                <a:gd name="T98" fmla="*/ 28 w 32"/>
                <a:gd name="T99" fmla="*/ 62 h 164"/>
                <a:gd name="T100" fmla="*/ 26 w 32"/>
                <a:gd name="T101" fmla="*/ 50 h 164"/>
                <a:gd name="T102" fmla="*/ 24 w 32"/>
                <a:gd name="T103" fmla="*/ 40 h 164"/>
                <a:gd name="T104" fmla="*/ 24 w 32"/>
                <a:gd name="T105" fmla="*/ 36 h 164"/>
                <a:gd name="T106" fmla="*/ 24 w 32"/>
                <a:gd name="T107" fmla="*/ 36 h 164"/>
                <a:gd name="T108" fmla="*/ 22 w 32"/>
                <a:gd name="T109" fmla="*/ 32 h 164"/>
                <a:gd name="T110" fmla="*/ 22 w 32"/>
                <a:gd name="T111" fmla="*/ 28 h 164"/>
                <a:gd name="T112" fmla="*/ 22 w 32"/>
                <a:gd name="T113" fmla="*/ 22 h 164"/>
                <a:gd name="T114" fmla="*/ 22 w 32"/>
                <a:gd name="T115" fmla="*/ 16 h 164"/>
                <a:gd name="T116" fmla="*/ 24 w 32"/>
                <a:gd name="T117" fmla="*/ 12 h 164"/>
                <a:gd name="T118" fmla="*/ 26 w 32"/>
                <a:gd name="T119" fmla="*/ 8 h 16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"/>
                <a:gd name="T181" fmla="*/ 0 h 164"/>
                <a:gd name="T182" fmla="*/ 32 w 32"/>
                <a:gd name="T183" fmla="*/ 164 h 16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" h="164">
                  <a:moveTo>
                    <a:pt x="26" y="8"/>
                  </a:moveTo>
                  <a:lnTo>
                    <a:pt x="26" y="6"/>
                  </a:lnTo>
                  <a:lnTo>
                    <a:pt x="24" y="6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4" y="6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4" y="52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8" y="82"/>
                  </a:lnTo>
                  <a:lnTo>
                    <a:pt x="6" y="100"/>
                  </a:lnTo>
                  <a:lnTo>
                    <a:pt x="6" y="118"/>
                  </a:lnTo>
                  <a:lnTo>
                    <a:pt x="6" y="132"/>
                  </a:lnTo>
                  <a:lnTo>
                    <a:pt x="6" y="140"/>
                  </a:lnTo>
                  <a:lnTo>
                    <a:pt x="6" y="142"/>
                  </a:lnTo>
                  <a:lnTo>
                    <a:pt x="4" y="146"/>
                  </a:lnTo>
                  <a:lnTo>
                    <a:pt x="2" y="150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0"/>
                  </a:lnTo>
                  <a:lnTo>
                    <a:pt x="8" y="164"/>
                  </a:lnTo>
                  <a:lnTo>
                    <a:pt x="12" y="152"/>
                  </a:lnTo>
                  <a:lnTo>
                    <a:pt x="22" y="162"/>
                  </a:lnTo>
                  <a:lnTo>
                    <a:pt x="22" y="160"/>
                  </a:lnTo>
                  <a:lnTo>
                    <a:pt x="22" y="158"/>
                  </a:lnTo>
                  <a:lnTo>
                    <a:pt x="22" y="152"/>
                  </a:lnTo>
                  <a:lnTo>
                    <a:pt x="22" y="146"/>
                  </a:lnTo>
                  <a:lnTo>
                    <a:pt x="20" y="140"/>
                  </a:lnTo>
                  <a:lnTo>
                    <a:pt x="16" y="130"/>
                  </a:lnTo>
                  <a:lnTo>
                    <a:pt x="16" y="118"/>
                  </a:lnTo>
                  <a:lnTo>
                    <a:pt x="24" y="106"/>
                  </a:lnTo>
                  <a:lnTo>
                    <a:pt x="28" y="102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2" y="88"/>
                  </a:lnTo>
                  <a:lnTo>
                    <a:pt x="30" y="84"/>
                  </a:lnTo>
                  <a:lnTo>
                    <a:pt x="30" y="80"/>
                  </a:lnTo>
                  <a:lnTo>
                    <a:pt x="30" y="74"/>
                  </a:lnTo>
                  <a:lnTo>
                    <a:pt x="28" y="62"/>
                  </a:lnTo>
                  <a:lnTo>
                    <a:pt x="26" y="50"/>
                  </a:lnTo>
                  <a:lnTo>
                    <a:pt x="24" y="40"/>
                  </a:lnTo>
                  <a:lnTo>
                    <a:pt x="24" y="36"/>
                  </a:lnTo>
                  <a:lnTo>
                    <a:pt x="22" y="32"/>
                  </a:lnTo>
                  <a:lnTo>
                    <a:pt x="22" y="28"/>
                  </a:lnTo>
                  <a:lnTo>
                    <a:pt x="22" y="22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6" y="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gray">
            <a:xfrm>
              <a:off x="1121" y="1472"/>
              <a:ext cx="2132" cy="1160"/>
            </a:xfrm>
            <a:custGeom>
              <a:avLst/>
              <a:gdLst>
                <a:gd name="T0" fmla="*/ 1494 w 2132"/>
                <a:gd name="T1" fmla="*/ 916 h 1160"/>
                <a:gd name="T2" fmla="*/ 1558 w 2132"/>
                <a:gd name="T3" fmla="*/ 688 h 1160"/>
                <a:gd name="T4" fmla="*/ 1762 w 2132"/>
                <a:gd name="T5" fmla="*/ 626 h 1160"/>
                <a:gd name="T6" fmla="*/ 1698 w 2132"/>
                <a:gd name="T7" fmla="*/ 776 h 1160"/>
                <a:gd name="T8" fmla="*/ 1790 w 2132"/>
                <a:gd name="T9" fmla="*/ 726 h 1160"/>
                <a:gd name="T10" fmla="*/ 1876 w 2132"/>
                <a:gd name="T11" fmla="*/ 654 h 1160"/>
                <a:gd name="T12" fmla="*/ 1998 w 2132"/>
                <a:gd name="T13" fmla="*/ 586 h 1160"/>
                <a:gd name="T14" fmla="*/ 2084 w 2132"/>
                <a:gd name="T15" fmla="*/ 548 h 1160"/>
                <a:gd name="T16" fmla="*/ 2074 w 2132"/>
                <a:gd name="T17" fmla="*/ 480 h 1160"/>
                <a:gd name="T18" fmla="*/ 1880 w 2132"/>
                <a:gd name="T19" fmla="*/ 370 h 1160"/>
                <a:gd name="T20" fmla="*/ 1640 w 2132"/>
                <a:gd name="T21" fmla="*/ 308 h 1160"/>
                <a:gd name="T22" fmla="*/ 1578 w 2132"/>
                <a:gd name="T23" fmla="*/ 268 h 1160"/>
                <a:gd name="T24" fmla="*/ 1412 w 2132"/>
                <a:gd name="T25" fmla="*/ 308 h 1160"/>
                <a:gd name="T26" fmla="*/ 1338 w 2132"/>
                <a:gd name="T27" fmla="*/ 230 h 1160"/>
                <a:gd name="T28" fmla="*/ 1160 w 2132"/>
                <a:gd name="T29" fmla="*/ 170 h 1160"/>
                <a:gd name="T30" fmla="*/ 1134 w 2132"/>
                <a:gd name="T31" fmla="*/ 160 h 1160"/>
                <a:gd name="T32" fmla="*/ 1086 w 2132"/>
                <a:gd name="T33" fmla="*/ 8 h 1160"/>
                <a:gd name="T34" fmla="*/ 1020 w 2132"/>
                <a:gd name="T35" fmla="*/ 108 h 1160"/>
                <a:gd name="T36" fmla="*/ 906 w 2132"/>
                <a:gd name="T37" fmla="*/ 98 h 1160"/>
                <a:gd name="T38" fmla="*/ 764 w 2132"/>
                <a:gd name="T39" fmla="*/ 244 h 1160"/>
                <a:gd name="T40" fmla="*/ 812 w 2132"/>
                <a:gd name="T41" fmla="*/ 382 h 1160"/>
                <a:gd name="T42" fmla="*/ 778 w 2132"/>
                <a:gd name="T43" fmla="*/ 298 h 1160"/>
                <a:gd name="T44" fmla="*/ 706 w 2132"/>
                <a:gd name="T45" fmla="*/ 244 h 1160"/>
                <a:gd name="T46" fmla="*/ 670 w 2132"/>
                <a:gd name="T47" fmla="*/ 318 h 1160"/>
                <a:gd name="T48" fmla="*/ 726 w 2132"/>
                <a:gd name="T49" fmla="*/ 416 h 1160"/>
                <a:gd name="T50" fmla="*/ 756 w 2132"/>
                <a:gd name="T51" fmla="*/ 470 h 1160"/>
                <a:gd name="T52" fmla="*/ 712 w 2132"/>
                <a:gd name="T53" fmla="*/ 492 h 1160"/>
                <a:gd name="T54" fmla="*/ 676 w 2132"/>
                <a:gd name="T55" fmla="*/ 424 h 1160"/>
                <a:gd name="T56" fmla="*/ 648 w 2132"/>
                <a:gd name="T57" fmla="*/ 466 h 1160"/>
                <a:gd name="T58" fmla="*/ 656 w 2132"/>
                <a:gd name="T59" fmla="*/ 368 h 1160"/>
                <a:gd name="T60" fmla="*/ 610 w 2132"/>
                <a:gd name="T61" fmla="*/ 280 h 1160"/>
                <a:gd name="T62" fmla="*/ 552 w 2132"/>
                <a:gd name="T63" fmla="*/ 374 h 1160"/>
                <a:gd name="T64" fmla="*/ 390 w 2132"/>
                <a:gd name="T65" fmla="*/ 422 h 1160"/>
                <a:gd name="T66" fmla="*/ 328 w 2132"/>
                <a:gd name="T67" fmla="*/ 410 h 1160"/>
                <a:gd name="T68" fmla="*/ 302 w 2132"/>
                <a:gd name="T69" fmla="*/ 490 h 1160"/>
                <a:gd name="T70" fmla="*/ 208 w 2132"/>
                <a:gd name="T71" fmla="*/ 560 h 1160"/>
                <a:gd name="T72" fmla="*/ 258 w 2132"/>
                <a:gd name="T73" fmla="*/ 480 h 1160"/>
                <a:gd name="T74" fmla="*/ 162 w 2132"/>
                <a:gd name="T75" fmla="*/ 368 h 1160"/>
                <a:gd name="T76" fmla="*/ 134 w 2132"/>
                <a:gd name="T77" fmla="*/ 606 h 1160"/>
                <a:gd name="T78" fmla="*/ 54 w 2132"/>
                <a:gd name="T79" fmla="*/ 674 h 1160"/>
                <a:gd name="T80" fmla="*/ 28 w 2132"/>
                <a:gd name="T81" fmla="*/ 730 h 1160"/>
                <a:gd name="T82" fmla="*/ 42 w 2132"/>
                <a:gd name="T83" fmla="*/ 810 h 1160"/>
                <a:gd name="T84" fmla="*/ 38 w 2132"/>
                <a:gd name="T85" fmla="*/ 892 h 1160"/>
                <a:gd name="T86" fmla="*/ 60 w 2132"/>
                <a:gd name="T87" fmla="*/ 918 h 1160"/>
                <a:gd name="T88" fmla="*/ 114 w 2132"/>
                <a:gd name="T89" fmla="*/ 970 h 1160"/>
                <a:gd name="T90" fmla="*/ 174 w 2132"/>
                <a:gd name="T91" fmla="*/ 998 h 1160"/>
                <a:gd name="T92" fmla="*/ 212 w 2132"/>
                <a:gd name="T93" fmla="*/ 974 h 1160"/>
                <a:gd name="T94" fmla="*/ 236 w 2132"/>
                <a:gd name="T95" fmla="*/ 1020 h 1160"/>
                <a:gd name="T96" fmla="*/ 316 w 2132"/>
                <a:gd name="T97" fmla="*/ 1092 h 1160"/>
                <a:gd name="T98" fmla="*/ 348 w 2132"/>
                <a:gd name="T99" fmla="*/ 1034 h 1160"/>
                <a:gd name="T100" fmla="*/ 390 w 2132"/>
                <a:gd name="T101" fmla="*/ 992 h 1160"/>
                <a:gd name="T102" fmla="*/ 410 w 2132"/>
                <a:gd name="T103" fmla="*/ 1058 h 1160"/>
                <a:gd name="T104" fmla="*/ 452 w 2132"/>
                <a:gd name="T105" fmla="*/ 1122 h 1160"/>
                <a:gd name="T106" fmla="*/ 560 w 2132"/>
                <a:gd name="T107" fmla="*/ 1128 h 1160"/>
                <a:gd name="T108" fmla="*/ 660 w 2132"/>
                <a:gd name="T109" fmla="*/ 1104 h 1160"/>
                <a:gd name="T110" fmla="*/ 732 w 2132"/>
                <a:gd name="T111" fmla="*/ 1050 h 1160"/>
                <a:gd name="T112" fmla="*/ 752 w 2132"/>
                <a:gd name="T113" fmla="*/ 994 h 1160"/>
                <a:gd name="T114" fmla="*/ 834 w 2132"/>
                <a:gd name="T115" fmla="*/ 912 h 1160"/>
                <a:gd name="T116" fmla="*/ 964 w 2132"/>
                <a:gd name="T117" fmla="*/ 912 h 1160"/>
                <a:gd name="T118" fmla="*/ 1168 w 2132"/>
                <a:gd name="T119" fmla="*/ 880 h 1160"/>
                <a:gd name="T120" fmla="*/ 1354 w 2132"/>
                <a:gd name="T121" fmla="*/ 904 h 1160"/>
                <a:gd name="T122" fmla="*/ 1432 w 2132"/>
                <a:gd name="T123" fmla="*/ 908 h 11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132"/>
                <a:gd name="T187" fmla="*/ 0 h 1160"/>
                <a:gd name="T188" fmla="*/ 2132 w 2132"/>
                <a:gd name="T189" fmla="*/ 1160 h 11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32" h="1160">
                  <a:moveTo>
                    <a:pt x="1396" y="998"/>
                  </a:moveTo>
                  <a:lnTo>
                    <a:pt x="1398" y="994"/>
                  </a:lnTo>
                  <a:lnTo>
                    <a:pt x="1398" y="996"/>
                  </a:lnTo>
                  <a:lnTo>
                    <a:pt x="1396" y="1000"/>
                  </a:lnTo>
                  <a:lnTo>
                    <a:pt x="1396" y="1002"/>
                  </a:lnTo>
                  <a:lnTo>
                    <a:pt x="1394" y="1006"/>
                  </a:lnTo>
                  <a:lnTo>
                    <a:pt x="1394" y="1010"/>
                  </a:lnTo>
                  <a:lnTo>
                    <a:pt x="1394" y="1012"/>
                  </a:lnTo>
                  <a:lnTo>
                    <a:pt x="1392" y="1012"/>
                  </a:lnTo>
                  <a:lnTo>
                    <a:pt x="1394" y="1018"/>
                  </a:lnTo>
                  <a:lnTo>
                    <a:pt x="1398" y="1024"/>
                  </a:lnTo>
                  <a:lnTo>
                    <a:pt x="1402" y="1028"/>
                  </a:lnTo>
                  <a:lnTo>
                    <a:pt x="1406" y="1030"/>
                  </a:lnTo>
                  <a:lnTo>
                    <a:pt x="1410" y="1032"/>
                  </a:lnTo>
                  <a:lnTo>
                    <a:pt x="1412" y="1034"/>
                  </a:lnTo>
                  <a:lnTo>
                    <a:pt x="1414" y="1034"/>
                  </a:lnTo>
                  <a:lnTo>
                    <a:pt x="1424" y="1026"/>
                  </a:lnTo>
                  <a:lnTo>
                    <a:pt x="1436" y="1010"/>
                  </a:lnTo>
                  <a:lnTo>
                    <a:pt x="1450" y="992"/>
                  </a:lnTo>
                  <a:lnTo>
                    <a:pt x="1464" y="970"/>
                  </a:lnTo>
                  <a:lnTo>
                    <a:pt x="1476" y="950"/>
                  </a:lnTo>
                  <a:lnTo>
                    <a:pt x="1486" y="932"/>
                  </a:lnTo>
                  <a:lnTo>
                    <a:pt x="1492" y="920"/>
                  </a:lnTo>
                  <a:lnTo>
                    <a:pt x="1494" y="916"/>
                  </a:lnTo>
                  <a:lnTo>
                    <a:pt x="1496" y="898"/>
                  </a:lnTo>
                  <a:lnTo>
                    <a:pt x="1502" y="884"/>
                  </a:lnTo>
                  <a:lnTo>
                    <a:pt x="1506" y="876"/>
                  </a:lnTo>
                  <a:lnTo>
                    <a:pt x="1510" y="872"/>
                  </a:lnTo>
                  <a:lnTo>
                    <a:pt x="1512" y="846"/>
                  </a:lnTo>
                  <a:lnTo>
                    <a:pt x="1514" y="842"/>
                  </a:lnTo>
                  <a:lnTo>
                    <a:pt x="1516" y="830"/>
                  </a:lnTo>
                  <a:lnTo>
                    <a:pt x="1514" y="818"/>
                  </a:lnTo>
                  <a:lnTo>
                    <a:pt x="1510" y="808"/>
                  </a:lnTo>
                  <a:lnTo>
                    <a:pt x="1500" y="804"/>
                  </a:lnTo>
                  <a:lnTo>
                    <a:pt x="1494" y="804"/>
                  </a:lnTo>
                  <a:lnTo>
                    <a:pt x="1486" y="806"/>
                  </a:lnTo>
                  <a:lnTo>
                    <a:pt x="1478" y="808"/>
                  </a:lnTo>
                  <a:lnTo>
                    <a:pt x="1472" y="808"/>
                  </a:lnTo>
                  <a:lnTo>
                    <a:pt x="1466" y="806"/>
                  </a:lnTo>
                  <a:lnTo>
                    <a:pt x="1462" y="802"/>
                  </a:lnTo>
                  <a:lnTo>
                    <a:pt x="1460" y="800"/>
                  </a:lnTo>
                  <a:lnTo>
                    <a:pt x="1458" y="798"/>
                  </a:lnTo>
                  <a:lnTo>
                    <a:pt x="1456" y="798"/>
                  </a:lnTo>
                  <a:lnTo>
                    <a:pt x="1444" y="794"/>
                  </a:lnTo>
                  <a:lnTo>
                    <a:pt x="1470" y="770"/>
                  </a:lnTo>
                  <a:lnTo>
                    <a:pt x="1472" y="762"/>
                  </a:lnTo>
                  <a:lnTo>
                    <a:pt x="1494" y="738"/>
                  </a:lnTo>
                  <a:lnTo>
                    <a:pt x="1542" y="686"/>
                  </a:lnTo>
                  <a:lnTo>
                    <a:pt x="1546" y="686"/>
                  </a:lnTo>
                  <a:lnTo>
                    <a:pt x="1558" y="688"/>
                  </a:lnTo>
                  <a:lnTo>
                    <a:pt x="1572" y="692"/>
                  </a:lnTo>
                  <a:lnTo>
                    <a:pt x="1588" y="694"/>
                  </a:lnTo>
                  <a:lnTo>
                    <a:pt x="1602" y="698"/>
                  </a:lnTo>
                  <a:lnTo>
                    <a:pt x="1608" y="698"/>
                  </a:lnTo>
                  <a:lnTo>
                    <a:pt x="1612" y="698"/>
                  </a:lnTo>
                  <a:lnTo>
                    <a:pt x="1612" y="694"/>
                  </a:lnTo>
                  <a:lnTo>
                    <a:pt x="1612" y="692"/>
                  </a:lnTo>
                  <a:lnTo>
                    <a:pt x="1612" y="688"/>
                  </a:lnTo>
                  <a:lnTo>
                    <a:pt x="1612" y="686"/>
                  </a:lnTo>
                  <a:lnTo>
                    <a:pt x="1622" y="680"/>
                  </a:lnTo>
                  <a:lnTo>
                    <a:pt x="1634" y="682"/>
                  </a:lnTo>
                  <a:lnTo>
                    <a:pt x="1642" y="682"/>
                  </a:lnTo>
                  <a:lnTo>
                    <a:pt x="1650" y="700"/>
                  </a:lnTo>
                  <a:lnTo>
                    <a:pt x="1694" y="686"/>
                  </a:lnTo>
                  <a:lnTo>
                    <a:pt x="1694" y="676"/>
                  </a:lnTo>
                  <a:lnTo>
                    <a:pt x="1732" y="642"/>
                  </a:lnTo>
                  <a:lnTo>
                    <a:pt x="1734" y="642"/>
                  </a:lnTo>
                  <a:lnTo>
                    <a:pt x="1736" y="640"/>
                  </a:lnTo>
                  <a:lnTo>
                    <a:pt x="1738" y="636"/>
                  </a:lnTo>
                  <a:lnTo>
                    <a:pt x="1742" y="634"/>
                  </a:lnTo>
                  <a:lnTo>
                    <a:pt x="1746" y="630"/>
                  </a:lnTo>
                  <a:lnTo>
                    <a:pt x="1750" y="628"/>
                  </a:lnTo>
                  <a:lnTo>
                    <a:pt x="1756" y="626"/>
                  </a:lnTo>
                  <a:lnTo>
                    <a:pt x="1760" y="624"/>
                  </a:lnTo>
                  <a:lnTo>
                    <a:pt x="1762" y="626"/>
                  </a:lnTo>
                  <a:lnTo>
                    <a:pt x="1764" y="628"/>
                  </a:lnTo>
                  <a:lnTo>
                    <a:pt x="1764" y="632"/>
                  </a:lnTo>
                  <a:lnTo>
                    <a:pt x="1760" y="638"/>
                  </a:lnTo>
                  <a:lnTo>
                    <a:pt x="1758" y="644"/>
                  </a:lnTo>
                  <a:lnTo>
                    <a:pt x="1754" y="648"/>
                  </a:lnTo>
                  <a:lnTo>
                    <a:pt x="1754" y="652"/>
                  </a:lnTo>
                  <a:lnTo>
                    <a:pt x="1754" y="654"/>
                  </a:lnTo>
                  <a:lnTo>
                    <a:pt x="1758" y="654"/>
                  </a:lnTo>
                  <a:lnTo>
                    <a:pt x="1760" y="654"/>
                  </a:lnTo>
                  <a:lnTo>
                    <a:pt x="1764" y="654"/>
                  </a:lnTo>
                  <a:lnTo>
                    <a:pt x="1768" y="652"/>
                  </a:lnTo>
                  <a:lnTo>
                    <a:pt x="1770" y="650"/>
                  </a:lnTo>
                  <a:lnTo>
                    <a:pt x="1776" y="644"/>
                  </a:lnTo>
                  <a:lnTo>
                    <a:pt x="1784" y="634"/>
                  </a:lnTo>
                  <a:lnTo>
                    <a:pt x="1790" y="624"/>
                  </a:lnTo>
                  <a:lnTo>
                    <a:pt x="1796" y="616"/>
                  </a:lnTo>
                  <a:lnTo>
                    <a:pt x="1798" y="614"/>
                  </a:lnTo>
                  <a:lnTo>
                    <a:pt x="1792" y="626"/>
                  </a:lnTo>
                  <a:lnTo>
                    <a:pt x="1792" y="638"/>
                  </a:lnTo>
                  <a:lnTo>
                    <a:pt x="1794" y="648"/>
                  </a:lnTo>
                  <a:lnTo>
                    <a:pt x="1796" y="652"/>
                  </a:lnTo>
                  <a:lnTo>
                    <a:pt x="1762" y="676"/>
                  </a:lnTo>
                  <a:lnTo>
                    <a:pt x="1752" y="706"/>
                  </a:lnTo>
                  <a:lnTo>
                    <a:pt x="1714" y="736"/>
                  </a:lnTo>
                  <a:lnTo>
                    <a:pt x="1698" y="776"/>
                  </a:lnTo>
                  <a:lnTo>
                    <a:pt x="1696" y="780"/>
                  </a:lnTo>
                  <a:lnTo>
                    <a:pt x="1696" y="784"/>
                  </a:lnTo>
                  <a:lnTo>
                    <a:pt x="1694" y="790"/>
                  </a:lnTo>
                  <a:lnTo>
                    <a:pt x="1696" y="798"/>
                  </a:lnTo>
                  <a:lnTo>
                    <a:pt x="1698" y="806"/>
                  </a:lnTo>
                  <a:lnTo>
                    <a:pt x="1702" y="820"/>
                  </a:lnTo>
                  <a:lnTo>
                    <a:pt x="1708" y="838"/>
                  </a:lnTo>
                  <a:lnTo>
                    <a:pt x="1712" y="854"/>
                  </a:lnTo>
                  <a:lnTo>
                    <a:pt x="1718" y="868"/>
                  </a:lnTo>
                  <a:lnTo>
                    <a:pt x="1718" y="874"/>
                  </a:lnTo>
                  <a:lnTo>
                    <a:pt x="1736" y="848"/>
                  </a:lnTo>
                  <a:lnTo>
                    <a:pt x="1766" y="802"/>
                  </a:lnTo>
                  <a:lnTo>
                    <a:pt x="1782" y="798"/>
                  </a:lnTo>
                  <a:lnTo>
                    <a:pt x="1780" y="794"/>
                  </a:lnTo>
                  <a:lnTo>
                    <a:pt x="1780" y="784"/>
                  </a:lnTo>
                  <a:lnTo>
                    <a:pt x="1782" y="772"/>
                  </a:lnTo>
                  <a:lnTo>
                    <a:pt x="1786" y="758"/>
                  </a:lnTo>
                  <a:lnTo>
                    <a:pt x="1790" y="750"/>
                  </a:lnTo>
                  <a:lnTo>
                    <a:pt x="1792" y="744"/>
                  </a:lnTo>
                  <a:lnTo>
                    <a:pt x="1792" y="740"/>
                  </a:lnTo>
                  <a:lnTo>
                    <a:pt x="1792" y="736"/>
                  </a:lnTo>
                  <a:lnTo>
                    <a:pt x="1792" y="732"/>
                  </a:lnTo>
                  <a:lnTo>
                    <a:pt x="1792" y="730"/>
                  </a:lnTo>
                  <a:lnTo>
                    <a:pt x="1790" y="730"/>
                  </a:lnTo>
                  <a:lnTo>
                    <a:pt x="1790" y="728"/>
                  </a:lnTo>
                  <a:lnTo>
                    <a:pt x="1790" y="726"/>
                  </a:lnTo>
                  <a:lnTo>
                    <a:pt x="1788" y="724"/>
                  </a:lnTo>
                  <a:lnTo>
                    <a:pt x="1786" y="720"/>
                  </a:lnTo>
                  <a:lnTo>
                    <a:pt x="1786" y="716"/>
                  </a:lnTo>
                  <a:lnTo>
                    <a:pt x="1786" y="712"/>
                  </a:lnTo>
                  <a:lnTo>
                    <a:pt x="1790" y="708"/>
                  </a:lnTo>
                  <a:lnTo>
                    <a:pt x="1792" y="704"/>
                  </a:lnTo>
                  <a:lnTo>
                    <a:pt x="1796" y="702"/>
                  </a:lnTo>
                  <a:lnTo>
                    <a:pt x="1802" y="702"/>
                  </a:lnTo>
                  <a:lnTo>
                    <a:pt x="1812" y="700"/>
                  </a:lnTo>
                  <a:lnTo>
                    <a:pt x="1816" y="698"/>
                  </a:lnTo>
                  <a:lnTo>
                    <a:pt x="1818" y="696"/>
                  </a:lnTo>
                  <a:lnTo>
                    <a:pt x="1820" y="692"/>
                  </a:lnTo>
                  <a:lnTo>
                    <a:pt x="1820" y="688"/>
                  </a:lnTo>
                  <a:lnTo>
                    <a:pt x="1820" y="684"/>
                  </a:lnTo>
                  <a:lnTo>
                    <a:pt x="1820" y="680"/>
                  </a:lnTo>
                  <a:lnTo>
                    <a:pt x="1820" y="678"/>
                  </a:lnTo>
                  <a:lnTo>
                    <a:pt x="1822" y="676"/>
                  </a:lnTo>
                  <a:lnTo>
                    <a:pt x="1824" y="676"/>
                  </a:lnTo>
                  <a:lnTo>
                    <a:pt x="1832" y="676"/>
                  </a:lnTo>
                  <a:lnTo>
                    <a:pt x="1838" y="674"/>
                  </a:lnTo>
                  <a:lnTo>
                    <a:pt x="1846" y="670"/>
                  </a:lnTo>
                  <a:lnTo>
                    <a:pt x="1858" y="660"/>
                  </a:lnTo>
                  <a:lnTo>
                    <a:pt x="1862" y="656"/>
                  </a:lnTo>
                  <a:lnTo>
                    <a:pt x="1868" y="654"/>
                  </a:lnTo>
                  <a:lnTo>
                    <a:pt x="1872" y="654"/>
                  </a:lnTo>
                  <a:lnTo>
                    <a:pt x="1876" y="654"/>
                  </a:lnTo>
                  <a:lnTo>
                    <a:pt x="1880" y="656"/>
                  </a:lnTo>
                  <a:lnTo>
                    <a:pt x="1882" y="660"/>
                  </a:lnTo>
                  <a:lnTo>
                    <a:pt x="1884" y="662"/>
                  </a:lnTo>
                  <a:lnTo>
                    <a:pt x="1884" y="664"/>
                  </a:lnTo>
                  <a:lnTo>
                    <a:pt x="1906" y="656"/>
                  </a:lnTo>
                  <a:lnTo>
                    <a:pt x="1914" y="642"/>
                  </a:lnTo>
                  <a:lnTo>
                    <a:pt x="1926" y="630"/>
                  </a:lnTo>
                  <a:lnTo>
                    <a:pt x="1944" y="622"/>
                  </a:lnTo>
                  <a:lnTo>
                    <a:pt x="1948" y="610"/>
                  </a:lnTo>
                  <a:lnTo>
                    <a:pt x="1964" y="610"/>
                  </a:lnTo>
                  <a:lnTo>
                    <a:pt x="1966" y="610"/>
                  </a:lnTo>
                  <a:lnTo>
                    <a:pt x="1970" y="610"/>
                  </a:lnTo>
                  <a:lnTo>
                    <a:pt x="1974" y="610"/>
                  </a:lnTo>
                  <a:lnTo>
                    <a:pt x="1978" y="610"/>
                  </a:lnTo>
                  <a:lnTo>
                    <a:pt x="1982" y="612"/>
                  </a:lnTo>
                  <a:lnTo>
                    <a:pt x="1986" y="612"/>
                  </a:lnTo>
                  <a:lnTo>
                    <a:pt x="1988" y="610"/>
                  </a:lnTo>
                  <a:lnTo>
                    <a:pt x="1992" y="608"/>
                  </a:lnTo>
                  <a:lnTo>
                    <a:pt x="1996" y="604"/>
                  </a:lnTo>
                  <a:lnTo>
                    <a:pt x="2000" y="602"/>
                  </a:lnTo>
                  <a:lnTo>
                    <a:pt x="2002" y="598"/>
                  </a:lnTo>
                  <a:lnTo>
                    <a:pt x="2004" y="596"/>
                  </a:lnTo>
                  <a:lnTo>
                    <a:pt x="2006" y="596"/>
                  </a:lnTo>
                  <a:lnTo>
                    <a:pt x="2004" y="592"/>
                  </a:lnTo>
                  <a:lnTo>
                    <a:pt x="1998" y="586"/>
                  </a:lnTo>
                  <a:lnTo>
                    <a:pt x="1990" y="576"/>
                  </a:lnTo>
                  <a:lnTo>
                    <a:pt x="1984" y="568"/>
                  </a:lnTo>
                  <a:lnTo>
                    <a:pt x="1978" y="562"/>
                  </a:lnTo>
                  <a:lnTo>
                    <a:pt x="1974" y="560"/>
                  </a:lnTo>
                  <a:lnTo>
                    <a:pt x="1972" y="556"/>
                  </a:lnTo>
                  <a:lnTo>
                    <a:pt x="1972" y="552"/>
                  </a:lnTo>
                  <a:lnTo>
                    <a:pt x="1972" y="550"/>
                  </a:lnTo>
                  <a:lnTo>
                    <a:pt x="1972" y="546"/>
                  </a:lnTo>
                  <a:lnTo>
                    <a:pt x="1974" y="546"/>
                  </a:lnTo>
                  <a:lnTo>
                    <a:pt x="1978" y="546"/>
                  </a:lnTo>
                  <a:lnTo>
                    <a:pt x="1982" y="546"/>
                  </a:lnTo>
                  <a:lnTo>
                    <a:pt x="1986" y="546"/>
                  </a:lnTo>
                  <a:lnTo>
                    <a:pt x="1988" y="544"/>
                  </a:lnTo>
                  <a:lnTo>
                    <a:pt x="1992" y="542"/>
                  </a:lnTo>
                  <a:lnTo>
                    <a:pt x="1994" y="540"/>
                  </a:lnTo>
                  <a:lnTo>
                    <a:pt x="2016" y="518"/>
                  </a:lnTo>
                  <a:lnTo>
                    <a:pt x="2014" y="502"/>
                  </a:lnTo>
                  <a:lnTo>
                    <a:pt x="2024" y="494"/>
                  </a:lnTo>
                  <a:lnTo>
                    <a:pt x="2032" y="512"/>
                  </a:lnTo>
                  <a:lnTo>
                    <a:pt x="2050" y="518"/>
                  </a:lnTo>
                  <a:lnTo>
                    <a:pt x="2054" y="520"/>
                  </a:lnTo>
                  <a:lnTo>
                    <a:pt x="2060" y="526"/>
                  </a:lnTo>
                  <a:lnTo>
                    <a:pt x="2068" y="534"/>
                  </a:lnTo>
                  <a:lnTo>
                    <a:pt x="2076" y="542"/>
                  </a:lnTo>
                  <a:lnTo>
                    <a:pt x="2084" y="548"/>
                  </a:lnTo>
                  <a:lnTo>
                    <a:pt x="2088" y="550"/>
                  </a:lnTo>
                  <a:lnTo>
                    <a:pt x="2090" y="552"/>
                  </a:lnTo>
                  <a:lnTo>
                    <a:pt x="2094" y="550"/>
                  </a:lnTo>
                  <a:lnTo>
                    <a:pt x="2096" y="550"/>
                  </a:lnTo>
                  <a:lnTo>
                    <a:pt x="2100" y="524"/>
                  </a:lnTo>
                  <a:lnTo>
                    <a:pt x="2100" y="518"/>
                  </a:lnTo>
                  <a:lnTo>
                    <a:pt x="2102" y="518"/>
                  </a:lnTo>
                  <a:lnTo>
                    <a:pt x="2106" y="518"/>
                  </a:lnTo>
                  <a:lnTo>
                    <a:pt x="2110" y="518"/>
                  </a:lnTo>
                  <a:lnTo>
                    <a:pt x="2116" y="518"/>
                  </a:lnTo>
                  <a:lnTo>
                    <a:pt x="2122" y="516"/>
                  </a:lnTo>
                  <a:lnTo>
                    <a:pt x="2126" y="512"/>
                  </a:lnTo>
                  <a:lnTo>
                    <a:pt x="2130" y="508"/>
                  </a:lnTo>
                  <a:lnTo>
                    <a:pt x="2132" y="500"/>
                  </a:lnTo>
                  <a:lnTo>
                    <a:pt x="2124" y="494"/>
                  </a:lnTo>
                  <a:lnTo>
                    <a:pt x="2114" y="488"/>
                  </a:lnTo>
                  <a:lnTo>
                    <a:pt x="2102" y="482"/>
                  </a:lnTo>
                  <a:lnTo>
                    <a:pt x="2092" y="476"/>
                  </a:lnTo>
                  <a:lnTo>
                    <a:pt x="2088" y="472"/>
                  </a:lnTo>
                  <a:lnTo>
                    <a:pt x="2084" y="472"/>
                  </a:lnTo>
                  <a:lnTo>
                    <a:pt x="2080" y="474"/>
                  </a:lnTo>
                  <a:lnTo>
                    <a:pt x="2078" y="474"/>
                  </a:lnTo>
                  <a:lnTo>
                    <a:pt x="2076" y="478"/>
                  </a:lnTo>
                  <a:lnTo>
                    <a:pt x="2074" y="478"/>
                  </a:lnTo>
                  <a:lnTo>
                    <a:pt x="2074" y="480"/>
                  </a:lnTo>
                  <a:lnTo>
                    <a:pt x="2066" y="464"/>
                  </a:lnTo>
                  <a:lnTo>
                    <a:pt x="2054" y="446"/>
                  </a:lnTo>
                  <a:lnTo>
                    <a:pt x="2040" y="432"/>
                  </a:lnTo>
                  <a:lnTo>
                    <a:pt x="2024" y="420"/>
                  </a:lnTo>
                  <a:lnTo>
                    <a:pt x="2010" y="412"/>
                  </a:lnTo>
                  <a:lnTo>
                    <a:pt x="1998" y="408"/>
                  </a:lnTo>
                  <a:lnTo>
                    <a:pt x="1994" y="406"/>
                  </a:lnTo>
                  <a:lnTo>
                    <a:pt x="1960" y="376"/>
                  </a:lnTo>
                  <a:lnTo>
                    <a:pt x="1954" y="376"/>
                  </a:lnTo>
                  <a:lnTo>
                    <a:pt x="1942" y="376"/>
                  </a:lnTo>
                  <a:lnTo>
                    <a:pt x="1930" y="374"/>
                  </a:lnTo>
                  <a:lnTo>
                    <a:pt x="1922" y="372"/>
                  </a:lnTo>
                  <a:lnTo>
                    <a:pt x="1920" y="370"/>
                  </a:lnTo>
                  <a:lnTo>
                    <a:pt x="1916" y="366"/>
                  </a:lnTo>
                  <a:lnTo>
                    <a:pt x="1910" y="366"/>
                  </a:lnTo>
                  <a:lnTo>
                    <a:pt x="1906" y="364"/>
                  </a:lnTo>
                  <a:lnTo>
                    <a:pt x="1902" y="364"/>
                  </a:lnTo>
                  <a:lnTo>
                    <a:pt x="1900" y="388"/>
                  </a:lnTo>
                  <a:lnTo>
                    <a:pt x="1900" y="406"/>
                  </a:lnTo>
                  <a:lnTo>
                    <a:pt x="1896" y="414"/>
                  </a:lnTo>
                  <a:lnTo>
                    <a:pt x="1884" y="416"/>
                  </a:lnTo>
                  <a:lnTo>
                    <a:pt x="1884" y="408"/>
                  </a:lnTo>
                  <a:lnTo>
                    <a:pt x="1866" y="386"/>
                  </a:lnTo>
                  <a:lnTo>
                    <a:pt x="1880" y="376"/>
                  </a:lnTo>
                  <a:lnTo>
                    <a:pt x="1880" y="370"/>
                  </a:lnTo>
                  <a:lnTo>
                    <a:pt x="1842" y="386"/>
                  </a:lnTo>
                  <a:lnTo>
                    <a:pt x="1834" y="382"/>
                  </a:lnTo>
                  <a:lnTo>
                    <a:pt x="1790" y="378"/>
                  </a:lnTo>
                  <a:lnTo>
                    <a:pt x="1774" y="398"/>
                  </a:lnTo>
                  <a:lnTo>
                    <a:pt x="1762" y="380"/>
                  </a:lnTo>
                  <a:lnTo>
                    <a:pt x="1762" y="378"/>
                  </a:lnTo>
                  <a:lnTo>
                    <a:pt x="1764" y="370"/>
                  </a:lnTo>
                  <a:lnTo>
                    <a:pt x="1762" y="358"/>
                  </a:lnTo>
                  <a:lnTo>
                    <a:pt x="1758" y="342"/>
                  </a:lnTo>
                  <a:lnTo>
                    <a:pt x="1748" y="332"/>
                  </a:lnTo>
                  <a:lnTo>
                    <a:pt x="1734" y="326"/>
                  </a:lnTo>
                  <a:lnTo>
                    <a:pt x="1722" y="326"/>
                  </a:lnTo>
                  <a:lnTo>
                    <a:pt x="1712" y="326"/>
                  </a:lnTo>
                  <a:lnTo>
                    <a:pt x="1710" y="328"/>
                  </a:lnTo>
                  <a:lnTo>
                    <a:pt x="1704" y="328"/>
                  </a:lnTo>
                  <a:lnTo>
                    <a:pt x="1690" y="330"/>
                  </a:lnTo>
                  <a:lnTo>
                    <a:pt x="1676" y="330"/>
                  </a:lnTo>
                  <a:lnTo>
                    <a:pt x="1664" y="328"/>
                  </a:lnTo>
                  <a:lnTo>
                    <a:pt x="1660" y="324"/>
                  </a:lnTo>
                  <a:lnTo>
                    <a:pt x="1654" y="322"/>
                  </a:lnTo>
                  <a:lnTo>
                    <a:pt x="1650" y="322"/>
                  </a:lnTo>
                  <a:lnTo>
                    <a:pt x="1648" y="324"/>
                  </a:lnTo>
                  <a:lnTo>
                    <a:pt x="1646" y="324"/>
                  </a:lnTo>
                  <a:lnTo>
                    <a:pt x="1646" y="314"/>
                  </a:lnTo>
                  <a:lnTo>
                    <a:pt x="1638" y="310"/>
                  </a:lnTo>
                  <a:lnTo>
                    <a:pt x="1640" y="308"/>
                  </a:lnTo>
                  <a:lnTo>
                    <a:pt x="1640" y="304"/>
                  </a:lnTo>
                  <a:lnTo>
                    <a:pt x="1638" y="298"/>
                  </a:lnTo>
                  <a:lnTo>
                    <a:pt x="1636" y="290"/>
                  </a:lnTo>
                  <a:lnTo>
                    <a:pt x="1634" y="282"/>
                  </a:lnTo>
                  <a:lnTo>
                    <a:pt x="1630" y="278"/>
                  </a:lnTo>
                  <a:lnTo>
                    <a:pt x="1626" y="276"/>
                  </a:lnTo>
                  <a:lnTo>
                    <a:pt x="1622" y="276"/>
                  </a:lnTo>
                  <a:lnTo>
                    <a:pt x="1618" y="278"/>
                  </a:lnTo>
                  <a:lnTo>
                    <a:pt x="1614" y="280"/>
                  </a:lnTo>
                  <a:lnTo>
                    <a:pt x="1610" y="282"/>
                  </a:lnTo>
                  <a:lnTo>
                    <a:pt x="1606" y="286"/>
                  </a:lnTo>
                  <a:lnTo>
                    <a:pt x="1604" y="288"/>
                  </a:lnTo>
                  <a:lnTo>
                    <a:pt x="1602" y="288"/>
                  </a:lnTo>
                  <a:lnTo>
                    <a:pt x="1600" y="288"/>
                  </a:lnTo>
                  <a:lnTo>
                    <a:pt x="1598" y="290"/>
                  </a:lnTo>
                  <a:lnTo>
                    <a:pt x="1596" y="288"/>
                  </a:lnTo>
                  <a:lnTo>
                    <a:pt x="1594" y="288"/>
                  </a:lnTo>
                  <a:lnTo>
                    <a:pt x="1592" y="286"/>
                  </a:lnTo>
                  <a:lnTo>
                    <a:pt x="1592" y="282"/>
                  </a:lnTo>
                  <a:lnTo>
                    <a:pt x="1592" y="280"/>
                  </a:lnTo>
                  <a:lnTo>
                    <a:pt x="1592" y="276"/>
                  </a:lnTo>
                  <a:lnTo>
                    <a:pt x="1590" y="272"/>
                  </a:lnTo>
                  <a:lnTo>
                    <a:pt x="1588" y="270"/>
                  </a:lnTo>
                  <a:lnTo>
                    <a:pt x="1584" y="268"/>
                  </a:lnTo>
                  <a:lnTo>
                    <a:pt x="1578" y="268"/>
                  </a:lnTo>
                  <a:lnTo>
                    <a:pt x="1566" y="266"/>
                  </a:lnTo>
                  <a:lnTo>
                    <a:pt x="1552" y="264"/>
                  </a:lnTo>
                  <a:lnTo>
                    <a:pt x="1538" y="260"/>
                  </a:lnTo>
                  <a:lnTo>
                    <a:pt x="1528" y="256"/>
                  </a:lnTo>
                  <a:lnTo>
                    <a:pt x="1524" y="256"/>
                  </a:lnTo>
                  <a:lnTo>
                    <a:pt x="1528" y="260"/>
                  </a:lnTo>
                  <a:lnTo>
                    <a:pt x="1526" y="264"/>
                  </a:lnTo>
                  <a:lnTo>
                    <a:pt x="1524" y="268"/>
                  </a:lnTo>
                  <a:lnTo>
                    <a:pt x="1518" y="270"/>
                  </a:lnTo>
                  <a:lnTo>
                    <a:pt x="1512" y="272"/>
                  </a:lnTo>
                  <a:lnTo>
                    <a:pt x="1504" y="276"/>
                  </a:lnTo>
                  <a:lnTo>
                    <a:pt x="1502" y="286"/>
                  </a:lnTo>
                  <a:lnTo>
                    <a:pt x="1502" y="296"/>
                  </a:lnTo>
                  <a:lnTo>
                    <a:pt x="1502" y="306"/>
                  </a:lnTo>
                  <a:lnTo>
                    <a:pt x="1502" y="310"/>
                  </a:lnTo>
                  <a:lnTo>
                    <a:pt x="1494" y="312"/>
                  </a:lnTo>
                  <a:lnTo>
                    <a:pt x="1482" y="318"/>
                  </a:lnTo>
                  <a:lnTo>
                    <a:pt x="1460" y="304"/>
                  </a:lnTo>
                  <a:lnTo>
                    <a:pt x="1452" y="310"/>
                  </a:lnTo>
                  <a:lnTo>
                    <a:pt x="1438" y="310"/>
                  </a:lnTo>
                  <a:lnTo>
                    <a:pt x="1422" y="294"/>
                  </a:lnTo>
                  <a:lnTo>
                    <a:pt x="1420" y="296"/>
                  </a:lnTo>
                  <a:lnTo>
                    <a:pt x="1418" y="300"/>
                  </a:lnTo>
                  <a:lnTo>
                    <a:pt x="1416" y="304"/>
                  </a:lnTo>
                  <a:lnTo>
                    <a:pt x="1412" y="308"/>
                  </a:lnTo>
                  <a:lnTo>
                    <a:pt x="1410" y="312"/>
                  </a:lnTo>
                  <a:lnTo>
                    <a:pt x="1410" y="316"/>
                  </a:lnTo>
                  <a:lnTo>
                    <a:pt x="1408" y="320"/>
                  </a:lnTo>
                  <a:lnTo>
                    <a:pt x="1404" y="324"/>
                  </a:lnTo>
                  <a:lnTo>
                    <a:pt x="1402" y="328"/>
                  </a:lnTo>
                  <a:lnTo>
                    <a:pt x="1398" y="330"/>
                  </a:lnTo>
                  <a:lnTo>
                    <a:pt x="1396" y="334"/>
                  </a:lnTo>
                  <a:lnTo>
                    <a:pt x="1392" y="320"/>
                  </a:lnTo>
                  <a:lnTo>
                    <a:pt x="1384" y="304"/>
                  </a:lnTo>
                  <a:lnTo>
                    <a:pt x="1384" y="274"/>
                  </a:lnTo>
                  <a:lnTo>
                    <a:pt x="1388" y="254"/>
                  </a:lnTo>
                  <a:lnTo>
                    <a:pt x="1386" y="248"/>
                  </a:lnTo>
                  <a:lnTo>
                    <a:pt x="1384" y="246"/>
                  </a:lnTo>
                  <a:lnTo>
                    <a:pt x="1382" y="244"/>
                  </a:lnTo>
                  <a:lnTo>
                    <a:pt x="1378" y="242"/>
                  </a:lnTo>
                  <a:lnTo>
                    <a:pt x="1374" y="242"/>
                  </a:lnTo>
                  <a:lnTo>
                    <a:pt x="1372" y="244"/>
                  </a:lnTo>
                  <a:lnTo>
                    <a:pt x="1370" y="244"/>
                  </a:lnTo>
                  <a:lnTo>
                    <a:pt x="1368" y="244"/>
                  </a:lnTo>
                  <a:lnTo>
                    <a:pt x="1366" y="240"/>
                  </a:lnTo>
                  <a:lnTo>
                    <a:pt x="1362" y="238"/>
                  </a:lnTo>
                  <a:lnTo>
                    <a:pt x="1356" y="234"/>
                  </a:lnTo>
                  <a:lnTo>
                    <a:pt x="1348" y="232"/>
                  </a:lnTo>
                  <a:lnTo>
                    <a:pt x="1338" y="230"/>
                  </a:lnTo>
                  <a:lnTo>
                    <a:pt x="1332" y="230"/>
                  </a:lnTo>
                  <a:lnTo>
                    <a:pt x="1326" y="228"/>
                  </a:lnTo>
                  <a:lnTo>
                    <a:pt x="1322" y="228"/>
                  </a:lnTo>
                  <a:lnTo>
                    <a:pt x="1320" y="230"/>
                  </a:lnTo>
                  <a:lnTo>
                    <a:pt x="1316" y="232"/>
                  </a:lnTo>
                  <a:lnTo>
                    <a:pt x="1312" y="234"/>
                  </a:lnTo>
                  <a:lnTo>
                    <a:pt x="1308" y="238"/>
                  </a:lnTo>
                  <a:lnTo>
                    <a:pt x="1296" y="242"/>
                  </a:lnTo>
                  <a:lnTo>
                    <a:pt x="1284" y="240"/>
                  </a:lnTo>
                  <a:lnTo>
                    <a:pt x="1272" y="238"/>
                  </a:lnTo>
                  <a:lnTo>
                    <a:pt x="1262" y="236"/>
                  </a:lnTo>
                  <a:lnTo>
                    <a:pt x="1258" y="234"/>
                  </a:lnTo>
                  <a:lnTo>
                    <a:pt x="1224" y="216"/>
                  </a:lnTo>
                  <a:lnTo>
                    <a:pt x="1210" y="216"/>
                  </a:lnTo>
                  <a:lnTo>
                    <a:pt x="1194" y="214"/>
                  </a:lnTo>
                  <a:lnTo>
                    <a:pt x="1182" y="208"/>
                  </a:lnTo>
                  <a:lnTo>
                    <a:pt x="1172" y="204"/>
                  </a:lnTo>
                  <a:lnTo>
                    <a:pt x="1168" y="202"/>
                  </a:lnTo>
                  <a:lnTo>
                    <a:pt x="1160" y="196"/>
                  </a:lnTo>
                  <a:lnTo>
                    <a:pt x="1156" y="190"/>
                  </a:lnTo>
                  <a:lnTo>
                    <a:pt x="1164" y="186"/>
                  </a:lnTo>
                  <a:lnTo>
                    <a:pt x="1166" y="184"/>
                  </a:lnTo>
                  <a:lnTo>
                    <a:pt x="1166" y="182"/>
                  </a:lnTo>
                  <a:lnTo>
                    <a:pt x="1166" y="178"/>
                  </a:lnTo>
                  <a:lnTo>
                    <a:pt x="1164" y="172"/>
                  </a:lnTo>
                  <a:lnTo>
                    <a:pt x="1160" y="170"/>
                  </a:lnTo>
                  <a:lnTo>
                    <a:pt x="1158" y="168"/>
                  </a:lnTo>
                  <a:lnTo>
                    <a:pt x="1156" y="168"/>
                  </a:lnTo>
                  <a:lnTo>
                    <a:pt x="1152" y="170"/>
                  </a:lnTo>
                  <a:lnTo>
                    <a:pt x="1150" y="170"/>
                  </a:lnTo>
                  <a:lnTo>
                    <a:pt x="1148" y="172"/>
                  </a:lnTo>
                  <a:lnTo>
                    <a:pt x="1146" y="174"/>
                  </a:lnTo>
                  <a:lnTo>
                    <a:pt x="1144" y="176"/>
                  </a:lnTo>
                  <a:lnTo>
                    <a:pt x="1142" y="180"/>
                  </a:lnTo>
                  <a:lnTo>
                    <a:pt x="1140" y="184"/>
                  </a:lnTo>
                  <a:lnTo>
                    <a:pt x="1136" y="190"/>
                  </a:lnTo>
                  <a:lnTo>
                    <a:pt x="1132" y="194"/>
                  </a:lnTo>
                  <a:lnTo>
                    <a:pt x="1128" y="198"/>
                  </a:lnTo>
                  <a:lnTo>
                    <a:pt x="1126" y="200"/>
                  </a:lnTo>
                  <a:lnTo>
                    <a:pt x="1120" y="202"/>
                  </a:lnTo>
                  <a:lnTo>
                    <a:pt x="1116" y="206"/>
                  </a:lnTo>
                  <a:lnTo>
                    <a:pt x="1112" y="210"/>
                  </a:lnTo>
                  <a:lnTo>
                    <a:pt x="1110" y="216"/>
                  </a:lnTo>
                  <a:lnTo>
                    <a:pt x="1108" y="220"/>
                  </a:lnTo>
                  <a:lnTo>
                    <a:pt x="1106" y="222"/>
                  </a:lnTo>
                  <a:lnTo>
                    <a:pt x="1104" y="224"/>
                  </a:lnTo>
                  <a:lnTo>
                    <a:pt x="1096" y="224"/>
                  </a:lnTo>
                  <a:lnTo>
                    <a:pt x="1092" y="204"/>
                  </a:lnTo>
                  <a:lnTo>
                    <a:pt x="1084" y="194"/>
                  </a:lnTo>
                  <a:lnTo>
                    <a:pt x="1108" y="192"/>
                  </a:lnTo>
                  <a:lnTo>
                    <a:pt x="1134" y="160"/>
                  </a:lnTo>
                  <a:lnTo>
                    <a:pt x="1150" y="144"/>
                  </a:lnTo>
                  <a:lnTo>
                    <a:pt x="1158" y="130"/>
                  </a:lnTo>
                  <a:lnTo>
                    <a:pt x="1162" y="122"/>
                  </a:lnTo>
                  <a:lnTo>
                    <a:pt x="1164" y="120"/>
                  </a:lnTo>
                  <a:lnTo>
                    <a:pt x="1164" y="96"/>
                  </a:lnTo>
                  <a:lnTo>
                    <a:pt x="1166" y="78"/>
                  </a:lnTo>
                  <a:lnTo>
                    <a:pt x="1160" y="64"/>
                  </a:lnTo>
                  <a:lnTo>
                    <a:pt x="1148" y="54"/>
                  </a:lnTo>
                  <a:lnTo>
                    <a:pt x="1134" y="52"/>
                  </a:lnTo>
                  <a:lnTo>
                    <a:pt x="1122" y="56"/>
                  </a:lnTo>
                  <a:lnTo>
                    <a:pt x="1108" y="64"/>
                  </a:lnTo>
                  <a:lnTo>
                    <a:pt x="1098" y="68"/>
                  </a:lnTo>
                  <a:lnTo>
                    <a:pt x="1090" y="70"/>
                  </a:lnTo>
                  <a:lnTo>
                    <a:pt x="1084" y="70"/>
                  </a:lnTo>
                  <a:lnTo>
                    <a:pt x="1080" y="70"/>
                  </a:lnTo>
                  <a:lnTo>
                    <a:pt x="1078" y="52"/>
                  </a:lnTo>
                  <a:lnTo>
                    <a:pt x="1070" y="46"/>
                  </a:lnTo>
                  <a:lnTo>
                    <a:pt x="1080" y="20"/>
                  </a:lnTo>
                  <a:lnTo>
                    <a:pt x="1082" y="20"/>
                  </a:lnTo>
                  <a:lnTo>
                    <a:pt x="1084" y="18"/>
                  </a:lnTo>
                  <a:lnTo>
                    <a:pt x="1086" y="18"/>
                  </a:lnTo>
                  <a:lnTo>
                    <a:pt x="1088" y="16"/>
                  </a:lnTo>
                  <a:lnTo>
                    <a:pt x="1088" y="14"/>
                  </a:lnTo>
                  <a:lnTo>
                    <a:pt x="1088" y="10"/>
                  </a:lnTo>
                  <a:lnTo>
                    <a:pt x="1086" y="8"/>
                  </a:lnTo>
                  <a:lnTo>
                    <a:pt x="1080" y="4"/>
                  </a:lnTo>
                  <a:lnTo>
                    <a:pt x="1068" y="0"/>
                  </a:lnTo>
                  <a:lnTo>
                    <a:pt x="1056" y="4"/>
                  </a:lnTo>
                  <a:lnTo>
                    <a:pt x="1048" y="10"/>
                  </a:lnTo>
                  <a:lnTo>
                    <a:pt x="1042" y="16"/>
                  </a:lnTo>
                  <a:lnTo>
                    <a:pt x="1038" y="22"/>
                  </a:lnTo>
                  <a:lnTo>
                    <a:pt x="1030" y="32"/>
                  </a:lnTo>
                  <a:lnTo>
                    <a:pt x="1022" y="42"/>
                  </a:lnTo>
                  <a:lnTo>
                    <a:pt x="1016" y="50"/>
                  </a:lnTo>
                  <a:lnTo>
                    <a:pt x="1012" y="54"/>
                  </a:lnTo>
                  <a:lnTo>
                    <a:pt x="1016" y="62"/>
                  </a:lnTo>
                  <a:lnTo>
                    <a:pt x="1008" y="76"/>
                  </a:lnTo>
                  <a:lnTo>
                    <a:pt x="990" y="68"/>
                  </a:lnTo>
                  <a:lnTo>
                    <a:pt x="988" y="68"/>
                  </a:lnTo>
                  <a:lnTo>
                    <a:pt x="986" y="68"/>
                  </a:lnTo>
                  <a:lnTo>
                    <a:pt x="986" y="70"/>
                  </a:lnTo>
                  <a:lnTo>
                    <a:pt x="988" y="72"/>
                  </a:lnTo>
                  <a:lnTo>
                    <a:pt x="990" y="74"/>
                  </a:lnTo>
                  <a:lnTo>
                    <a:pt x="992" y="76"/>
                  </a:lnTo>
                  <a:lnTo>
                    <a:pt x="992" y="78"/>
                  </a:lnTo>
                  <a:lnTo>
                    <a:pt x="994" y="78"/>
                  </a:lnTo>
                  <a:lnTo>
                    <a:pt x="1020" y="98"/>
                  </a:lnTo>
                  <a:lnTo>
                    <a:pt x="1020" y="100"/>
                  </a:lnTo>
                  <a:lnTo>
                    <a:pt x="1020" y="102"/>
                  </a:lnTo>
                  <a:lnTo>
                    <a:pt x="1020" y="108"/>
                  </a:lnTo>
                  <a:lnTo>
                    <a:pt x="1020" y="114"/>
                  </a:lnTo>
                  <a:lnTo>
                    <a:pt x="1020" y="122"/>
                  </a:lnTo>
                  <a:lnTo>
                    <a:pt x="1018" y="126"/>
                  </a:lnTo>
                  <a:lnTo>
                    <a:pt x="1014" y="130"/>
                  </a:lnTo>
                  <a:lnTo>
                    <a:pt x="1010" y="128"/>
                  </a:lnTo>
                  <a:lnTo>
                    <a:pt x="1006" y="126"/>
                  </a:lnTo>
                  <a:lnTo>
                    <a:pt x="1002" y="120"/>
                  </a:lnTo>
                  <a:lnTo>
                    <a:pt x="998" y="112"/>
                  </a:lnTo>
                  <a:lnTo>
                    <a:pt x="992" y="100"/>
                  </a:lnTo>
                  <a:lnTo>
                    <a:pt x="980" y="92"/>
                  </a:lnTo>
                  <a:lnTo>
                    <a:pt x="966" y="90"/>
                  </a:lnTo>
                  <a:lnTo>
                    <a:pt x="952" y="92"/>
                  </a:lnTo>
                  <a:lnTo>
                    <a:pt x="944" y="92"/>
                  </a:lnTo>
                  <a:lnTo>
                    <a:pt x="940" y="92"/>
                  </a:lnTo>
                  <a:lnTo>
                    <a:pt x="936" y="92"/>
                  </a:lnTo>
                  <a:lnTo>
                    <a:pt x="932" y="90"/>
                  </a:lnTo>
                  <a:lnTo>
                    <a:pt x="930" y="88"/>
                  </a:lnTo>
                  <a:lnTo>
                    <a:pt x="930" y="86"/>
                  </a:lnTo>
                  <a:lnTo>
                    <a:pt x="930" y="84"/>
                  </a:lnTo>
                  <a:lnTo>
                    <a:pt x="928" y="84"/>
                  </a:lnTo>
                  <a:lnTo>
                    <a:pt x="924" y="86"/>
                  </a:lnTo>
                  <a:lnTo>
                    <a:pt x="920" y="88"/>
                  </a:lnTo>
                  <a:lnTo>
                    <a:pt x="914" y="92"/>
                  </a:lnTo>
                  <a:lnTo>
                    <a:pt x="910" y="94"/>
                  </a:lnTo>
                  <a:lnTo>
                    <a:pt x="906" y="98"/>
                  </a:lnTo>
                  <a:lnTo>
                    <a:pt x="902" y="100"/>
                  </a:lnTo>
                  <a:lnTo>
                    <a:pt x="898" y="104"/>
                  </a:lnTo>
                  <a:lnTo>
                    <a:pt x="892" y="110"/>
                  </a:lnTo>
                  <a:lnTo>
                    <a:pt x="884" y="114"/>
                  </a:lnTo>
                  <a:lnTo>
                    <a:pt x="872" y="116"/>
                  </a:lnTo>
                  <a:lnTo>
                    <a:pt x="864" y="122"/>
                  </a:lnTo>
                  <a:lnTo>
                    <a:pt x="856" y="132"/>
                  </a:lnTo>
                  <a:lnTo>
                    <a:pt x="850" y="146"/>
                  </a:lnTo>
                  <a:lnTo>
                    <a:pt x="846" y="158"/>
                  </a:lnTo>
                  <a:lnTo>
                    <a:pt x="844" y="162"/>
                  </a:lnTo>
                  <a:lnTo>
                    <a:pt x="842" y="168"/>
                  </a:lnTo>
                  <a:lnTo>
                    <a:pt x="836" y="172"/>
                  </a:lnTo>
                  <a:lnTo>
                    <a:pt x="830" y="176"/>
                  </a:lnTo>
                  <a:lnTo>
                    <a:pt x="826" y="180"/>
                  </a:lnTo>
                  <a:lnTo>
                    <a:pt x="822" y="182"/>
                  </a:lnTo>
                  <a:lnTo>
                    <a:pt x="818" y="184"/>
                  </a:lnTo>
                  <a:lnTo>
                    <a:pt x="818" y="188"/>
                  </a:lnTo>
                  <a:lnTo>
                    <a:pt x="820" y="190"/>
                  </a:lnTo>
                  <a:lnTo>
                    <a:pt x="822" y="192"/>
                  </a:lnTo>
                  <a:lnTo>
                    <a:pt x="822" y="196"/>
                  </a:lnTo>
                  <a:lnTo>
                    <a:pt x="818" y="202"/>
                  </a:lnTo>
                  <a:lnTo>
                    <a:pt x="804" y="208"/>
                  </a:lnTo>
                  <a:lnTo>
                    <a:pt x="782" y="214"/>
                  </a:lnTo>
                  <a:lnTo>
                    <a:pt x="772" y="220"/>
                  </a:lnTo>
                  <a:lnTo>
                    <a:pt x="768" y="232"/>
                  </a:lnTo>
                  <a:lnTo>
                    <a:pt x="764" y="244"/>
                  </a:lnTo>
                  <a:lnTo>
                    <a:pt x="766" y="256"/>
                  </a:lnTo>
                  <a:lnTo>
                    <a:pt x="766" y="266"/>
                  </a:lnTo>
                  <a:lnTo>
                    <a:pt x="766" y="272"/>
                  </a:lnTo>
                  <a:lnTo>
                    <a:pt x="768" y="276"/>
                  </a:lnTo>
                  <a:lnTo>
                    <a:pt x="772" y="276"/>
                  </a:lnTo>
                  <a:lnTo>
                    <a:pt x="776" y="278"/>
                  </a:lnTo>
                  <a:lnTo>
                    <a:pt x="782" y="278"/>
                  </a:lnTo>
                  <a:lnTo>
                    <a:pt x="784" y="278"/>
                  </a:lnTo>
                  <a:lnTo>
                    <a:pt x="786" y="278"/>
                  </a:lnTo>
                  <a:lnTo>
                    <a:pt x="786" y="282"/>
                  </a:lnTo>
                  <a:lnTo>
                    <a:pt x="788" y="284"/>
                  </a:lnTo>
                  <a:lnTo>
                    <a:pt x="792" y="288"/>
                  </a:lnTo>
                  <a:lnTo>
                    <a:pt x="796" y="292"/>
                  </a:lnTo>
                  <a:lnTo>
                    <a:pt x="800" y="294"/>
                  </a:lnTo>
                  <a:lnTo>
                    <a:pt x="802" y="296"/>
                  </a:lnTo>
                  <a:lnTo>
                    <a:pt x="804" y="298"/>
                  </a:lnTo>
                  <a:lnTo>
                    <a:pt x="804" y="344"/>
                  </a:lnTo>
                  <a:lnTo>
                    <a:pt x="800" y="352"/>
                  </a:lnTo>
                  <a:lnTo>
                    <a:pt x="800" y="358"/>
                  </a:lnTo>
                  <a:lnTo>
                    <a:pt x="800" y="364"/>
                  </a:lnTo>
                  <a:lnTo>
                    <a:pt x="802" y="368"/>
                  </a:lnTo>
                  <a:lnTo>
                    <a:pt x="806" y="372"/>
                  </a:lnTo>
                  <a:lnTo>
                    <a:pt x="808" y="374"/>
                  </a:lnTo>
                  <a:lnTo>
                    <a:pt x="810" y="376"/>
                  </a:lnTo>
                  <a:lnTo>
                    <a:pt x="812" y="376"/>
                  </a:lnTo>
                  <a:lnTo>
                    <a:pt x="812" y="382"/>
                  </a:lnTo>
                  <a:lnTo>
                    <a:pt x="800" y="380"/>
                  </a:lnTo>
                  <a:lnTo>
                    <a:pt x="796" y="378"/>
                  </a:lnTo>
                  <a:lnTo>
                    <a:pt x="792" y="374"/>
                  </a:lnTo>
                  <a:lnTo>
                    <a:pt x="788" y="370"/>
                  </a:lnTo>
                  <a:lnTo>
                    <a:pt x="784" y="366"/>
                  </a:lnTo>
                  <a:lnTo>
                    <a:pt x="782" y="360"/>
                  </a:lnTo>
                  <a:lnTo>
                    <a:pt x="782" y="356"/>
                  </a:lnTo>
                  <a:lnTo>
                    <a:pt x="782" y="352"/>
                  </a:lnTo>
                  <a:lnTo>
                    <a:pt x="784" y="348"/>
                  </a:lnTo>
                  <a:lnTo>
                    <a:pt x="784" y="344"/>
                  </a:lnTo>
                  <a:lnTo>
                    <a:pt x="782" y="340"/>
                  </a:lnTo>
                  <a:lnTo>
                    <a:pt x="778" y="338"/>
                  </a:lnTo>
                  <a:lnTo>
                    <a:pt x="776" y="338"/>
                  </a:lnTo>
                  <a:lnTo>
                    <a:pt x="776" y="336"/>
                  </a:lnTo>
                  <a:lnTo>
                    <a:pt x="776" y="334"/>
                  </a:lnTo>
                  <a:lnTo>
                    <a:pt x="778" y="332"/>
                  </a:lnTo>
                  <a:lnTo>
                    <a:pt x="782" y="326"/>
                  </a:lnTo>
                  <a:lnTo>
                    <a:pt x="784" y="322"/>
                  </a:lnTo>
                  <a:lnTo>
                    <a:pt x="788" y="316"/>
                  </a:lnTo>
                  <a:lnTo>
                    <a:pt x="790" y="308"/>
                  </a:lnTo>
                  <a:lnTo>
                    <a:pt x="790" y="304"/>
                  </a:lnTo>
                  <a:lnTo>
                    <a:pt x="788" y="300"/>
                  </a:lnTo>
                  <a:lnTo>
                    <a:pt x="788" y="298"/>
                  </a:lnTo>
                  <a:lnTo>
                    <a:pt x="786" y="298"/>
                  </a:lnTo>
                  <a:lnTo>
                    <a:pt x="782" y="298"/>
                  </a:lnTo>
                  <a:lnTo>
                    <a:pt x="778" y="298"/>
                  </a:lnTo>
                  <a:lnTo>
                    <a:pt x="774" y="298"/>
                  </a:lnTo>
                  <a:lnTo>
                    <a:pt x="768" y="296"/>
                  </a:lnTo>
                  <a:lnTo>
                    <a:pt x="766" y="294"/>
                  </a:lnTo>
                  <a:lnTo>
                    <a:pt x="764" y="292"/>
                  </a:lnTo>
                  <a:lnTo>
                    <a:pt x="762" y="290"/>
                  </a:lnTo>
                  <a:lnTo>
                    <a:pt x="758" y="290"/>
                  </a:lnTo>
                  <a:lnTo>
                    <a:pt x="754" y="290"/>
                  </a:lnTo>
                  <a:lnTo>
                    <a:pt x="750" y="288"/>
                  </a:lnTo>
                  <a:lnTo>
                    <a:pt x="744" y="286"/>
                  </a:lnTo>
                  <a:lnTo>
                    <a:pt x="738" y="284"/>
                  </a:lnTo>
                  <a:lnTo>
                    <a:pt x="732" y="280"/>
                  </a:lnTo>
                  <a:lnTo>
                    <a:pt x="728" y="276"/>
                  </a:lnTo>
                  <a:lnTo>
                    <a:pt x="726" y="276"/>
                  </a:lnTo>
                  <a:lnTo>
                    <a:pt x="724" y="274"/>
                  </a:lnTo>
                  <a:lnTo>
                    <a:pt x="722" y="276"/>
                  </a:lnTo>
                  <a:lnTo>
                    <a:pt x="720" y="278"/>
                  </a:lnTo>
                  <a:lnTo>
                    <a:pt x="718" y="280"/>
                  </a:lnTo>
                  <a:lnTo>
                    <a:pt x="718" y="282"/>
                  </a:lnTo>
                  <a:lnTo>
                    <a:pt x="716" y="282"/>
                  </a:lnTo>
                  <a:lnTo>
                    <a:pt x="712" y="278"/>
                  </a:lnTo>
                  <a:lnTo>
                    <a:pt x="710" y="270"/>
                  </a:lnTo>
                  <a:lnTo>
                    <a:pt x="710" y="260"/>
                  </a:lnTo>
                  <a:lnTo>
                    <a:pt x="710" y="250"/>
                  </a:lnTo>
                  <a:lnTo>
                    <a:pt x="708" y="246"/>
                  </a:lnTo>
                  <a:lnTo>
                    <a:pt x="706" y="244"/>
                  </a:lnTo>
                  <a:lnTo>
                    <a:pt x="704" y="244"/>
                  </a:lnTo>
                  <a:lnTo>
                    <a:pt x="700" y="242"/>
                  </a:lnTo>
                  <a:lnTo>
                    <a:pt x="696" y="242"/>
                  </a:lnTo>
                  <a:lnTo>
                    <a:pt x="694" y="244"/>
                  </a:lnTo>
                  <a:lnTo>
                    <a:pt x="692" y="244"/>
                  </a:lnTo>
                  <a:lnTo>
                    <a:pt x="690" y="244"/>
                  </a:lnTo>
                  <a:lnTo>
                    <a:pt x="688" y="246"/>
                  </a:lnTo>
                  <a:lnTo>
                    <a:pt x="684" y="248"/>
                  </a:lnTo>
                  <a:lnTo>
                    <a:pt x="684" y="250"/>
                  </a:lnTo>
                  <a:lnTo>
                    <a:pt x="684" y="254"/>
                  </a:lnTo>
                  <a:lnTo>
                    <a:pt x="684" y="258"/>
                  </a:lnTo>
                  <a:lnTo>
                    <a:pt x="686" y="262"/>
                  </a:lnTo>
                  <a:lnTo>
                    <a:pt x="686" y="266"/>
                  </a:lnTo>
                  <a:lnTo>
                    <a:pt x="688" y="270"/>
                  </a:lnTo>
                  <a:lnTo>
                    <a:pt x="690" y="274"/>
                  </a:lnTo>
                  <a:lnTo>
                    <a:pt x="690" y="278"/>
                  </a:lnTo>
                  <a:lnTo>
                    <a:pt x="690" y="282"/>
                  </a:lnTo>
                  <a:lnTo>
                    <a:pt x="690" y="284"/>
                  </a:lnTo>
                  <a:lnTo>
                    <a:pt x="686" y="288"/>
                  </a:lnTo>
                  <a:lnTo>
                    <a:pt x="682" y="290"/>
                  </a:lnTo>
                  <a:lnTo>
                    <a:pt x="676" y="292"/>
                  </a:lnTo>
                  <a:lnTo>
                    <a:pt x="672" y="298"/>
                  </a:lnTo>
                  <a:lnTo>
                    <a:pt x="670" y="304"/>
                  </a:lnTo>
                  <a:lnTo>
                    <a:pt x="668" y="308"/>
                  </a:lnTo>
                  <a:lnTo>
                    <a:pt x="670" y="314"/>
                  </a:lnTo>
                  <a:lnTo>
                    <a:pt x="670" y="318"/>
                  </a:lnTo>
                  <a:lnTo>
                    <a:pt x="672" y="320"/>
                  </a:lnTo>
                  <a:lnTo>
                    <a:pt x="674" y="322"/>
                  </a:lnTo>
                  <a:lnTo>
                    <a:pt x="678" y="324"/>
                  </a:lnTo>
                  <a:lnTo>
                    <a:pt x="680" y="326"/>
                  </a:lnTo>
                  <a:lnTo>
                    <a:pt x="680" y="330"/>
                  </a:lnTo>
                  <a:lnTo>
                    <a:pt x="682" y="332"/>
                  </a:lnTo>
                  <a:lnTo>
                    <a:pt x="680" y="338"/>
                  </a:lnTo>
                  <a:lnTo>
                    <a:pt x="680" y="344"/>
                  </a:lnTo>
                  <a:lnTo>
                    <a:pt x="678" y="350"/>
                  </a:lnTo>
                  <a:lnTo>
                    <a:pt x="674" y="354"/>
                  </a:lnTo>
                  <a:lnTo>
                    <a:pt x="670" y="364"/>
                  </a:lnTo>
                  <a:lnTo>
                    <a:pt x="670" y="378"/>
                  </a:lnTo>
                  <a:lnTo>
                    <a:pt x="668" y="392"/>
                  </a:lnTo>
                  <a:lnTo>
                    <a:pt x="668" y="398"/>
                  </a:lnTo>
                  <a:lnTo>
                    <a:pt x="684" y="400"/>
                  </a:lnTo>
                  <a:lnTo>
                    <a:pt x="698" y="390"/>
                  </a:lnTo>
                  <a:lnTo>
                    <a:pt x="704" y="390"/>
                  </a:lnTo>
                  <a:lnTo>
                    <a:pt x="710" y="390"/>
                  </a:lnTo>
                  <a:lnTo>
                    <a:pt x="714" y="392"/>
                  </a:lnTo>
                  <a:lnTo>
                    <a:pt x="716" y="394"/>
                  </a:lnTo>
                  <a:lnTo>
                    <a:pt x="718" y="398"/>
                  </a:lnTo>
                  <a:lnTo>
                    <a:pt x="720" y="400"/>
                  </a:lnTo>
                  <a:lnTo>
                    <a:pt x="722" y="402"/>
                  </a:lnTo>
                  <a:lnTo>
                    <a:pt x="722" y="404"/>
                  </a:lnTo>
                  <a:lnTo>
                    <a:pt x="724" y="406"/>
                  </a:lnTo>
                  <a:lnTo>
                    <a:pt x="726" y="416"/>
                  </a:lnTo>
                  <a:lnTo>
                    <a:pt x="730" y="428"/>
                  </a:lnTo>
                  <a:lnTo>
                    <a:pt x="732" y="438"/>
                  </a:lnTo>
                  <a:lnTo>
                    <a:pt x="732" y="444"/>
                  </a:lnTo>
                  <a:lnTo>
                    <a:pt x="734" y="446"/>
                  </a:lnTo>
                  <a:lnTo>
                    <a:pt x="736" y="448"/>
                  </a:lnTo>
                  <a:lnTo>
                    <a:pt x="738" y="450"/>
                  </a:lnTo>
                  <a:lnTo>
                    <a:pt x="740" y="450"/>
                  </a:lnTo>
                  <a:lnTo>
                    <a:pt x="742" y="450"/>
                  </a:lnTo>
                  <a:lnTo>
                    <a:pt x="746" y="448"/>
                  </a:lnTo>
                  <a:lnTo>
                    <a:pt x="748" y="448"/>
                  </a:lnTo>
                  <a:lnTo>
                    <a:pt x="752" y="448"/>
                  </a:lnTo>
                  <a:lnTo>
                    <a:pt x="754" y="450"/>
                  </a:lnTo>
                  <a:lnTo>
                    <a:pt x="758" y="452"/>
                  </a:lnTo>
                  <a:lnTo>
                    <a:pt x="760" y="454"/>
                  </a:lnTo>
                  <a:lnTo>
                    <a:pt x="766" y="456"/>
                  </a:lnTo>
                  <a:lnTo>
                    <a:pt x="770" y="458"/>
                  </a:lnTo>
                  <a:lnTo>
                    <a:pt x="774" y="458"/>
                  </a:lnTo>
                  <a:lnTo>
                    <a:pt x="772" y="462"/>
                  </a:lnTo>
                  <a:lnTo>
                    <a:pt x="768" y="466"/>
                  </a:lnTo>
                  <a:lnTo>
                    <a:pt x="764" y="468"/>
                  </a:lnTo>
                  <a:lnTo>
                    <a:pt x="760" y="468"/>
                  </a:lnTo>
                  <a:lnTo>
                    <a:pt x="758" y="470"/>
                  </a:lnTo>
                  <a:lnTo>
                    <a:pt x="756" y="470"/>
                  </a:lnTo>
                  <a:lnTo>
                    <a:pt x="752" y="470"/>
                  </a:lnTo>
                  <a:lnTo>
                    <a:pt x="750" y="472"/>
                  </a:lnTo>
                  <a:lnTo>
                    <a:pt x="748" y="476"/>
                  </a:lnTo>
                  <a:lnTo>
                    <a:pt x="746" y="480"/>
                  </a:lnTo>
                  <a:lnTo>
                    <a:pt x="746" y="484"/>
                  </a:lnTo>
                  <a:lnTo>
                    <a:pt x="748" y="486"/>
                  </a:lnTo>
                  <a:lnTo>
                    <a:pt x="752" y="496"/>
                  </a:lnTo>
                  <a:lnTo>
                    <a:pt x="752" y="510"/>
                  </a:lnTo>
                  <a:lnTo>
                    <a:pt x="752" y="520"/>
                  </a:lnTo>
                  <a:lnTo>
                    <a:pt x="750" y="522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0" y="520"/>
                  </a:lnTo>
                  <a:lnTo>
                    <a:pt x="738" y="516"/>
                  </a:lnTo>
                  <a:lnTo>
                    <a:pt x="738" y="510"/>
                  </a:lnTo>
                  <a:lnTo>
                    <a:pt x="736" y="498"/>
                  </a:lnTo>
                  <a:lnTo>
                    <a:pt x="730" y="484"/>
                  </a:lnTo>
                  <a:lnTo>
                    <a:pt x="726" y="476"/>
                  </a:lnTo>
                  <a:lnTo>
                    <a:pt x="724" y="474"/>
                  </a:lnTo>
                  <a:lnTo>
                    <a:pt x="722" y="474"/>
                  </a:lnTo>
                  <a:lnTo>
                    <a:pt x="720" y="476"/>
                  </a:lnTo>
                  <a:lnTo>
                    <a:pt x="718" y="480"/>
                  </a:lnTo>
                  <a:lnTo>
                    <a:pt x="716" y="482"/>
                  </a:lnTo>
                  <a:lnTo>
                    <a:pt x="716" y="484"/>
                  </a:lnTo>
                  <a:lnTo>
                    <a:pt x="714" y="488"/>
                  </a:lnTo>
                  <a:lnTo>
                    <a:pt x="712" y="492"/>
                  </a:lnTo>
                  <a:lnTo>
                    <a:pt x="710" y="494"/>
                  </a:lnTo>
                  <a:lnTo>
                    <a:pt x="706" y="494"/>
                  </a:lnTo>
                  <a:lnTo>
                    <a:pt x="704" y="494"/>
                  </a:lnTo>
                  <a:lnTo>
                    <a:pt x="704" y="492"/>
                  </a:lnTo>
                  <a:lnTo>
                    <a:pt x="704" y="490"/>
                  </a:lnTo>
                  <a:lnTo>
                    <a:pt x="704" y="488"/>
                  </a:lnTo>
                  <a:lnTo>
                    <a:pt x="706" y="486"/>
                  </a:lnTo>
                  <a:lnTo>
                    <a:pt x="708" y="476"/>
                  </a:lnTo>
                  <a:lnTo>
                    <a:pt x="710" y="460"/>
                  </a:lnTo>
                  <a:lnTo>
                    <a:pt x="712" y="442"/>
                  </a:lnTo>
                  <a:lnTo>
                    <a:pt x="712" y="424"/>
                  </a:lnTo>
                  <a:lnTo>
                    <a:pt x="712" y="412"/>
                  </a:lnTo>
                  <a:lnTo>
                    <a:pt x="710" y="408"/>
                  </a:lnTo>
                  <a:lnTo>
                    <a:pt x="706" y="398"/>
                  </a:lnTo>
                  <a:lnTo>
                    <a:pt x="698" y="408"/>
                  </a:lnTo>
                  <a:lnTo>
                    <a:pt x="696" y="410"/>
                  </a:lnTo>
                  <a:lnTo>
                    <a:pt x="692" y="410"/>
                  </a:lnTo>
                  <a:lnTo>
                    <a:pt x="686" y="410"/>
                  </a:lnTo>
                  <a:lnTo>
                    <a:pt x="682" y="412"/>
                  </a:lnTo>
                  <a:lnTo>
                    <a:pt x="680" y="414"/>
                  </a:lnTo>
                  <a:lnTo>
                    <a:pt x="678" y="416"/>
                  </a:lnTo>
                  <a:lnTo>
                    <a:pt x="678" y="418"/>
                  </a:lnTo>
                  <a:lnTo>
                    <a:pt x="676" y="424"/>
                  </a:lnTo>
                  <a:lnTo>
                    <a:pt x="676" y="440"/>
                  </a:lnTo>
                  <a:lnTo>
                    <a:pt x="676" y="456"/>
                  </a:lnTo>
                  <a:lnTo>
                    <a:pt x="676" y="468"/>
                  </a:lnTo>
                  <a:lnTo>
                    <a:pt x="674" y="474"/>
                  </a:lnTo>
                  <a:lnTo>
                    <a:pt x="674" y="478"/>
                  </a:lnTo>
                  <a:lnTo>
                    <a:pt x="670" y="482"/>
                  </a:lnTo>
                  <a:lnTo>
                    <a:pt x="666" y="486"/>
                  </a:lnTo>
                  <a:lnTo>
                    <a:pt x="662" y="486"/>
                  </a:lnTo>
                  <a:lnTo>
                    <a:pt x="658" y="486"/>
                  </a:lnTo>
                  <a:lnTo>
                    <a:pt x="652" y="488"/>
                  </a:lnTo>
                  <a:lnTo>
                    <a:pt x="648" y="490"/>
                  </a:lnTo>
                  <a:lnTo>
                    <a:pt x="646" y="492"/>
                  </a:lnTo>
                  <a:lnTo>
                    <a:pt x="632" y="494"/>
                  </a:lnTo>
                  <a:lnTo>
                    <a:pt x="618" y="490"/>
                  </a:lnTo>
                  <a:lnTo>
                    <a:pt x="606" y="486"/>
                  </a:lnTo>
                  <a:lnTo>
                    <a:pt x="602" y="484"/>
                  </a:lnTo>
                  <a:lnTo>
                    <a:pt x="610" y="480"/>
                  </a:lnTo>
                  <a:lnTo>
                    <a:pt x="622" y="478"/>
                  </a:lnTo>
                  <a:lnTo>
                    <a:pt x="636" y="476"/>
                  </a:lnTo>
                  <a:lnTo>
                    <a:pt x="642" y="476"/>
                  </a:lnTo>
                  <a:lnTo>
                    <a:pt x="646" y="474"/>
                  </a:lnTo>
                  <a:lnTo>
                    <a:pt x="648" y="472"/>
                  </a:lnTo>
                  <a:lnTo>
                    <a:pt x="648" y="468"/>
                  </a:lnTo>
                  <a:lnTo>
                    <a:pt x="648" y="466"/>
                  </a:lnTo>
                  <a:lnTo>
                    <a:pt x="646" y="462"/>
                  </a:lnTo>
                  <a:lnTo>
                    <a:pt x="646" y="458"/>
                  </a:lnTo>
                  <a:lnTo>
                    <a:pt x="646" y="456"/>
                  </a:lnTo>
                  <a:lnTo>
                    <a:pt x="646" y="454"/>
                  </a:lnTo>
                  <a:lnTo>
                    <a:pt x="648" y="452"/>
                  </a:lnTo>
                  <a:lnTo>
                    <a:pt x="650" y="448"/>
                  </a:lnTo>
                  <a:lnTo>
                    <a:pt x="652" y="444"/>
                  </a:lnTo>
                  <a:lnTo>
                    <a:pt x="656" y="440"/>
                  </a:lnTo>
                  <a:lnTo>
                    <a:pt x="660" y="434"/>
                  </a:lnTo>
                  <a:lnTo>
                    <a:pt x="662" y="430"/>
                  </a:lnTo>
                  <a:lnTo>
                    <a:pt x="664" y="428"/>
                  </a:lnTo>
                  <a:lnTo>
                    <a:pt x="664" y="426"/>
                  </a:lnTo>
                  <a:lnTo>
                    <a:pt x="668" y="422"/>
                  </a:lnTo>
                  <a:lnTo>
                    <a:pt x="668" y="418"/>
                  </a:lnTo>
                  <a:lnTo>
                    <a:pt x="668" y="416"/>
                  </a:lnTo>
                  <a:lnTo>
                    <a:pt x="666" y="416"/>
                  </a:lnTo>
                  <a:lnTo>
                    <a:pt x="666" y="414"/>
                  </a:lnTo>
                  <a:lnTo>
                    <a:pt x="664" y="414"/>
                  </a:lnTo>
                  <a:lnTo>
                    <a:pt x="662" y="414"/>
                  </a:lnTo>
                  <a:lnTo>
                    <a:pt x="660" y="412"/>
                  </a:lnTo>
                  <a:lnTo>
                    <a:pt x="658" y="412"/>
                  </a:lnTo>
                  <a:lnTo>
                    <a:pt x="656" y="410"/>
                  </a:lnTo>
                  <a:lnTo>
                    <a:pt x="656" y="408"/>
                  </a:lnTo>
                  <a:lnTo>
                    <a:pt x="656" y="400"/>
                  </a:lnTo>
                  <a:lnTo>
                    <a:pt x="656" y="384"/>
                  </a:lnTo>
                  <a:lnTo>
                    <a:pt x="656" y="368"/>
                  </a:lnTo>
                  <a:lnTo>
                    <a:pt x="656" y="354"/>
                  </a:lnTo>
                  <a:lnTo>
                    <a:pt x="656" y="348"/>
                  </a:lnTo>
                  <a:lnTo>
                    <a:pt x="658" y="342"/>
                  </a:lnTo>
                  <a:lnTo>
                    <a:pt x="658" y="336"/>
                  </a:lnTo>
                  <a:lnTo>
                    <a:pt x="656" y="330"/>
                  </a:lnTo>
                  <a:lnTo>
                    <a:pt x="654" y="324"/>
                  </a:lnTo>
                  <a:lnTo>
                    <a:pt x="652" y="320"/>
                  </a:lnTo>
                  <a:lnTo>
                    <a:pt x="650" y="318"/>
                  </a:lnTo>
                  <a:lnTo>
                    <a:pt x="650" y="292"/>
                  </a:lnTo>
                  <a:lnTo>
                    <a:pt x="656" y="286"/>
                  </a:lnTo>
                  <a:lnTo>
                    <a:pt x="658" y="274"/>
                  </a:lnTo>
                  <a:lnTo>
                    <a:pt x="670" y="262"/>
                  </a:lnTo>
                  <a:lnTo>
                    <a:pt x="672" y="258"/>
                  </a:lnTo>
                  <a:lnTo>
                    <a:pt x="670" y="256"/>
                  </a:lnTo>
                  <a:lnTo>
                    <a:pt x="666" y="252"/>
                  </a:lnTo>
                  <a:lnTo>
                    <a:pt x="664" y="250"/>
                  </a:lnTo>
                  <a:lnTo>
                    <a:pt x="660" y="250"/>
                  </a:lnTo>
                  <a:lnTo>
                    <a:pt x="660" y="248"/>
                  </a:lnTo>
                  <a:lnTo>
                    <a:pt x="634" y="252"/>
                  </a:lnTo>
                  <a:lnTo>
                    <a:pt x="630" y="246"/>
                  </a:lnTo>
                  <a:lnTo>
                    <a:pt x="620" y="250"/>
                  </a:lnTo>
                  <a:lnTo>
                    <a:pt x="614" y="258"/>
                  </a:lnTo>
                  <a:lnTo>
                    <a:pt x="610" y="268"/>
                  </a:lnTo>
                  <a:lnTo>
                    <a:pt x="610" y="278"/>
                  </a:lnTo>
                  <a:lnTo>
                    <a:pt x="610" y="280"/>
                  </a:lnTo>
                  <a:lnTo>
                    <a:pt x="608" y="286"/>
                  </a:lnTo>
                  <a:lnTo>
                    <a:pt x="604" y="292"/>
                  </a:lnTo>
                  <a:lnTo>
                    <a:pt x="602" y="296"/>
                  </a:lnTo>
                  <a:lnTo>
                    <a:pt x="598" y="300"/>
                  </a:lnTo>
                  <a:lnTo>
                    <a:pt x="594" y="302"/>
                  </a:lnTo>
                  <a:lnTo>
                    <a:pt x="592" y="304"/>
                  </a:lnTo>
                  <a:lnTo>
                    <a:pt x="584" y="316"/>
                  </a:lnTo>
                  <a:lnTo>
                    <a:pt x="580" y="332"/>
                  </a:lnTo>
                  <a:lnTo>
                    <a:pt x="580" y="350"/>
                  </a:lnTo>
                  <a:lnTo>
                    <a:pt x="582" y="364"/>
                  </a:lnTo>
                  <a:lnTo>
                    <a:pt x="582" y="370"/>
                  </a:lnTo>
                  <a:lnTo>
                    <a:pt x="584" y="374"/>
                  </a:lnTo>
                  <a:lnTo>
                    <a:pt x="586" y="376"/>
                  </a:lnTo>
                  <a:lnTo>
                    <a:pt x="586" y="382"/>
                  </a:lnTo>
                  <a:lnTo>
                    <a:pt x="588" y="386"/>
                  </a:lnTo>
                  <a:lnTo>
                    <a:pt x="590" y="392"/>
                  </a:lnTo>
                  <a:lnTo>
                    <a:pt x="590" y="396"/>
                  </a:lnTo>
                  <a:lnTo>
                    <a:pt x="590" y="400"/>
                  </a:lnTo>
                  <a:lnTo>
                    <a:pt x="588" y="402"/>
                  </a:lnTo>
                  <a:lnTo>
                    <a:pt x="586" y="404"/>
                  </a:lnTo>
                  <a:lnTo>
                    <a:pt x="584" y="404"/>
                  </a:lnTo>
                  <a:lnTo>
                    <a:pt x="552" y="374"/>
                  </a:lnTo>
                  <a:lnTo>
                    <a:pt x="516" y="370"/>
                  </a:lnTo>
                  <a:lnTo>
                    <a:pt x="512" y="380"/>
                  </a:lnTo>
                  <a:lnTo>
                    <a:pt x="516" y="388"/>
                  </a:lnTo>
                  <a:lnTo>
                    <a:pt x="516" y="404"/>
                  </a:lnTo>
                  <a:lnTo>
                    <a:pt x="494" y="420"/>
                  </a:lnTo>
                  <a:lnTo>
                    <a:pt x="496" y="410"/>
                  </a:lnTo>
                  <a:lnTo>
                    <a:pt x="496" y="402"/>
                  </a:lnTo>
                  <a:lnTo>
                    <a:pt x="498" y="398"/>
                  </a:lnTo>
                  <a:lnTo>
                    <a:pt x="498" y="396"/>
                  </a:lnTo>
                  <a:lnTo>
                    <a:pt x="490" y="396"/>
                  </a:lnTo>
                  <a:lnTo>
                    <a:pt x="482" y="404"/>
                  </a:lnTo>
                  <a:lnTo>
                    <a:pt x="478" y="414"/>
                  </a:lnTo>
                  <a:lnTo>
                    <a:pt x="456" y="412"/>
                  </a:lnTo>
                  <a:lnTo>
                    <a:pt x="448" y="412"/>
                  </a:lnTo>
                  <a:lnTo>
                    <a:pt x="442" y="414"/>
                  </a:lnTo>
                  <a:lnTo>
                    <a:pt x="438" y="416"/>
                  </a:lnTo>
                  <a:lnTo>
                    <a:pt x="434" y="418"/>
                  </a:lnTo>
                  <a:lnTo>
                    <a:pt x="432" y="420"/>
                  </a:lnTo>
                  <a:lnTo>
                    <a:pt x="432" y="400"/>
                  </a:lnTo>
                  <a:lnTo>
                    <a:pt x="426" y="400"/>
                  </a:lnTo>
                  <a:lnTo>
                    <a:pt x="420" y="404"/>
                  </a:lnTo>
                  <a:lnTo>
                    <a:pt x="410" y="410"/>
                  </a:lnTo>
                  <a:lnTo>
                    <a:pt x="400" y="416"/>
                  </a:lnTo>
                  <a:lnTo>
                    <a:pt x="392" y="420"/>
                  </a:lnTo>
                  <a:lnTo>
                    <a:pt x="390" y="422"/>
                  </a:lnTo>
                  <a:lnTo>
                    <a:pt x="372" y="428"/>
                  </a:lnTo>
                  <a:lnTo>
                    <a:pt x="360" y="436"/>
                  </a:lnTo>
                  <a:lnTo>
                    <a:pt x="352" y="448"/>
                  </a:lnTo>
                  <a:lnTo>
                    <a:pt x="350" y="456"/>
                  </a:lnTo>
                  <a:lnTo>
                    <a:pt x="350" y="458"/>
                  </a:lnTo>
                  <a:lnTo>
                    <a:pt x="348" y="466"/>
                  </a:lnTo>
                  <a:lnTo>
                    <a:pt x="348" y="470"/>
                  </a:lnTo>
                  <a:lnTo>
                    <a:pt x="346" y="470"/>
                  </a:lnTo>
                  <a:lnTo>
                    <a:pt x="344" y="472"/>
                  </a:lnTo>
                  <a:lnTo>
                    <a:pt x="342" y="470"/>
                  </a:lnTo>
                  <a:lnTo>
                    <a:pt x="340" y="470"/>
                  </a:lnTo>
                  <a:lnTo>
                    <a:pt x="340" y="468"/>
                  </a:lnTo>
                  <a:lnTo>
                    <a:pt x="338" y="466"/>
                  </a:lnTo>
                  <a:lnTo>
                    <a:pt x="324" y="460"/>
                  </a:lnTo>
                  <a:lnTo>
                    <a:pt x="324" y="446"/>
                  </a:lnTo>
                  <a:lnTo>
                    <a:pt x="330" y="440"/>
                  </a:lnTo>
                  <a:lnTo>
                    <a:pt x="334" y="436"/>
                  </a:lnTo>
                  <a:lnTo>
                    <a:pt x="336" y="432"/>
                  </a:lnTo>
                  <a:lnTo>
                    <a:pt x="336" y="428"/>
                  </a:lnTo>
                  <a:lnTo>
                    <a:pt x="336" y="426"/>
                  </a:lnTo>
                  <a:lnTo>
                    <a:pt x="336" y="424"/>
                  </a:lnTo>
                  <a:lnTo>
                    <a:pt x="334" y="424"/>
                  </a:lnTo>
                  <a:lnTo>
                    <a:pt x="334" y="418"/>
                  </a:lnTo>
                  <a:lnTo>
                    <a:pt x="330" y="414"/>
                  </a:lnTo>
                  <a:lnTo>
                    <a:pt x="328" y="410"/>
                  </a:lnTo>
                  <a:lnTo>
                    <a:pt x="322" y="408"/>
                  </a:lnTo>
                  <a:lnTo>
                    <a:pt x="318" y="406"/>
                  </a:lnTo>
                  <a:lnTo>
                    <a:pt x="314" y="404"/>
                  </a:lnTo>
                  <a:lnTo>
                    <a:pt x="310" y="404"/>
                  </a:lnTo>
                  <a:lnTo>
                    <a:pt x="308" y="404"/>
                  </a:lnTo>
                  <a:lnTo>
                    <a:pt x="306" y="404"/>
                  </a:lnTo>
                  <a:lnTo>
                    <a:pt x="304" y="406"/>
                  </a:lnTo>
                  <a:lnTo>
                    <a:pt x="300" y="406"/>
                  </a:lnTo>
                  <a:lnTo>
                    <a:pt x="296" y="408"/>
                  </a:lnTo>
                  <a:lnTo>
                    <a:pt x="292" y="408"/>
                  </a:lnTo>
                  <a:lnTo>
                    <a:pt x="290" y="408"/>
                  </a:lnTo>
                  <a:lnTo>
                    <a:pt x="288" y="408"/>
                  </a:lnTo>
                  <a:lnTo>
                    <a:pt x="300" y="416"/>
                  </a:lnTo>
                  <a:lnTo>
                    <a:pt x="300" y="440"/>
                  </a:lnTo>
                  <a:lnTo>
                    <a:pt x="300" y="454"/>
                  </a:lnTo>
                  <a:lnTo>
                    <a:pt x="302" y="454"/>
                  </a:lnTo>
                  <a:lnTo>
                    <a:pt x="302" y="456"/>
                  </a:lnTo>
                  <a:lnTo>
                    <a:pt x="304" y="460"/>
                  </a:lnTo>
                  <a:lnTo>
                    <a:pt x="306" y="462"/>
                  </a:lnTo>
                  <a:lnTo>
                    <a:pt x="306" y="464"/>
                  </a:lnTo>
                  <a:lnTo>
                    <a:pt x="308" y="466"/>
                  </a:lnTo>
                  <a:lnTo>
                    <a:pt x="306" y="476"/>
                  </a:lnTo>
                  <a:lnTo>
                    <a:pt x="306" y="482"/>
                  </a:lnTo>
                  <a:lnTo>
                    <a:pt x="304" y="486"/>
                  </a:lnTo>
                  <a:lnTo>
                    <a:pt x="302" y="490"/>
                  </a:lnTo>
                  <a:lnTo>
                    <a:pt x="292" y="486"/>
                  </a:lnTo>
                  <a:lnTo>
                    <a:pt x="284" y="480"/>
                  </a:lnTo>
                  <a:lnTo>
                    <a:pt x="278" y="480"/>
                  </a:lnTo>
                  <a:lnTo>
                    <a:pt x="262" y="498"/>
                  </a:lnTo>
                  <a:lnTo>
                    <a:pt x="246" y="510"/>
                  </a:lnTo>
                  <a:lnTo>
                    <a:pt x="244" y="514"/>
                  </a:lnTo>
                  <a:lnTo>
                    <a:pt x="244" y="518"/>
                  </a:lnTo>
                  <a:lnTo>
                    <a:pt x="248" y="522"/>
                  </a:lnTo>
                  <a:lnTo>
                    <a:pt x="250" y="524"/>
                  </a:lnTo>
                  <a:lnTo>
                    <a:pt x="254" y="528"/>
                  </a:lnTo>
                  <a:lnTo>
                    <a:pt x="256" y="530"/>
                  </a:lnTo>
                  <a:lnTo>
                    <a:pt x="258" y="530"/>
                  </a:lnTo>
                  <a:lnTo>
                    <a:pt x="256" y="538"/>
                  </a:lnTo>
                  <a:lnTo>
                    <a:pt x="232" y="540"/>
                  </a:lnTo>
                  <a:lnTo>
                    <a:pt x="220" y="526"/>
                  </a:lnTo>
                  <a:lnTo>
                    <a:pt x="216" y="514"/>
                  </a:lnTo>
                  <a:lnTo>
                    <a:pt x="206" y="508"/>
                  </a:lnTo>
                  <a:lnTo>
                    <a:pt x="202" y="518"/>
                  </a:lnTo>
                  <a:lnTo>
                    <a:pt x="208" y="534"/>
                  </a:lnTo>
                  <a:lnTo>
                    <a:pt x="218" y="554"/>
                  </a:lnTo>
                  <a:lnTo>
                    <a:pt x="218" y="558"/>
                  </a:lnTo>
                  <a:lnTo>
                    <a:pt x="216" y="560"/>
                  </a:lnTo>
                  <a:lnTo>
                    <a:pt x="216" y="562"/>
                  </a:lnTo>
                  <a:lnTo>
                    <a:pt x="212" y="562"/>
                  </a:lnTo>
                  <a:lnTo>
                    <a:pt x="210" y="560"/>
                  </a:lnTo>
                  <a:lnTo>
                    <a:pt x="208" y="560"/>
                  </a:lnTo>
                  <a:lnTo>
                    <a:pt x="198" y="548"/>
                  </a:lnTo>
                  <a:lnTo>
                    <a:pt x="182" y="540"/>
                  </a:lnTo>
                  <a:lnTo>
                    <a:pt x="182" y="536"/>
                  </a:lnTo>
                  <a:lnTo>
                    <a:pt x="182" y="532"/>
                  </a:lnTo>
                  <a:lnTo>
                    <a:pt x="182" y="528"/>
                  </a:lnTo>
                  <a:lnTo>
                    <a:pt x="182" y="524"/>
                  </a:lnTo>
                  <a:lnTo>
                    <a:pt x="184" y="520"/>
                  </a:lnTo>
                  <a:lnTo>
                    <a:pt x="186" y="518"/>
                  </a:lnTo>
                  <a:lnTo>
                    <a:pt x="186" y="514"/>
                  </a:lnTo>
                  <a:lnTo>
                    <a:pt x="186" y="510"/>
                  </a:lnTo>
                  <a:lnTo>
                    <a:pt x="186" y="508"/>
                  </a:lnTo>
                  <a:lnTo>
                    <a:pt x="186" y="504"/>
                  </a:lnTo>
                  <a:lnTo>
                    <a:pt x="162" y="484"/>
                  </a:lnTo>
                  <a:lnTo>
                    <a:pt x="156" y="468"/>
                  </a:lnTo>
                  <a:lnTo>
                    <a:pt x="176" y="476"/>
                  </a:lnTo>
                  <a:lnTo>
                    <a:pt x="182" y="482"/>
                  </a:lnTo>
                  <a:lnTo>
                    <a:pt x="198" y="488"/>
                  </a:lnTo>
                  <a:lnTo>
                    <a:pt x="210" y="498"/>
                  </a:lnTo>
                  <a:lnTo>
                    <a:pt x="220" y="502"/>
                  </a:lnTo>
                  <a:lnTo>
                    <a:pt x="232" y="500"/>
                  </a:lnTo>
                  <a:lnTo>
                    <a:pt x="242" y="496"/>
                  </a:lnTo>
                  <a:lnTo>
                    <a:pt x="246" y="494"/>
                  </a:lnTo>
                  <a:lnTo>
                    <a:pt x="258" y="480"/>
                  </a:lnTo>
                  <a:lnTo>
                    <a:pt x="266" y="466"/>
                  </a:lnTo>
                  <a:lnTo>
                    <a:pt x="268" y="452"/>
                  </a:lnTo>
                  <a:lnTo>
                    <a:pt x="268" y="446"/>
                  </a:lnTo>
                  <a:lnTo>
                    <a:pt x="266" y="442"/>
                  </a:lnTo>
                  <a:lnTo>
                    <a:pt x="262" y="438"/>
                  </a:lnTo>
                  <a:lnTo>
                    <a:pt x="256" y="436"/>
                  </a:lnTo>
                  <a:lnTo>
                    <a:pt x="252" y="432"/>
                  </a:lnTo>
                  <a:lnTo>
                    <a:pt x="246" y="432"/>
                  </a:lnTo>
                  <a:lnTo>
                    <a:pt x="242" y="430"/>
                  </a:lnTo>
                  <a:lnTo>
                    <a:pt x="238" y="430"/>
                  </a:lnTo>
                  <a:lnTo>
                    <a:pt x="236" y="428"/>
                  </a:lnTo>
                  <a:lnTo>
                    <a:pt x="230" y="412"/>
                  </a:lnTo>
                  <a:lnTo>
                    <a:pt x="218" y="396"/>
                  </a:lnTo>
                  <a:lnTo>
                    <a:pt x="204" y="388"/>
                  </a:lnTo>
                  <a:lnTo>
                    <a:pt x="190" y="384"/>
                  </a:lnTo>
                  <a:lnTo>
                    <a:pt x="176" y="382"/>
                  </a:lnTo>
                  <a:lnTo>
                    <a:pt x="168" y="382"/>
                  </a:lnTo>
                  <a:lnTo>
                    <a:pt x="164" y="382"/>
                  </a:lnTo>
                  <a:lnTo>
                    <a:pt x="162" y="380"/>
                  </a:lnTo>
                  <a:lnTo>
                    <a:pt x="160" y="376"/>
                  </a:lnTo>
                  <a:lnTo>
                    <a:pt x="156" y="374"/>
                  </a:lnTo>
                  <a:lnTo>
                    <a:pt x="154" y="372"/>
                  </a:lnTo>
                  <a:lnTo>
                    <a:pt x="150" y="372"/>
                  </a:lnTo>
                  <a:lnTo>
                    <a:pt x="150" y="370"/>
                  </a:lnTo>
                  <a:lnTo>
                    <a:pt x="152" y="364"/>
                  </a:lnTo>
                  <a:lnTo>
                    <a:pt x="162" y="368"/>
                  </a:lnTo>
                  <a:lnTo>
                    <a:pt x="168" y="364"/>
                  </a:lnTo>
                  <a:lnTo>
                    <a:pt x="148" y="354"/>
                  </a:lnTo>
                  <a:lnTo>
                    <a:pt x="140" y="364"/>
                  </a:lnTo>
                  <a:lnTo>
                    <a:pt x="132" y="364"/>
                  </a:lnTo>
                  <a:lnTo>
                    <a:pt x="132" y="370"/>
                  </a:lnTo>
                  <a:lnTo>
                    <a:pt x="130" y="374"/>
                  </a:lnTo>
                  <a:lnTo>
                    <a:pt x="128" y="378"/>
                  </a:lnTo>
                  <a:lnTo>
                    <a:pt x="124" y="380"/>
                  </a:lnTo>
                  <a:lnTo>
                    <a:pt x="122" y="382"/>
                  </a:lnTo>
                  <a:lnTo>
                    <a:pt x="120" y="384"/>
                  </a:lnTo>
                  <a:lnTo>
                    <a:pt x="118" y="384"/>
                  </a:lnTo>
                  <a:lnTo>
                    <a:pt x="110" y="402"/>
                  </a:lnTo>
                  <a:lnTo>
                    <a:pt x="110" y="420"/>
                  </a:lnTo>
                  <a:lnTo>
                    <a:pt x="130" y="440"/>
                  </a:lnTo>
                  <a:lnTo>
                    <a:pt x="130" y="470"/>
                  </a:lnTo>
                  <a:lnTo>
                    <a:pt x="118" y="484"/>
                  </a:lnTo>
                  <a:lnTo>
                    <a:pt x="126" y="502"/>
                  </a:lnTo>
                  <a:lnTo>
                    <a:pt x="122" y="556"/>
                  </a:lnTo>
                  <a:lnTo>
                    <a:pt x="122" y="562"/>
                  </a:lnTo>
                  <a:lnTo>
                    <a:pt x="122" y="568"/>
                  </a:lnTo>
                  <a:lnTo>
                    <a:pt x="124" y="572"/>
                  </a:lnTo>
                  <a:lnTo>
                    <a:pt x="126" y="574"/>
                  </a:lnTo>
                  <a:lnTo>
                    <a:pt x="126" y="576"/>
                  </a:lnTo>
                  <a:lnTo>
                    <a:pt x="132" y="592"/>
                  </a:lnTo>
                  <a:lnTo>
                    <a:pt x="134" y="606"/>
                  </a:lnTo>
                  <a:lnTo>
                    <a:pt x="132" y="614"/>
                  </a:lnTo>
                  <a:lnTo>
                    <a:pt x="130" y="616"/>
                  </a:lnTo>
                  <a:lnTo>
                    <a:pt x="96" y="650"/>
                  </a:lnTo>
                  <a:lnTo>
                    <a:pt x="100" y="654"/>
                  </a:lnTo>
                  <a:lnTo>
                    <a:pt x="106" y="658"/>
                  </a:lnTo>
                  <a:lnTo>
                    <a:pt x="110" y="660"/>
                  </a:lnTo>
                  <a:lnTo>
                    <a:pt x="116" y="662"/>
                  </a:lnTo>
                  <a:lnTo>
                    <a:pt x="122" y="662"/>
                  </a:lnTo>
                  <a:lnTo>
                    <a:pt x="124" y="662"/>
                  </a:lnTo>
                  <a:lnTo>
                    <a:pt x="126" y="662"/>
                  </a:lnTo>
                  <a:lnTo>
                    <a:pt x="122" y="662"/>
                  </a:lnTo>
                  <a:lnTo>
                    <a:pt x="118" y="664"/>
                  </a:lnTo>
                  <a:lnTo>
                    <a:pt x="114" y="666"/>
                  </a:lnTo>
                  <a:lnTo>
                    <a:pt x="112" y="668"/>
                  </a:lnTo>
                  <a:lnTo>
                    <a:pt x="110" y="668"/>
                  </a:lnTo>
                  <a:lnTo>
                    <a:pt x="104" y="668"/>
                  </a:lnTo>
                  <a:lnTo>
                    <a:pt x="98" y="670"/>
                  </a:lnTo>
                  <a:lnTo>
                    <a:pt x="94" y="672"/>
                  </a:lnTo>
                  <a:lnTo>
                    <a:pt x="90" y="674"/>
                  </a:lnTo>
                  <a:lnTo>
                    <a:pt x="86" y="676"/>
                  </a:lnTo>
                  <a:lnTo>
                    <a:pt x="84" y="678"/>
                  </a:lnTo>
                  <a:lnTo>
                    <a:pt x="78" y="674"/>
                  </a:lnTo>
                  <a:lnTo>
                    <a:pt x="68" y="672"/>
                  </a:lnTo>
                  <a:lnTo>
                    <a:pt x="60" y="672"/>
                  </a:lnTo>
                  <a:lnTo>
                    <a:pt x="54" y="674"/>
                  </a:lnTo>
                  <a:lnTo>
                    <a:pt x="50" y="678"/>
                  </a:lnTo>
                  <a:lnTo>
                    <a:pt x="46" y="680"/>
                  </a:lnTo>
                  <a:lnTo>
                    <a:pt x="44" y="682"/>
                  </a:lnTo>
                  <a:lnTo>
                    <a:pt x="44" y="684"/>
                  </a:lnTo>
                  <a:lnTo>
                    <a:pt x="42" y="686"/>
                  </a:lnTo>
                  <a:lnTo>
                    <a:pt x="40" y="690"/>
                  </a:lnTo>
                  <a:lnTo>
                    <a:pt x="40" y="694"/>
                  </a:lnTo>
                  <a:lnTo>
                    <a:pt x="40" y="698"/>
                  </a:lnTo>
                  <a:lnTo>
                    <a:pt x="40" y="702"/>
                  </a:lnTo>
                  <a:lnTo>
                    <a:pt x="40" y="704"/>
                  </a:lnTo>
                  <a:lnTo>
                    <a:pt x="40" y="706"/>
                  </a:lnTo>
                  <a:lnTo>
                    <a:pt x="46" y="710"/>
                  </a:lnTo>
                  <a:lnTo>
                    <a:pt x="48" y="720"/>
                  </a:lnTo>
                  <a:lnTo>
                    <a:pt x="48" y="726"/>
                  </a:lnTo>
                  <a:lnTo>
                    <a:pt x="48" y="730"/>
                  </a:lnTo>
                  <a:lnTo>
                    <a:pt x="46" y="734"/>
                  </a:lnTo>
                  <a:lnTo>
                    <a:pt x="46" y="736"/>
                  </a:lnTo>
                  <a:lnTo>
                    <a:pt x="44" y="738"/>
                  </a:lnTo>
                  <a:lnTo>
                    <a:pt x="42" y="738"/>
                  </a:lnTo>
                  <a:lnTo>
                    <a:pt x="38" y="736"/>
                  </a:lnTo>
                  <a:lnTo>
                    <a:pt x="34" y="734"/>
                  </a:lnTo>
                  <a:lnTo>
                    <a:pt x="30" y="732"/>
                  </a:lnTo>
                  <a:lnTo>
                    <a:pt x="30" y="730"/>
                  </a:lnTo>
                  <a:lnTo>
                    <a:pt x="28" y="730"/>
                  </a:lnTo>
                  <a:lnTo>
                    <a:pt x="20" y="722"/>
                  </a:lnTo>
                  <a:lnTo>
                    <a:pt x="8" y="736"/>
                  </a:lnTo>
                  <a:lnTo>
                    <a:pt x="4" y="738"/>
                  </a:lnTo>
                  <a:lnTo>
                    <a:pt x="4" y="744"/>
                  </a:lnTo>
                  <a:lnTo>
                    <a:pt x="2" y="750"/>
                  </a:lnTo>
                  <a:lnTo>
                    <a:pt x="2" y="756"/>
                  </a:lnTo>
                  <a:lnTo>
                    <a:pt x="0" y="764"/>
                  </a:lnTo>
                  <a:lnTo>
                    <a:pt x="0" y="778"/>
                  </a:lnTo>
                  <a:lnTo>
                    <a:pt x="2" y="780"/>
                  </a:lnTo>
                  <a:lnTo>
                    <a:pt x="4" y="782"/>
                  </a:lnTo>
                  <a:lnTo>
                    <a:pt x="8" y="782"/>
                  </a:lnTo>
                  <a:lnTo>
                    <a:pt x="14" y="782"/>
                  </a:lnTo>
                  <a:lnTo>
                    <a:pt x="18" y="782"/>
                  </a:lnTo>
                  <a:lnTo>
                    <a:pt x="20" y="780"/>
                  </a:lnTo>
                  <a:lnTo>
                    <a:pt x="22" y="780"/>
                  </a:lnTo>
                  <a:lnTo>
                    <a:pt x="22" y="782"/>
                  </a:lnTo>
                  <a:lnTo>
                    <a:pt x="24" y="784"/>
                  </a:lnTo>
                  <a:lnTo>
                    <a:pt x="26" y="786"/>
                  </a:lnTo>
                  <a:lnTo>
                    <a:pt x="30" y="788"/>
                  </a:lnTo>
                  <a:lnTo>
                    <a:pt x="32" y="790"/>
                  </a:lnTo>
                  <a:lnTo>
                    <a:pt x="34" y="792"/>
                  </a:lnTo>
                  <a:lnTo>
                    <a:pt x="36" y="796"/>
                  </a:lnTo>
                  <a:lnTo>
                    <a:pt x="38" y="802"/>
                  </a:lnTo>
                  <a:lnTo>
                    <a:pt x="40" y="806"/>
                  </a:lnTo>
                  <a:lnTo>
                    <a:pt x="42" y="810"/>
                  </a:lnTo>
                  <a:lnTo>
                    <a:pt x="44" y="814"/>
                  </a:lnTo>
                  <a:lnTo>
                    <a:pt x="46" y="820"/>
                  </a:lnTo>
                  <a:lnTo>
                    <a:pt x="44" y="824"/>
                  </a:lnTo>
                  <a:lnTo>
                    <a:pt x="42" y="828"/>
                  </a:lnTo>
                  <a:lnTo>
                    <a:pt x="40" y="830"/>
                  </a:lnTo>
                  <a:lnTo>
                    <a:pt x="38" y="832"/>
                  </a:lnTo>
                  <a:lnTo>
                    <a:pt x="36" y="832"/>
                  </a:lnTo>
                  <a:lnTo>
                    <a:pt x="40" y="834"/>
                  </a:lnTo>
                  <a:lnTo>
                    <a:pt x="42" y="838"/>
                  </a:lnTo>
                  <a:lnTo>
                    <a:pt x="46" y="842"/>
                  </a:lnTo>
                  <a:lnTo>
                    <a:pt x="50" y="846"/>
                  </a:lnTo>
                  <a:lnTo>
                    <a:pt x="52" y="852"/>
                  </a:lnTo>
                  <a:lnTo>
                    <a:pt x="54" y="856"/>
                  </a:lnTo>
                  <a:lnTo>
                    <a:pt x="56" y="858"/>
                  </a:lnTo>
                  <a:lnTo>
                    <a:pt x="56" y="860"/>
                  </a:lnTo>
                  <a:lnTo>
                    <a:pt x="58" y="866"/>
                  </a:lnTo>
                  <a:lnTo>
                    <a:pt x="60" y="872"/>
                  </a:lnTo>
                  <a:lnTo>
                    <a:pt x="62" y="874"/>
                  </a:lnTo>
                  <a:lnTo>
                    <a:pt x="62" y="876"/>
                  </a:lnTo>
                  <a:lnTo>
                    <a:pt x="60" y="878"/>
                  </a:lnTo>
                  <a:lnTo>
                    <a:pt x="38" y="892"/>
                  </a:lnTo>
                  <a:lnTo>
                    <a:pt x="38" y="894"/>
                  </a:lnTo>
                  <a:lnTo>
                    <a:pt x="36" y="894"/>
                  </a:lnTo>
                  <a:lnTo>
                    <a:pt x="34" y="894"/>
                  </a:lnTo>
                  <a:lnTo>
                    <a:pt x="32" y="892"/>
                  </a:lnTo>
                  <a:lnTo>
                    <a:pt x="32" y="894"/>
                  </a:lnTo>
                  <a:lnTo>
                    <a:pt x="30" y="898"/>
                  </a:lnTo>
                  <a:lnTo>
                    <a:pt x="28" y="902"/>
                  </a:lnTo>
                  <a:lnTo>
                    <a:pt x="30" y="906"/>
                  </a:lnTo>
                  <a:lnTo>
                    <a:pt x="30" y="908"/>
                  </a:lnTo>
                  <a:lnTo>
                    <a:pt x="32" y="908"/>
                  </a:lnTo>
                  <a:lnTo>
                    <a:pt x="28" y="908"/>
                  </a:lnTo>
                  <a:lnTo>
                    <a:pt x="26" y="910"/>
                  </a:lnTo>
                  <a:lnTo>
                    <a:pt x="24" y="910"/>
                  </a:lnTo>
                  <a:lnTo>
                    <a:pt x="22" y="912"/>
                  </a:lnTo>
                  <a:lnTo>
                    <a:pt x="28" y="918"/>
                  </a:lnTo>
                  <a:lnTo>
                    <a:pt x="30" y="916"/>
                  </a:lnTo>
                  <a:lnTo>
                    <a:pt x="34" y="914"/>
                  </a:lnTo>
                  <a:lnTo>
                    <a:pt x="40" y="914"/>
                  </a:lnTo>
                  <a:lnTo>
                    <a:pt x="46" y="914"/>
                  </a:lnTo>
                  <a:lnTo>
                    <a:pt x="50" y="914"/>
                  </a:lnTo>
                  <a:lnTo>
                    <a:pt x="56" y="916"/>
                  </a:lnTo>
                  <a:lnTo>
                    <a:pt x="58" y="916"/>
                  </a:lnTo>
                  <a:lnTo>
                    <a:pt x="60" y="918"/>
                  </a:lnTo>
                  <a:lnTo>
                    <a:pt x="64" y="918"/>
                  </a:lnTo>
                  <a:lnTo>
                    <a:pt x="68" y="918"/>
                  </a:lnTo>
                  <a:lnTo>
                    <a:pt x="74" y="918"/>
                  </a:lnTo>
                  <a:lnTo>
                    <a:pt x="76" y="916"/>
                  </a:lnTo>
                  <a:lnTo>
                    <a:pt x="78" y="916"/>
                  </a:lnTo>
                  <a:lnTo>
                    <a:pt x="80" y="912"/>
                  </a:lnTo>
                  <a:lnTo>
                    <a:pt x="84" y="914"/>
                  </a:lnTo>
                  <a:lnTo>
                    <a:pt x="88" y="916"/>
                  </a:lnTo>
                  <a:lnTo>
                    <a:pt x="92" y="918"/>
                  </a:lnTo>
                  <a:lnTo>
                    <a:pt x="96" y="922"/>
                  </a:lnTo>
                  <a:lnTo>
                    <a:pt x="100" y="926"/>
                  </a:lnTo>
                  <a:lnTo>
                    <a:pt x="100" y="928"/>
                  </a:lnTo>
                  <a:lnTo>
                    <a:pt x="102" y="930"/>
                  </a:lnTo>
                  <a:lnTo>
                    <a:pt x="104" y="934"/>
                  </a:lnTo>
                  <a:lnTo>
                    <a:pt x="106" y="940"/>
                  </a:lnTo>
                  <a:lnTo>
                    <a:pt x="106" y="946"/>
                  </a:lnTo>
                  <a:lnTo>
                    <a:pt x="106" y="952"/>
                  </a:lnTo>
                  <a:lnTo>
                    <a:pt x="104" y="960"/>
                  </a:lnTo>
                  <a:lnTo>
                    <a:pt x="104" y="966"/>
                  </a:lnTo>
                  <a:lnTo>
                    <a:pt x="104" y="970"/>
                  </a:lnTo>
                  <a:lnTo>
                    <a:pt x="106" y="972"/>
                  </a:lnTo>
                  <a:lnTo>
                    <a:pt x="108" y="974"/>
                  </a:lnTo>
                  <a:lnTo>
                    <a:pt x="110" y="976"/>
                  </a:lnTo>
                  <a:lnTo>
                    <a:pt x="112" y="972"/>
                  </a:lnTo>
                  <a:lnTo>
                    <a:pt x="114" y="970"/>
                  </a:lnTo>
                  <a:lnTo>
                    <a:pt x="116" y="970"/>
                  </a:lnTo>
                  <a:lnTo>
                    <a:pt x="120" y="968"/>
                  </a:lnTo>
                  <a:lnTo>
                    <a:pt x="124" y="966"/>
                  </a:lnTo>
                  <a:lnTo>
                    <a:pt x="128" y="966"/>
                  </a:lnTo>
                  <a:lnTo>
                    <a:pt x="130" y="966"/>
                  </a:lnTo>
                  <a:lnTo>
                    <a:pt x="140" y="964"/>
                  </a:lnTo>
                  <a:lnTo>
                    <a:pt x="150" y="968"/>
                  </a:lnTo>
                  <a:lnTo>
                    <a:pt x="158" y="972"/>
                  </a:lnTo>
                  <a:lnTo>
                    <a:pt x="162" y="974"/>
                  </a:lnTo>
                  <a:lnTo>
                    <a:pt x="158" y="976"/>
                  </a:lnTo>
                  <a:lnTo>
                    <a:pt x="164" y="976"/>
                  </a:lnTo>
                  <a:lnTo>
                    <a:pt x="170" y="974"/>
                  </a:lnTo>
                  <a:lnTo>
                    <a:pt x="174" y="974"/>
                  </a:lnTo>
                  <a:lnTo>
                    <a:pt x="176" y="976"/>
                  </a:lnTo>
                  <a:lnTo>
                    <a:pt x="180" y="976"/>
                  </a:lnTo>
                  <a:lnTo>
                    <a:pt x="180" y="978"/>
                  </a:lnTo>
                  <a:lnTo>
                    <a:pt x="182" y="978"/>
                  </a:lnTo>
                  <a:lnTo>
                    <a:pt x="180" y="978"/>
                  </a:lnTo>
                  <a:lnTo>
                    <a:pt x="178" y="980"/>
                  </a:lnTo>
                  <a:lnTo>
                    <a:pt x="176" y="984"/>
                  </a:lnTo>
                  <a:lnTo>
                    <a:pt x="174" y="986"/>
                  </a:lnTo>
                  <a:lnTo>
                    <a:pt x="174" y="988"/>
                  </a:lnTo>
                  <a:lnTo>
                    <a:pt x="174" y="990"/>
                  </a:lnTo>
                  <a:lnTo>
                    <a:pt x="174" y="992"/>
                  </a:lnTo>
                  <a:lnTo>
                    <a:pt x="174" y="998"/>
                  </a:lnTo>
                  <a:lnTo>
                    <a:pt x="178" y="1000"/>
                  </a:lnTo>
                  <a:lnTo>
                    <a:pt x="182" y="998"/>
                  </a:lnTo>
                  <a:lnTo>
                    <a:pt x="186" y="996"/>
                  </a:lnTo>
                  <a:lnTo>
                    <a:pt x="190" y="992"/>
                  </a:lnTo>
                  <a:lnTo>
                    <a:pt x="192" y="988"/>
                  </a:lnTo>
                  <a:lnTo>
                    <a:pt x="194" y="986"/>
                  </a:lnTo>
                  <a:lnTo>
                    <a:pt x="194" y="984"/>
                  </a:lnTo>
                  <a:lnTo>
                    <a:pt x="192" y="984"/>
                  </a:lnTo>
                  <a:lnTo>
                    <a:pt x="190" y="982"/>
                  </a:lnTo>
                  <a:lnTo>
                    <a:pt x="188" y="980"/>
                  </a:lnTo>
                  <a:lnTo>
                    <a:pt x="186" y="978"/>
                  </a:lnTo>
                  <a:lnTo>
                    <a:pt x="186" y="974"/>
                  </a:lnTo>
                  <a:lnTo>
                    <a:pt x="186" y="972"/>
                  </a:lnTo>
                  <a:lnTo>
                    <a:pt x="186" y="970"/>
                  </a:lnTo>
                  <a:lnTo>
                    <a:pt x="188" y="966"/>
                  </a:lnTo>
                  <a:lnTo>
                    <a:pt x="192" y="964"/>
                  </a:lnTo>
                  <a:lnTo>
                    <a:pt x="196" y="962"/>
                  </a:lnTo>
                  <a:lnTo>
                    <a:pt x="200" y="960"/>
                  </a:lnTo>
                  <a:lnTo>
                    <a:pt x="202" y="960"/>
                  </a:lnTo>
                  <a:lnTo>
                    <a:pt x="206" y="958"/>
                  </a:lnTo>
                  <a:lnTo>
                    <a:pt x="210" y="960"/>
                  </a:lnTo>
                  <a:lnTo>
                    <a:pt x="214" y="962"/>
                  </a:lnTo>
                  <a:lnTo>
                    <a:pt x="216" y="968"/>
                  </a:lnTo>
                  <a:lnTo>
                    <a:pt x="216" y="972"/>
                  </a:lnTo>
                  <a:lnTo>
                    <a:pt x="214" y="974"/>
                  </a:lnTo>
                  <a:lnTo>
                    <a:pt x="212" y="974"/>
                  </a:lnTo>
                  <a:lnTo>
                    <a:pt x="210" y="976"/>
                  </a:lnTo>
                  <a:lnTo>
                    <a:pt x="206" y="976"/>
                  </a:lnTo>
                  <a:lnTo>
                    <a:pt x="202" y="976"/>
                  </a:lnTo>
                  <a:lnTo>
                    <a:pt x="200" y="978"/>
                  </a:lnTo>
                  <a:lnTo>
                    <a:pt x="200" y="980"/>
                  </a:lnTo>
                  <a:lnTo>
                    <a:pt x="198" y="984"/>
                  </a:lnTo>
                  <a:lnTo>
                    <a:pt x="200" y="988"/>
                  </a:lnTo>
                  <a:lnTo>
                    <a:pt x="200" y="990"/>
                  </a:lnTo>
                  <a:lnTo>
                    <a:pt x="202" y="992"/>
                  </a:lnTo>
                  <a:lnTo>
                    <a:pt x="204" y="994"/>
                  </a:lnTo>
                  <a:lnTo>
                    <a:pt x="208" y="996"/>
                  </a:lnTo>
                  <a:lnTo>
                    <a:pt x="210" y="998"/>
                  </a:lnTo>
                  <a:lnTo>
                    <a:pt x="214" y="1000"/>
                  </a:lnTo>
                  <a:lnTo>
                    <a:pt x="216" y="1002"/>
                  </a:lnTo>
                  <a:lnTo>
                    <a:pt x="218" y="1002"/>
                  </a:lnTo>
                  <a:lnTo>
                    <a:pt x="218" y="1004"/>
                  </a:lnTo>
                  <a:lnTo>
                    <a:pt x="220" y="1008"/>
                  </a:lnTo>
                  <a:lnTo>
                    <a:pt x="222" y="1010"/>
                  </a:lnTo>
                  <a:lnTo>
                    <a:pt x="224" y="1012"/>
                  </a:lnTo>
                  <a:lnTo>
                    <a:pt x="226" y="1014"/>
                  </a:lnTo>
                  <a:lnTo>
                    <a:pt x="228" y="1014"/>
                  </a:lnTo>
                  <a:lnTo>
                    <a:pt x="228" y="1016"/>
                  </a:lnTo>
                  <a:lnTo>
                    <a:pt x="232" y="1018"/>
                  </a:lnTo>
                  <a:lnTo>
                    <a:pt x="236" y="1020"/>
                  </a:lnTo>
                  <a:lnTo>
                    <a:pt x="242" y="1024"/>
                  </a:lnTo>
                  <a:lnTo>
                    <a:pt x="246" y="1028"/>
                  </a:lnTo>
                  <a:lnTo>
                    <a:pt x="250" y="1030"/>
                  </a:lnTo>
                  <a:lnTo>
                    <a:pt x="254" y="1032"/>
                  </a:lnTo>
                  <a:lnTo>
                    <a:pt x="256" y="1040"/>
                  </a:lnTo>
                  <a:lnTo>
                    <a:pt x="256" y="1046"/>
                  </a:lnTo>
                  <a:lnTo>
                    <a:pt x="256" y="1052"/>
                  </a:lnTo>
                  <a:lnTo>
                    <a:pt x="252" y="1058"/>
                  </a:lnTo>
                  <a:lnTo>
                    <a:pt x="250" y="1062"/>
                  </a:lnTo>
                  <a:lnTo>
                    <a:pt x="252" y="1064"/>
                  </a:lnTo>
                  <a:lnTo>
                    <a:pt x="256" y="1066"/>
                  </a:lnTo>
                  <a:lnTo>
                    <a:pt x="260" y="1068"/>
                  </a:lnTo>
                  <a:lnTo>
                    <a:pt x="264" y="1070"/>
                  </a:lnTo>
                  <a:lnTo>
                    <a:pt x="266" y="1072"/>
                  </a:lnTo>
                  <a:lnTo>
                    <a:pt x="268" y="1072"/>
                  </a:lnTo>
                  <a:lnTo>
                    <a:pt x="270" y="1074"/>
                  </a:lnTo>
                  <a:lnTo>
                    <a:pt x="274" y="1076"/>
                  </a:lnTo>
                  <a:lnTo>
                    <a:pt x="278" y="1080"/>
                  </a:lnTo>
                  <a:lnTo>
                    <a:pt x="282" y="1086"/>
                  </a:lnTo>
                  <a:lnTo>
                    <a:pt x="304" y="1090"/>
                  </a:lnTo>
                  <a:lnTo>
                    <a:pt x="306" y="1092"/>
                  </a:lnTo>
                  <a:lnTo>
                    <a:pt x="310" y="1094"/>
                  </a:lnTo>
                  <a:lnTo>
                    <a:pt x="312" y="1094"/>
                  </a:lnTo>
                  <a:lnTo>
                    <a:pt x="316" y="1092"/>
                  </a:lnTo>
                  <a:lnTo>
                    <a:pt x="318" y="1092"/>
                  </a:lnTo>
                  <a:lnTo>
                    <a:pt x="320" y="1092"/>
                  </a:lnTo>
                  <a:lnTo>
                    <a:pt x="334" y="1076"/>
                  </a:lnTo>
                  <a:lnTo>
                    <a:pt x="336" y="1080"/>
                  </a:lnTo>
                  <a:lnTo>
                    <a:pt x="338" y="1082"/>
                  </a:lnTo>
                  <a:lnTo>
                    <a:pt x="340" y="1086"/>
                  </a:lnTo>
                  <a:lnTo>
                    <a:pt x="344" y="1088"/>
                  </a:lnTo>
                  <a:lnTo>
                    <a:pt x="350" y="1098"/>
                  </a:lnTo>
                  <a:lnTo>
                    <a:pt x="350" y="1096"/>
                  </a:lnTo>
                  <a:lnTo>
                    <a:pt x="348" y="1088"/>
                  </a:lnTo>
                  <a:lnTo>
                    <a:pt x="346" y="1078"/>
                  </a:lnTo>
                  <a:lnTo>
                    <a:pt x="346" y="1070"/>
                  </a:lnTo>
                  <a:lnTo>
                    <a:pt x="346" y="1064"/>
                  </a:lnTo>
                  <a:lnTo>
                    <a:pt x="352" y="1062"/>
                  </a:lnTo>
                  <a:lnTo>
                    <a:pt x="350" y="1060"/>
                  </a:lnTo>
                  <a:lnTo>
                    <a:pt x="348" y="1056"/>
                  </a:lnTo>
                  <a:lnTo>
                    <a:pt x="346" y="1052"/>
                  </a:lnTo>
                  <a:lnTo>
                    <a:pt x="346" y="1048"/>
                  </a:lnTo>
                  <a:lnTo>
                    <a:pt x="344" y="1044"/>
                  </a:lnTo>
                  <a:lnTo>
                    <a:pt x="346" y="1040"/>
                  </a:lnTo>
                  <a:lnTo>
                    <a:pt x="348" y="1036"/>
                  </a:lnTo>
                  <a:lnTo>
                    <a:pt x="350" y="1034"/>
                  </a:lnTo>
                  <a:lnTo>
                    <a:pt x="348" y="1034"/>
                  </a:lnTo>
                  <a:lnTo>
                    <a:pt x="346" y="1032"/>
                  </a:lnTo>
                  <a:lnTo>
                    <a:pt x="342" y="1030"/>
                  </a:lnTo>
                  <a:lnTo>
                    <a:pt x="338" y="1028"/>
                  </a:lnTo>
                  <a:lnTo>
                    <a:pt x="334" y="1022"/>
                  </a:lnTo>
                  <a:lnTo>
                    <a:pt x="332" y="1016"/>
                  </a:lnTo>
                  <a:lnTo>
                    <a:pt x="330" y="1008"/>
                  </a:lnTo>
                  <a:lnTo>
                    <a:pt x="326" y="992"/>
                  </a:lnTo>
                  <a:lnTo>
                    <a:pt x="330" y="976"/>
                  </a:lnTo>
                  <a:lnTo>
                    <a:pt x="334" y="972"/>
                  </a:lnTo>
                  <a:lnTo>
                    <a:pt x="344" y="964"/>
                  </a:lnTo>
                  <a:lnTo>
                    <a:pt x="358" y="956"/>
                  </a:lnTo>
                  <a:lnTo>
                    <a:pt x="378" y="952"/>
                  </a:lnTo>
                  <a:lnTo>
                    <a:pt x="382" y="954"/>
                  </a:lnTo>
                  <a:lnTo>
                    <a:pt x="390" y="956"/>
                  </a:lnTo>
                  <a:lnTo>
                    <a:pt x="400" y="960"/>
                  </a:lnTo>
                  <a:lnTo>
                    <a:pt x="408" y="966"/>
                  </a:lnTo>
                  <a:lnTo>
                    <a:pt x="410" y="976"/>
                  </a:lnTo>
                  <a:lnTo>
                    <a:pt x="410" y="978"/>
                  </a:lnTo>
                  <a:lnTo>
                    <a:pt x="408" y="982"/>
                  </a:lnTo>
                  <a:lnTo>
                    <a:pt x="406" y="984"/>
                  </a:lnTo>
                  <a:lnTo>
                    <a:pt x="404" y="988"/>
                  </a:lnTo>
                  <a:lnTo>
                    <a:pt x="400" y="990"/>
                  </a:lnTo>
                  <a:lnTo>
                    <a:pt x="394" y="992"/>
                  </a:lnTo>
                  <a:lnTo>
                    <a:pt x="392" y="992"/>
                  </a:lnTo>
                  <a:lnTo>
                    <a:pt x="390" y="992"/>
                  </a:lnTo>
                  <a:lnTo>
                    <a:pt x="384" y="992"/>
                  </a:lnTo>
                  <a:lnTo>
                    <a:pt x="380" y="992"/>
                  </a:lnTo>
                  <a:lnTo>
                    <a:pt x="374" y="994"/>
                  </a:lnTo>
                  <a:lnTo>
                    <a:pt x="372" y="996"/>
                  </a:lnTo>
                  <a:lnTo>
                    <a:pt x="370" y="998"/>
                  </a:lnTo>
                  <a:lnTo>
                    <a:pt x="370" y="1000"/>
                  </a:lnTo>
                  <a:lnTo>
                    <a:pt x="368" y="1004"/>
                  </a:lnTo>
                  <a:lnTo>
                    <a:pt x="368" y="1008"/>
                  </a:lnTo>
                  <a:lnTo>
                    <a:pt x="378" y="1026"/>
                  </a:lnTo>
                  <a:lnTo>
                    <a:pt x="384" y="1028"/>
                  </a:lnTo>
                  <a:lnTo>
                    <a:pt x="386" y="1028"/>
                  </a:lnTo>
                  <a:lnTo>
                    <a:pt x="388" y="1030"/>
                  </a:lnTo>
                  <a:lnTo>
                    <a:pt x="390" y="1032"/>
                  </a:lnTo>
                  <a:lnTo>
                    <a:pt x="390" y="1036"/>
                  </a:lnTo>
                  <a:lnTo>
                    <a:pt x="390" y="1050"/>
                  </a:lnTo>
                  <a:lnTo>
                    <a:pt x="392" y="1052"/>
                  </a:lnTo>
                  <a:lnTo>
                    <a:pt x="394" y="1054"/>
                  </a:lnTo>
                  <a:lnTo>
                    <a:pt x="396" y="1054"/>
                  </a:lnTo>
                  <a:lnTo>
                    <a:pt x="398" y="1052"/>
                  </a:lnTo>
                  <a:lnTo>
                    <a:pt x="400" y="1050"/>
                  </a:lnTo>
                  <a:lnTo>
                    <a:pt x="402" y="1050"/>
                  </a:lnTo>
                  <a:lnTo>
                    <a:pt x="404" y="1050"/>
                  </a:lnTo>
                  <a:lnTo>
                    <a:pt x="406" y="1052"/>
                  </a:lnTo>
                  <a:lnTo>
                    <a:pt x="408" y="1054"/>
                  </a:lnTo>
                  <a:lnTo>
                    <a:pt x="410" y="1058"/>
                  </a:lnTo>
                  <a:lnTo>
                    <a:pt x="412" y="1060"/>
                  </a:lnTo>
                  <a:lnTo>
                    <a:pt x="412" y="1062"/>
                  </a:lnTo>
                  <a:lnTo>
                    <a:pt x="410" y="1070"/>
                  </a:lnTo>
                  <a:lnTo>
                    <a:pt x="406" y="1070"/>
                  </a:lnTo>
                  <a:lnTo>
                    <a:pt x="402" y="1070"/>
                  </a:lnTo>
                  <a:lnTo>
                    <a:pt x="400" y="1070"/>
                  </a:lnTo>
                  <a:lnTo>
                    <a:pt x="398" y="1072"/>
                  </a:lnTo>
                  <a:lnTo>
                    <a:pt x="396" y="1072"/>
                  </a:lnTo>
                  <a:lnTo>
                    <a:pt x="394" y="1076"/>
                  </a:lnTo>
                  <a:lnTo>
                    <a:pt x="394" y="1078"/>
                  </a:lnTo>
                  <a:lnTo>
                    <a:pt x="396" y="1084"/>
                  </a:lnTo>
                  <a:lnTo>
                    <a:pt x="398" y="1086"/>
                  </a:lnTo>
                  <a:lnTo>
                    <a:pt x="400" y="1088"/>
                  </a:lnTo>
                  <a:lnTo>
                    <a:pt x="402" y="1104"/>
                  </a:lnTo>
                  <a:lnTo>
                    <a:pt x="404" y="1106"/>
                  </a:lnTo>
                  <a:lnTo>
                    <a:pt x="406" y="1108"/>
                  </a:lnTo>
                  <a:lnTo>
                    <a:pt x="408" y="1110"/>
                  </a:lnTo>
                  <a:lnTo>
                    <a:pt x="408" y="1114"/>
                  </a:lnTo>
                  <a:lnTo>
                    <a:pt x="408" y="1130"/>
                  </a:lnTo>
                  <a:lnTo>
                    <a:pt x="426" y="1120"/>
                  </a:lnTo>
                  <a:lnTo>
                    <a:pt x="442" y="1120"/>
                  </a:lnTo>
                  <a:lnTo>
                    <a:pt x="452" y="1122"/>
                  </a:lnTo>
                  <a:lnTo>
                    <a:pt x="454" y="1124"/>
                  </a:lnTo>
                  <a:lnTo>
                    <a:pt x="458" y="1124"/>
                  </a:lnTo>
                  <a:lnTo>
                    <a:pt x="462" y="1126"/>
                  </a:lnTo>
                  <a:lnTo>
                    <a:pt x="464" y="1126"/>
                  </a:lnTo>
                  <a:lnTo>
                    <a:pt x="466" y="1128"/>
                  </a:lnTo>
                  <a:lnTo>
                    <a:pt x="478" y="1130"/>
                  </a:lnTo>
                  <a:lnTo>
                    <a:pt x="488" y="1138"/>
                  </a:lnTo>
                  <a:lnTo>
                    <a:pt x="494" y="1146"/>
                  </a:lnTo>
                  <a:lnTo>
                    <a:pt x="496" y="1152"/>
                  </a:lnTo>
                  <a:lnTo>
                    <a:pt x="498" y="1156"/>
                  </a:lnTo>
                  <a:lnTo>
                    <a:pt x="498" y="1160"/>
                  </a:lnTo>
                  <a:lnTo>
                    <a:pt x="508" y="1160"/>
                  </a:lnTo>
                  <a:lnTo>
                    <a:pt x="516" y="1158"/>
                  </a:lnTo>
                  <a:lnTo>
                    <a:pt x="520" y="1150"/>
                  </a:lnTo>
                  <a:lnTo>
                    <a:pt x="522" y="1148"/>
                  </a:lnTo>
                  <a:lnTo>
                    <a:pt x="524" y="1148"/>
                  </a:lnTo>
                  <a:lnTo>
                    <a:pt x="530" y="1144"/>
                  </a:lnTo>
                  <a:lnTo>
                    <a:pt x="534" y="1142"/>
                  </a:lnTo>
                  <a:lnTo>
                    <a:pt x="540" y="1138"/>
                  </a:lnTo>
                  <a:lnTo>
                    <a:pt x="542" y="1132"/>
                  </a:lnTo>
                  <a:lnTo>
                    <a:pt x="546" y="1126"/>
                  </a:lnTo>
                  <a:lnTo>
                    <a:pt x="550" y="1126"/>
                  </a:lnTo>
                  <a:lnTo>
                    <a:pt x="554" y="1128"/>
                  </a:lnTo>
                  <a:lnTo>
                    <a:pt x="556" y="1128"/>
                  </a:lnTo>
                  <a:lnTo>
                    <a:pt x="560" y="1128"/>
                  </a:lnTo>
                  <a:lnTo>
                    <a:pt x="566" y="1128"/>
                  </a:lnTo>
                  <a:lnTo>
                    <a:pt x="580" y="1130"/>
                  </a:lnTo>
                  <a:lnTo>
                    <a:pt x="594" y="1128"/>
                  </a:lnTo>
                  <a:lnTo>
                    <a:pt x="610" y="1118"/>
                  </a:lnTo>
                  <a:lnTo>
                    <a:pt x="618" y="1118"/>
                  </a:lnTo>
                  <a:lnTo>
                    <a:pt x="626" y="1126"/>
                  </a:lnTo>
                  <a:lnTo>
                    <a:pt x="628" y="1126"/>
                  </a:lnTo>
                  <a:lnTo>
                    <a:pt x="630" y="1128"/>
                  </a:lnTo>
                  <a:lnTo>
                    <a:pt x="632" y="1130"/>
                  </a:lnTo>
                  <a:lnTo>
                    <a:pt x="636" y="1134"/>
                  </a:lnTo>
                  <a:lnTo>
                    <a:pt x="640" y="1136"/>
                  </a:lnTo>
                  <a:lnTo>
                    <a:pt x="644" y="1138"/>
                  </a:lnTo>
                  <a:lnTo>
                    <a:pt x="650" y="1138"/>
                  </a:lnTo>
                  <a:lnTo>
                    <a:pt x="682" y="1138"/>
                  </a:lnTo>
                  <a:lnTo>
                    <a:pt x="680" y="1138"/>
                  </a:lnTo>
                  <a:lnTo>
                    <a:pt x="678" y="1136"/>
                  </a:lnTo>
                  <a:lnTo>
                    <a:pt x="676" y="1132"/>
                  </a:lnTo>
                  <a:lnTo>
                    <a:pt x="674" y="1128"/>
                  </a:lnTo>
                  <a:lnTo>
                    <a:pt x="672" y="1124"/>
                  </a:lnTo>
                  <a:lnTo>
                    <a:pt x="670" y="1118"/>
                  </a:lnTo>
                  <a:lnTo>
                    <a:pt x="672" y="1114"/>
                  </a:lnTo>
                  <a:lnTo>
                    <a:pt x="670" y="1114"/>
                  </a:lnTo>
                  <a:lnTo>
                    <a:pt x="670" y="1110"/>
                  </a:lnTo>
                  <a:lnTo>
                    <a:pt x="666" y="1108"/>
                  </a:lnTo>
                  <a:lnTo>
                    <a:pt x="664" y="1106"/>
                  </a:lnTo>
                  <a:lnTo>
                    <a:pt x="660" y="1104"/>
                  </a:lnTo>
                  <a:lnTo>
                    <a:pt x="658" y="1104"/>
                  </a:lnTo>
                  <a:lnTo>
                    <a:pt x="656" y="1102"/>
                  </a:lnTo>
                  <a:lnTo>
                    <a:pt x="654" y="1096"/>
                  </a:lnTo>
                  <a:lnTo>
                    <a:pt x="654" y="1094"/>
                  </a:lnTo>
                  <a:lnTo>
                    <a:pt x="654" y="1090"/>
                  </a:lnTo>
                  <a:lnTo>
                    <a:pt x="654" y="1088"/>
                  </a:lnTo>
                  <a:lnTo>
                    <a:pt x="656" y="1084"/>
                  </a:lnTo>
                  <a:lnTo>
                    <a:pt x="658" y="1080"/>
                  </a:lnTo>
                  <a:lnTo>
                    <a:pt x="662" y="1078"/>
                  </a:lnTo>
                  <a:lnTo>
                    <a:pt x="666" y="1076"/>
                  </a:lnTo>
                  <a:lnTo>
                    <a:pt x="672" y="1076"/>
                  </a:lnTo>
                  <a:lnTo>
                    <a:pt x="682" y="1078"/>
                  </a:lnTo>
                  <a:lnTo>
                    <a:pt x="694" y="1070"/>
                  </a:lnTo>
                  <a:lnTo>
                    <a:pt x="696" y="1068"/>
                  </a:lnTo>
                  <a:lnTo>
                    <a:pt x="700" y="1066"/>
                  </a:lnTo>
                  <a:lnTo>
                    <a:pt x="704" y="1064"/>
                  </a:lnTo>
                  <a:lnTo>
                    <a:pt x="708" y="1064"/>
                  </a:lnTo>
                  <a:lnTo>
                    <a:pt x="712" y="1064"/>
                  </a:lnTo>
                  <a:lnTo>
                    <a:pt x="714" y="1064"/>
                  </a:lnTo>
                  <a:lnTo>
                    <a:pt x="720" y="1062"/>
                  </a:lnTo>
                  <a:lnTo>
                    <a:pt x="724" y="1060"/>
                  </a:lnTo>
                  <a:lnTo>
                    <a:pt x="728" y="1056"/>
                  </a:lnTo>
                  <a:lnTo>
                    <a:pt x="732" y="1050"/>
                  </a:lnTo>
                  <a:lnTo>
                    <a:pt x="736" y="1044"/>
                  </a:lnTo>
                  <a:lnTo>
                    <a:pt x="736" y="1042"/>
                  </a:lnTo>
                  <a:lnTo>
                    <a:pt x="736" y="1040"/>
                  </a:lnTo>
                  <a:lnTo>
                    <a:pt x="738" y="1038"/>
                  </a:lnTo>
                  <a:lnTo>
                    <a:pt x="738" y="1034"/>
                  </a:lnTo>
                  <a:lnTo>
                    <a:pt x="740" y="1032"/>
                  </a:lnTo>
                  <a:lnTo>
                    <a:pt x="738" y="1028"/>
                  </a:lnTo>
                  <a:lnTo>
                    <a:pt x="738" y="1026"/>
                  </a:lnTo>
                  <a:lnTo>
                    <a:pt x="734" y="1026"/>
                  </a:lnTo>
                  <a:lnTo>
                    <a:pt x="732" y="1022"/>
                  </a:lnTo>
                  <a:lnTo>
                    <a:pt x="730" y="1020"/>
                  </a:lnTo>
                  <a:lnTo>
                    <a:pt x="728" y="1016"/>
                  </a:lnTo>
                  <a:lnTo>
                    <a:pt x="728" y="1012"/>
                  </a:lnTo>
                  <a:lnTo>
                    <a:pt x="728" y="1010"/>
                  </a:lnTo>
                  <a:lnTo>
                    <a:pt x="734" y="1006"/>
                  </a:lnTo>
                  <a:lnTo>
                    <a:pt x="738" y="1006"/>
                  </a:lnTo>
                  <a:lnTo>
                    <a:pt x="740" y="1006"/>
                  </a:lnTo>
                  <a:lnTo>
                    <a:pt x="742" y="1004"/>
                  </a:lnTo>
                  <a:lnTo>
                    <a:pt x="744" y="1002"/>
                  </a:lnTo>
                  <a:lnTo>
                    <a:pt x="744" y="1000"/>
                  </a:lnTo>
                  <a:lnTo>
                    <a:pt x="744" y="998"/>
                  </a:lnTo>
                  <a:lnTo>
                    <a:pt x="744" y="996"/>
                  </a:lnTo>
                  <a:lnTo>
                    <a:pt x="746" y="996"/>
                  </a:lnTo>
                  <a:lnTo>
                    <a:pt x="748" y="994"/>
                  </a:lnTo>
                  <a:lnTo>
                    <a:pt x="752" y="994"/>
                  </a:lnTo>
                  <a:lnTo>
                    <a:pt x="756" y="994"/>
                  </a:lnTo>
                  <a:lnTo>
                    <a:pt x="760" y="992"/>
                  </a:lnTo>
                  <a:lnTo>
                    <a:pt x="764" y="988"/>
                  </a:lnTo>
                  <a:lnTo>
                    <a:pt x="768" y="982"/>
                  </a:lnTo>
                  <a:lnTo>
                    <a:pt x="770" y="976"/>
                  </a:lnTo>
                  <a:lnTo>
                    <a:pt x="770" y="970"/>
                  </a:lnTo>
                  <a:lnTo>
                    <a:pt x="772" y="964"/>
                  </a:lnTo>
                  <a:lnTo>
                    <a:pt x="774" y="960"/>
                  </a:lnTo>
                  <a:lnTo>
                    <a:pt x="778" y="956"/>
                  </a:lnTo>
                  <a:lnTo>
                    <a:pt x="784" y="954"/>
                  </a:lnTo>
                  <a:lnTo>
                    <a:pt x="788" y="954"/>
                  </a:lnTo>
                  <a:lnTo>
                    <a:pt x="794" y="954"/>
                  </a:lnTo>
                  <a:lnTo>
                    <a:pt x="798" y="952"/>
                  </a:lnTo>
                  <a:lnTo>
                    <a:pt x="800" y="948"/>
                  </a:lnTo>
                  <a:lnTo>
                    <a:pt x="802" y="942"/>
                  </a:lnTo>
                  <a:lnTo>
                    <a:pt x="804" y="938"/>
                  </a:lnTo>
                  <a:lnTo>
                    <a:pt x="808" y="934"/>
                  </a:lnTo>
                  <a:lnTo>
                    <a:pt x="814" y="928"/>
                  </a:lnTo>
                  <a:lnTo>
                    <a:pt x="818" y="926"/>
                  </a:lnTo>
                  <a:lnTo>
                    <a:pt x="826" y="924"/>
                  </a:lnTo>
                  <a:lnTo>
                    <a:pt x="830" y="924"/>
                  </a:lnTo>
                  <a:lnTo>
                    <a:pt x="832" y="922"/>
                  </a:lnTo>
                  <a:lnTo>
                    <a:pt x="834" y="920"/>
                  </a:lnTo>
                  <a:lnTo>
                    <a:pt x="834" y="918"/>
                  </a:lnTo>
                  <a:lnTo>
                    <a:pt x="834" y="914"/>
                  </a:lnTo>
                  <a:lnTo>
                    <a:pt x="834" y="912"/>
                  </a:lnTo>
                  <a:lnTo>
                    <a:pt x="836" y="910"/>
                  </a:lnTo>
                  <a:lnTo>
                    <a:pt x="836" y="908"/>
                  </a:lnTo>
                  <a:lnTo>
                    <a:pt x="838" y="904"/>
                  </a:lnTo>
                  <a:lnTo>
                    <a:pt x="840" y="902"/>
                  </a:lnTo>
                  <a:lnTo>
                    <a:pt x="844" y="900"/>
                  </a:lnTo>
                  <a:lnTo>
                    <a:pt x="850" y="898"/>
                  </a:lnTo>
                  <a:lnTo>
                    <a:pt x="872" y="898"/>
                  </a:lnTo>
                  <a:lnTo>
                    <a:pt x="872" y="896"/>
                  </a:lnTo>
                  <a:lnTo>
                    <a:pt x="874" y="894"/>
                  </a:lnTo>
                  <a:lnTo>
                    <a:pt x="876" y="892"/>
                  </a:lnTo>
                  <a:lnTo>
                    <a:pt x="878" y="890"/>
                  </a:lnTo>
                  <a:lnTo>
                    <a:pt x="882" y="888"/>
                  </a:lnTo>
                  <a:lnTo>
                    <a:pt x="886" y="888"/>
                  </a:lnTo>
                  <a:lnTo>
                    <a:pt x="894" y="890"/>
                  </a:lnTo>
                  <a:lnTo>
                    <a:pt x="902" y="892"/>
                  </a:lnTo>
                  <a:lnTo>
                    <a:pt x="904" y="892"/>
                  </a:lnTo>
                  <a:lnTo>
                    <a:pt x="914" y="892"/>
                  </a:lnTo>
                  <a:lnTo>
                    <a:pt x="924" y="896"/>
                  </a:lnTo>
                  <a:lnTo>
                    <a:pt x="934" y="902"/>
                  </a:lnTo>
                  <a:lnTo>
                    <a:pt x="952" y="920"/>
                  </a:lnTo>
                  <a:lnTo>
                    <a:pt x="954" y="918"/>
                  </a:lnTo>
                  <a:lnTo>
                    <a:pt x="958" y="918"/>
                  </a:lnTo>
                  <a:lnTo>
                    <a:pt x="960" y="914"/>
                  </a:lnTo>
                  <a:lnTo>
                    <a:pt x="964" y="912"/>
                  </a:lnTo>
                  <a:lnTo>
                    <a:pt x="966" y="906"/>
                  </a:lnTo>
                  <a:lnTo>
                    <a:pt x="966" y="900"/>
                  </a:lnTo>
                  <a:lnTo>
                    <a:pt x="968" y="898"/>
                  </a:lnTo>
                  <a:lnTo>
                    <a:pt x="972" y="896"/>
                  </a:lnTo>
                  <a:lnTo>
                    <a:pt x="974" y="896"/>
                  </a:lnTo>
                  <a:lnTo>
                    <a:pt x="978" y="896"/>
                  </a:lnTo>
                  <a:lnTo>
                    <a:pt x="982" y="892"/>
                  </a:lnTo>
                  <a:lnTo>
                    <a:pt x="990" y="884"/>
                  </a:lnTo>
                  <a:lnTo>
                    <a:pt x="1000" y="878"/>
                  </a:lnTo>
                  <a:lnTo>
                    <a:pt x="1012" y="878"/>
                  </a:lnTo>
                  <a:lnTo>
                    <a:pt x="1024" y="882"/>
                  </a:lnTo>
                  <a:lnTo>
                    <a:pt x="1036" y="882"/>
                  </a:lnTo>
                  <a:lnTo>
                    <a:pt x="1046" y="880"/>
                  </a:lnTo>
                  <a:lnTo>
                    <a:pt x="1062" y="882"/>
                  </a:lnTo>
                  <a:lnTo>
                    <a:pt x="1080" y="890"/>
                  </a:lnTo>
                  <a:lnTo>
                    <a:pt x="1100" y="902"/>
                  </a:lnTo>
                  <a:lnTo>
                    <a:pt x="1102" y="902"/>
                  </a:lnTo>
                  <a:lnTo>
                    <a:pt x="1108" y="904"/>
                  </a:lnTo>
                  <a:lnTo>
                    <a:pt x="1120" y="904"/>
                  </a:lnTo>
                  <a:lnTo>
                    <a:pt x="1138" y="900"/>
                  </a:lnTo>
                  <a:lnTo>
                    <a:pt x="1150" y="896"/>
                  </a:lnTo>
                  <a:lnTo>
                    <a:pt x="1158" y="892"/>
                  </a:lnTo>
                  <a:lnTo>
                    <a:pt x="1164" y="888"/>
                  </a:lnTo>
                  <a:lnTo>
                    <a:pt x="1166" y="884"/>
                  </a:lnTo>
                  <a:lnTo>
                    <a:pt x="1168" y="882"/>
                  </a:lnTo>
                  <a:lnTo>
                    <a:pt x="1168" y="880"/>
                  </a:lnTo>
                  <a:lnTo>
                    <a:pt x="1176" y="880"/>
                  </a:lnTo>
                  <a:lnTo>
                    <a:pt x="1188" y="884"/>
                  </a:lnTo>
                  <a:lnTo>
                    <a:pt x="1202" y="892"/>
                  </a:lnTo>
                  <a:lnTo>
                    <a:pt x="1224" y="900"/>
                  </a:lnTo>
                  <a:lnTo>
                    <a:pt x="1244" y="884"/>
                  </a:lnTo>
                  <a:lnTo>
                    <a:pt x="1244" y="880"/>
                  </a:lnTo>
                  <a:lnTo>
                    <a:pt x="1244" y="870"/>
                  </a:lnTo>
                  <a:lnTo>
                    <a:pt x="1244" y="858"/>
                  </a:lnTo>
                  <a:lnTo>
                    <a:pt x="1250" y="844"/>
                  </a:lnTo>
                  <a:lnTo>
                    <a:pt x="1256" y="832"/>
                  </a:lnTo>
                  <a:lnTo>
                    <a:pt x="1270" y="826"/>
                  </a:lnTo>
                  <a:lnTo>
                    <a:pt x="1288" y="824"/>
                  </a:lnTo>
                  <a:lnTo>
                    <a:pt x="1304" y="826"/>
                  </a:lnTo>
                  <a:lnTo>
                    <a:pt x="1312" y="832"/>
                  </a:lnTo>
                  <a:lnTo>
                    <a:pt x="1320" y="844"/>
                  </a:lnTo>
                  <a:lnTo>
                    <a:pt x="1322" y="848"/>
                  </a:lnTo>
                  <a:lnTo>
                    <a:pt x="1324" y="852"/>
                  </a:lnTo>
                  <a:lnTo>
                    <a:pt x="1326" y="858"/>
                  </a:lnTo>
                  <a:lnTo>
                    <a:pt x="1328" y="866"/>
                  </a:lnTo>
                  <a:lnTo>
                    <a:pt x="1330" y="874"/>
                  </a:lnTo>
                  <a:lnTo>
                    <a:pt x="1332" y="876"/>
                  </a:lnTo>
                  <a:lnTo>
                    <a:pt x="1340" y="884"/>
                  </a:lnTo>
                  <a:lnTo>
                    <a:pt x="1348" y="894"/>
                  </a:lnTo>
                  <a:lnTo>
                    <a:pt x="1354" y="904"/>
                  </a:lnTo>
                  <a:lnTo>
                    <a:pt x="1358" y="916"/>
                  </a:lnTo>
                  <a:lnTo>
                    <a:pt x="1360" y="914"/>
                  </a:lnTo>
                  <a:lnTo>
                    <a:pt x="1364" y="914"/>
                  </a:lnTo>
                  <a:lnTo>
                    <a:pt x="1368" y="914"/>
                  </a:lnTo>
                  <a:lnTo>
                    <a:pt x="1372" y="914"/>
                  </a:lnTo>
                  <a:lnTo>
                    <a:pt x="1376" y="914"/>
                  </a:lnTo>
                  <a:lnTo>
                    <a:pt x="1380" y="918"/>
                  </a:lnTo>
                  <a:lnTo>
                    <a:pt x="1384" y="922"/>
                  </a:lnTo>
                  <a:lnTo>
                    <a:pt x="1388" y="928"/>
                  </a:lnTo>
                  <a:lnTo>
                    <a:pt x="1388" y="930"/>
                  </a:lnTo>
                  <a:lnTo>
                    <a:pt x="1388" y="932"/>
                  </a:lnTo>
                  <a:lnTo>
                    <a:pt x="1390" y="934"/>
                  </a:lnTo>
                  <a:lnTo>
                    <a:pt x="1392" y="936"/>
                  </a:lnTo>
                  <a:lnTo>
                    <a:pt x="1394" y="938"/>
                  </a:lnTo>
                  <a:lnTo>
                    <a:pt x="1398" y="938"/>
                  </a:lnTo>
                  <a:lnTo>
                    <a:pt x="1402" y="938"/>
                  </a:lnTo>
                  <a:lnTo>
                    <a:pt x="1408" y="936"/>
                  </a:lnTo>
                  <a:lnTo>
                    <a:pt x="1414" y="932"/>
                  </a:lnTo>
                  <a:lnTo>
                    <a:pt x="1414" y="930"/>
                  </a:lnTo>
                  <a:lnTo>
                    <a:pt x="1416" y="928"/>
                  </a:lnTo>
                  <a:lnTo>
                    <a:pt x="1418" y="924"/>
                  </a:lnTo>
                  <a:lnTo>
                    <a:pt x="1422" y="918"/>
                  </a:lnTo>
                  <a:lnTo>
                    <a:pt x="1428" y="914"/>
                  </a:lnTo>
                  <a:lnTo>
                    <a:pt x="1432" y="908"/>
                  </a:lnTo>
                  <a:lnTo>
                    <a:pt x="1438" y="904"/>
                  </a:lnTo>
                  <a:lnTo>
                    <a:pt x="1444" y="902"/>
                  </a:lnTo>
                  <a:lnTo>
                    <a:pt x="1444" y="904"/>
                  </a:lnTo>
                  <a:lnTo>
                    <a:pt x="1444" y="906"/>
                  </a:lnTo>
                  <a:lnTo>
                    <a:pt x="1444" y="908"/>
                  </a:lnTo>
                  <a:lnTo>
                    <a:pt x="1444" y="914"/>
                  </a:lnTo>
                  <a:lnTo>
                    <a:pt x="1442" y="920"/>
                  </a:lnTo>
                  <a:lnTo>
                    <a:pt x="1440" y="928"/>
                  </a:lnTo>
                  <a:lnTo>
                    <a:pt x="1438" y="932"/>
                  </a:lnTo>
                  <a:lnTo>
                    <a:pt x="1432" y="944"/>
                  </a:lnTo>
                  <a:lnTo>
                    <a:pt x="1426" y="956"/>
                  </a:lnTo>
                  <a:lnTo>
                    <a:pt x="1418" y="968"/>
                  </a:lnTo>
                  <a:lnTo>
                    <a:pt x="1400" y="988"/>
                  </a:lnTo>
                  <a:lnTo>
                    <a:pt x="1396" y="99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gray">
            <a:xfrm>
              <a:off x="2107" y="2818"/>
              <a:ext cx="86" cy="116"/>
            </a:xfrm>
            <a:custGeom>
              <a:avLst/>
              <a:gdLst>
                <a:gd name="T0" fmla="*/ 2 w 86"/>
                <a:gd name="T1" fmla="*/ 26 h 116"/>
                <a:gd name="T2" fmla="*/ 8 w 86"/>
                <a:gd name="T3" fmla="*/ 28 h 116"/>
                <a:gd name="T4" fmla="*/ 10 w 86"/>
                <a:gd name="T5" fmla="*/ 32 h 116"/>
                <a:gd name="T6" fmla="*/ 10 w 86"/>
                <a:gd name="T7" fmla="*/ 36 h 116"/>
                <a:gd name="T8" fmla="*/ 22 w 86"/>
                <a:gd name="T9" fmla="*/ 40 h 116"/>
                <a:gd name="T10" fmla="*/ 22 w 86"/>
                <a:gd name="T11" fmla="*/ 48 h 116"/>
                <a:gd name="T12" fmla="*/ 20 w 86"/>
                <a:gd name="T13" fmla="*/ 58 h 116"/>
                <a:gd name="T14" fmla="*/ 18 w 86"/>
                <a:gd name="T15" fmla="*/ 60 h 116"/>
                <a:gd name="T16" fmla="*/ 20 w 86"/>
                <a:gd name="T17" fmla="*/ 62 h 116"/>
                <a:gd name="T18" fmla="*/ 26 w 86"/>
                <a:gd name="T19" fmla="*/ 60 h 116"/>
                <a:gd name="T20" fmla="*/ 32 w 86"/>
                <a:gd name="T21" fmla="*/ 56 h 116"/>
                <a:gd name="T22" fmla="*/ 38 w 86"/>
                <a:gd name="T23" fmla="*/ 56 h 116"/>
                <a:gd name="T24" fmla="*/ 42 w 86"/>
                <a:gd name="T25" fmla="*/ 58 h 116"/>
                <a:gd name="T26" fmla="*/ 50 w 86"/>
                <a:gd name="T27" fmla="*/ 66 h 116"/>
                <a:gd name="T28" fmla="*/ 58 w 86"/>
                <a:gd name="T29" fmla="*/ 78 h 116"/>
                <a:gd name="T30" fmla="*/ 60 w 86"/>
                <a:gd name="T31" fmla="*/ 86 h 116"/>
                <a:gd name="T32" fmla="*/ 62 w 86"/>
                <a:gd name="T33" fmla="*/ 94 h 116"/>
                <a:gd name="T34" fmla="*/ 62 w 86"/>
                <a:gd name="T35" fmla="*/ 104 h 116"/>
                <a:gd name="T36" fmla="*/ 60 w 86"/>
                <a:gd name="T37" fmla="*/ 110 h 116"/>
                <a:gd name="T38" fmla="*/ 70 w 86"/>
                <a:gd name="T39" fmla="*/ 114 h 116"/>
                <a:gd name="T40" fmla="*/ 78 w 86"/>
                <a:gd name="T41" fmla="*/ 114 h 116"/>
                <a:gd name="T42" fmla="*/ 86 w 86"/>
                <a:gd name="T43" fmla="*/ 114 h 116"/>
                <a:gd name="T44" fmla="*/ 86 w 86"/>
                <a:gd name="T45" fmla="*/ 100 h 116"/>
                <a:gd name="T46" fmla="*/ 80 w 86"/>
                <a:gd name="T47" fmla="*/ 78 h 116"/>
                <a:gd name="T48" fmla="*/ 72 w 86"/>
                <a:gd name="T49" fmla="*/ 70 h 116"/>
                <a:gd name="T50" fmla="*/ 64 w 86"/>
                <a:gd name="T51" fmla="*/ 62 h 116"/>
                <a:gd name="T52" fmla="*/ 60 w 86"/>
                <a:gd name="T53" fmla="*/ 58 h 116"/>
                <a:gd name="T54" fmla="*/ 58 w 86"/>
                <a:gd name="T55" fmla="*/ 56 h 116"/>
                <a:gd name="T56" fmla="*/ 52 w 86"/>
                <a:gd name="T57" fmla="*/ 50 h 116"/>
                <a:gd name="T58" fmla="*/ 46 w 86"/>
                <a:gd name="T59" fmla="*/ 44 h 116"/>
                <a:gd name="T60" fmla="*/ 50 w 86"/>
                <a:gd name="T61" fmla="*/ 38 h 116"/>
                <a:gd name="T62" fmla="*/ 52 w 86"/>
                <a:gd name="T63" fmla="*/ 36 h 116"/>
                <a:gd name="T64" fmla="*/ 54 w 86"/>
                <a:gd name="T65" fmla="*/ 30 h 116"/>
                <a:gd name="T66" fmla="*/ 52 w 86"/>
                <a:gd name="T67" fmla="*/ 24 h 116"/>
                <a:gd name="T68" fmla="*/ 40 w 86"/>
                <a:gd name="T69" fmla="*/ 16 h 116"/>
                <a:gd name="T70" fmla="*/ 36 w 86"/>
                <a:gd name="T71" fmla="*/ 4 h 116"/>
                <a:gd name="T72" fmla="*/ 34 w 86"/>
                <a:gd name="T73" fmla="*/ 0 h 116"/>
                <a:gd name="T74" fmla="*/ 28 w 86"/>
                <a:gd name="T75" fmla="*/ 0 h 116"/>
                <a:gd name="T76" fmla="*/ 24 w 86"/>
                <a:gd name="T77" fmla="*/ 4 h 116"/>
                <a:gd name="T78" fmla="*/ 24 w 86"/>
                <a:gd name="T79" fmla="*/ 10 h 116"/>
                <a:gd name="T80" fmla="*/ 24 w 86"/>
                <a:gd name="T81" fmla="*/ 18 h 116"/>
                <a:gd name="T82" fmla="*/ 22 w 86"/>
                <a:gd name="T83" fmla="*/ 20 h 116"/>
                <a:gd name="T84" fmla="*/ 18 w 86"/>
                <a:gd name="T85" fmla="*/ 20 h 116"/>
                <a:gd name="T86" fmla="*/ 12 w 86"/>
                <a:gd name="T87" fmla="*/ 22 h 116"/>
                <a:gd name="T88" fmla="*/ 0 w 86"/>
                <a:gd name="T89" fmla="*/ 26 h 11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6"/>
                <a:gd name="T136" fmla="*/ 0 h 116"/>
                <a:gd name="T137" fmla="*/ 86 w 86"/>
                <a:gd name="T138" fmla="*/ 116 h 11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6" h="116">
                  <a:moveTo>
                    <a:pt x="0" y="26"/>
                  </a:moveTo>
                  <a:lnTo>
                    <a:pt x="2" y="26"/>
                  </a:lnTo>
                  <a:lnTo>
                    <a:pt x="4" y="26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10" y="32"/>
                  </a:lnTo>
                  <a:lnTo>
                    <a:pt x="10" y="36"/>
                  </a:lnTo>
                  <a:lnTo>
                    <a:pt x="20" y="36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48"/>
                  </a:lnTo>
                  <a:lnTo>
                    <a:pt x="20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2"/>
                  </a:lnTo>
                  <a:lnTo>
                    <a:pt x="26" y="60"/>
                  </a:lnTo>
                  <a:lnTo>
                    <a:pt x="30" y="58"/>
                  </a:lnTo>
                  <a:lnTo>
                    <a:pt x="32" y="56"/>
                  </a:lnTo>
                  <a:lnTo>
                    <a:pt x="34" y="56"/>
                  </a:lnTo>
                  <a:lnTo>
                    <a:pt x="38" y="56"/>
                  </a:lnTo>
                  <a:lnTo>
                    <a:pt x="40" y="58"/>
                  </a:lnTo>
                  <a:lnTo>
                    <a:pt x="42" y="58"/>
                  </a:lnTo>
                  <a:lnTo>
                    <a:pt x="44" y="60"/>
                  </a:lnTo>
                  <a:lnTo>
                    <a:pt x="50" y="66"/>
                  </a:lnTo>
                  <a:lnTo>
                    <a:pt x="54" y="72"/>
                  </a:lnTo>
                  <a:lnTo>
                    <a:pt x="58" y="78"/>
                  </a:lnTo>
                  <a:lnTo>
                    <a:pt x="60" y="84"/>
                  </a:lnTo>
                  <a:lnTo>
                    <a:pt x="60" y="86"/>
                  </a:lnTo>
                  <a:lnTo>
                    <a:pt x="60" y="88"/>
                  </a:lnTo>
                  <a:lnTo>
                    <a:pt x="62" y="94"/>
                  </a:lnTo>
                  <a:lnTo>
                    <a:pt x="62" y="100"/>
                  </a:lnTo>
                  <a:lnTo>
                    <a:pt x="62" y="104"/>
                  </a:lnTo>
                  <a:lnTo>
                    <a:pt x="62" y="108"/>
                  </a:lnTo>
                  <a:lnTo>
                    <a:pt x="60" y="110"/>
                  </a:lnTo>
                  <a:lnTo>
                    <a:pt x="68" y="116"/>
                  </a:lnTo>
                  <a:lnTo>
                    <a:pt x="70" y="114"/>
                  </a:lnTo>
                  <a:lnTo>
                    <a:pt x="72" y="114"/>
                  </a:lnTo>
                  <a:lnTo>
                    <a:pt x="78" y="114"/>
                  </a:lnTo>
                  <a:lnTo>
                    <a:pt x="82" y="114"/>
                  </a:lnTo>
                  <a:lnTo>
                    <a:pt x="86" y="114"/>
                  </a:lnTo>
                  <a:lnTo>
                    <a:pt x="86" y="110"/>
                  </a:lnTo>
                  <a:lnTo>
                    <a:pt x="86" y="100"/>
                  </a:lnTo>
                  <a:lnTo>
                    <a:pt x="84" y="88"/>
                  </a:lnTo>
                  <a:lnTo>
                    <a:pt x="80" y="78"/>
                  </a:lnTo>
                  <a:lnTo>
                    <a:pt x="76" y="74"/>
                  </a:lnTo>
                  <a:lnTo>
                    <a:pt x="72" y="70"/>
                  </a:lnTo>
                  <a:lnTo>
                    <a:pt x="68" y="66"/>
                  </a:lnTo>
                  <a:lnTo>
                    <a:pt x="64" y="62"/>
                  </a:lnTo>
                  <a:lnTo>
                    <a:pt x="62" y="60"/>
                  </a:lnTo>
                  <a:lnTo>
                    <a:pt x="60" y="58"/>
                  </a:lnTo>
                  <a:lnTo>
                    <a:pt x="58" y="56"/>
                  </a:lnTo>
                  <a:lnTo>
                    <a:pt x="54" y="54"/>
                  </a:lnTo>
                  <a:lnTo>
                    <a:pt x="52" y="50"/>
                  </a:lnTo>
                  <a:lnTo>
                    <a:pt x="48" y="48"/>
                  </a:lnTo>
                  <a:lnTo>
                    <a:pt x="46" y="44"/>
                  </a:lnTo>
                  <a:lnTo>
                    <a:pt x="48" y="40"/>
                  </a:lnTo>
                  <a:lnTo>
                    <a:pt x="50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2" y="24"/>
                  </a:lnTo>
                  <a:lnTo>
                    <a:pt x="50" y="20"/>
                  </a:lnTo>
                  <a:lnTo>
                    <a:pt x="40" y="16"/>
                  </a:lnTo>
                  <a:lnTo>
                    <a:pt x="38" y="4"/>
                  </a:lnTo>
                  <a:lnTo>
                    <a:pt x="36" y="4"/>
                  </a:lnTo>
                  <a:lnTo>
                    <a:pt x="36" y="2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4" y="10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0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0" y="2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gray">
            <a:xfrm>
              <a:off x="1621" y="2626"/>
              <a:ext cx="200" cy="174"/>
            </a:xfrm>
            <a:custGeom>
              <a:avLst/>
              <a:gdLst>
                <a:gd name="T0" fmla="*/ 150 w 200"/>
                <a:gd name="T1" fmla="*/ 2 h 174"/>
                <a:gd name="T2" fmla="*/ 142 w 200"/>
                <a:gd name="T3" fmla="*/ 10 h 174"/>
                <a:gd name="T4" fmla="*/ 122 w 200"/>
                <a:gd name="T5" fmla="*/ 28 h 174"/>
                <a:gd name="T6" fmla="*/ 118 w 200"/>
                <a:gd name="T7" fmla="*/ 30 h 174"/>
                <a:gd name="T8" fmla="*/ 110 w 200"/>
                <a:gd name="T9" fmla="*/ 36 h 174"/>
                <a:gd name="T10" fmla="*/ 92 w 200"/>
                <a:gd name="T11" fmla="*/ 66 h 174"/>
                <a:gd name="T12" fmla="*/ 82 w 200"/>
                <a:gd name="T13" fmla="*/ 66 h 174"/>
                <a:gd name="T14" fmla="*/ 66 w 200"/>
                <a:gd name="T15" fmla="*/ 70 h 174"/>
                <a:gd name="T16" fmla="*/ 56 w 200"/>
                <a:gd name="T17" fmla="*/ 82 h 174"/>
                <a:gd name="T18" fmla="*/ 46 w 200"/>
                <a:gd name="T19" fmla="*/ 90 h 174"/>
                <a:gd name="T20" fmla="*/ 40 w 200"/>
                <a:gd name="T21" fmla="*/ 94 h 174"/>
                <a:gd name="T22" fmla="*/ 8 w 200"/>
                <a:gd name="T23" fmla="*/ 98 h 174"/>
                <a:gd name="T24" fmla="*/ 14 w 200"/>
                <a:gd name="T25" fmla="*/ 120 h 174"/>
                <a:gd name="T26" fmla="*/ 12 w 200"/>
                <a:gd name="T27" fmla="*/ 132 h 174"/>
                <a:gd name="T28" fmla="*/ 4 w 200"/>
                <a:gd name="T29" fmla="*/ 144 h 174"/>
                <a:gd name="T30" fmla="*/ 4 w 200"/>
                <a:gd name="T31" fmla="*/ 154 h 174"/>
                <a:gd name="T32" fmla="*/ 8 w 200"/>
                <a:gd name="T33" fmla="*/ 162 h 174"/>
                <a:gd name="T34" fmla="*/ 18 w 200"/>
                <a:gd name="T35" fmla="*/ 158 h 174"/>
                <a:gd name="T36" fmla="*/ 30 w 200"/>
                <a:gd name="T37" fmla="*/ 156 h 174"/>
                <a:gd name="T38" fmla="*/ 44 w 200"/>
                <a:gd name="T39" fmla="*/ 158 h 174"/>
                <a:gd name="T40" fmla="*/ 48 w 200"/>
                <a:gd name="T41" fmla="*/ 158 h 174"/>
                <a:gd name="T42" fmla="*/ 60 w 200"/>
                <a:gd name="T43" fmla="*/ 160 h 174"/>
                <a:gd name="T44" fmla="*/ 76 w 200"/>
                <a:gd name="T45" fmla="*/ 174 h 174"/>
                <a:gd name="T46" fmla="*/ 94 w 200"/>
                <a:gd name="T47" fmla="*/ 156 h 174"/>
                <a:gd name="T48" fmla="*/ 114 w 200"/>
                <a:gd name="T49" fmla="*/ 154 h 174"/>
                <a:gd name="T50" fmla="*/ 114 w 200"/>
                <a:gd name="T51" fmla="*/ 130 h 174"/>
                <a:gd name="T52" fmla="*/ 116 w 200"/>
                <a:gd name="T53" fmla="*/ 112 h 174"/>
                <a:gd name="T54" fmla="*/ 152 w 200"/>
                <a:gd name="T55" fmla="*/ 82 h 174"/>
                <a:gd name="T56" fmla="*/ 156 w 200"/>
                <a:gd name="T57" fmla="*/ 76 h 174"/>
                <a:gd name="T58" fmla="*/ 164 w 200"/>
                <a:gd name="T59" fmla="*/ 66 h 174"/>
                <a:gd name="T60" fmla="*/ 172 w 200"/>
                <a:gd name="T61" fmla="*/ 60 h 174"/>
                <a:gd name="T62" fmla="*/ 172 w 200"/>
                <a:gd name="T63" fmla="*/ 52 h 174"/>
                <a:gd name="T64" fmla="*/ 178 w 200"/>
                <a:gd name="T65" fmla="*/ 46 h 174"/>
                <a:gd name="T66" fmla="*/ 188 w 200"/>
                <a:gd name="T67" fmla="*/ 44 h 174"/>
                <a:gd name="T68" fmla="*/ 200 w 200"/>
                <a:gd name="T69" fmla="*/ 46 h 174"/>
                <a:gd name="T70" fmla="*/ 198 w 200"/>
                <a:gd name="T71" fmla="*/ 42 h 174"/>
                <a:gd name="T72" fmla="*/ 192 w 200"/>
                <a:gd name="T73" fmla="*/ 38 h 174"/>
                <a:gd name="T74" fmla="*/ 184 w 200"/>
                <a:gd name="T75" fmla="*/ 36 h 174"/>
                <a:gd name="T76" fmla="*/ 180 w 200"/>
                <a:gd name="T77" fmla="*/ 32 h 174"/>
                <a:gd name="T78" fmla="*/ 172 w 200"/>
                <a:gd name="T79" fmla="*/ 26 h 174"/>
                <a:gd name="T80" fmla="*/ 160 w 200"/>
                <a:gd name="T81" fmla="*/ 28 h 174"/>
                <a:gd name="T82" fmla="*/ 156 w 200"/>
                <a:gd name="T83" fmla="*/ 18 h 174"/>
                <a:gd name="T84" fmla="*/ 154 w 200"/>
                <a:gd name="T85" fmla="*/ 0 h 17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0"/>
                <a:gd name="T130" fmla="*/ 0 h 174"/>
                <a:gd name="T131" fmla="*/ 200 w 200"/>
                <a:gd name="T132" fmla="*/ 174 h 17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0" h="174">
                  <a:moveTo>
                    <a:pt x="154" y="0"/>
                  </a:moveTo>
                  <a:lnTo>
                    <a:pt x="154" y="2"/>
                  </a:lnTo>
                  <a:lnTo>
                    <a:pt x="150" y="2"/>
                  </a:lnTo>
                  <a:lnTo>
                    <a:pt x="148" y="4"/>
                  </a:lnTo>
                  <a:lnTo>
                    <a:pt x="144" y="8"/>
                  </a:lnTo>
                  <a:lnTo>
                    <a:pt x="142" y="10"/>
                  </a:lnTo>
                  <a:lnTo>
                    <a:pt x="142" y="14"/>
                  </a:lnTo>
                  <a:lnTo>
                    <a:pt x="126" y="18"/>
                  </a:lnTo>
                  <a:lnTo>
                    <a:pt x="122" y="28"/>
                  </a:lnTo>
                  <a:lnTo>
                    <a:pt x="120" y="28"/>
                  </a:lnTo>
                  <a:lnTo>
                    <a:pt x="118" y="30"/>
                  </a:lnTo>
                  <a:lnTo>
                    <a:pt x="116" y="30"/>
                  </a:lnTo>
                  <a:lnTo>
                    <a:pt x="112" y="32"/>
                  </a:lnTo>
                  <a:lnTo>
                    <a:pt x="110" y="36"/>
                  </a:lnTo>
                  <a:lnTo>
                    <a:pt x="110" y="40"/>
                  </a:lnTo>
                  <a:lnTo>
                    <a:pt x="110" y="46"/>
                  </a:lnTo>
                  <a:lnTo>
                    <a:pt x="92" y="66"/>
                  </a:lnTo>
                  <a:lnTo>
                    <a:pt x="90" y="66"/>
                  </a:lnTo>
                  <a:lnTo>
                    <a:pt x="86" y="66"/>
                  </a:lnTo>
                  <a:lnTo>
                    <a:pt x="82" y="66"/>
                  </a:lnTo>
                  <a:lnTo>
                    <a:pt x="76" y="66"/>
                  </a:lnTo>
                  <a:lnTo>
                    <a:pt x="72" y="68"/>
                  </a:lnTo>
                  <a:lnTo>
                    <a:pt x="66" y="70"/>
                  </a:lnTo>
                  <a:lnTo>
                    <a:pt x="62" y="74"/>
                  </a:lnTo>
                  <a:lnTo>
                    <a:pt x="60" y="78"/>
                  </a:lnTo>
                  <a:lnTo>
                    <a:pt x="56" y="82"/>
                  </a:lnTo>
                  <a:lnTo>
                    <a:pt x="52" y="86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0" y="94"/>
                  </a:lnTo>
                  <a:lnTo>
                    <a:pt x="32" y="96"/>
                  </a:lnTo>
                  <a:lnTo>
                    <a:pt x="20" y="98"/>
                  </a:lnTo>
                  <a:lnTo>
                    <a:pt x="8" y="98"/>
                  </a:lnTo>
                  <a:lnTo>
                    <a:pt x="0" y="96"/>
                  </a:lnTo>
                  <a:lnTo>
                    <a:pt x="12" y="116"/>
                  </a:lnTo>
                  <a:lnTo>
                    <a:pt x="14" y="120"/>
                  </a:lnTo>
                  <a:lnTo>
                    <a:pt x="14" y="130"/>
                  </a:lnTo>
                  <a:lnTo>
                    <a:pt x="12" y="132"/>
                  </a:lnTo>
                  <a:lnTo>
                    <a:pt x="8" y="134"/>
                  </a:lnTo>
                  <a:lnTo>
                    <a:pt x="6" y="138"/>
                  </a:lnTo>
                  <a:lnTo>
                    <a:pt x="4" y="144"/>
                  </a:lnTo>
                  <a:lnTo>
                    <a:pt x="4" y="146"/>
                  </a:lnTo>
                  <a:lnTo>
                    <a:pt x="4" y="150"/>
                  </a:lnTo>
                  <a:lnTo>
                    <a:pt x="4" y="154"/>
                  </a:lnTo>
                  <a:lnTo>
                    <a:pt x="6" y="158"/>
                  </a:lnTo>
                  <a:lnTo>
                    <a:pt x="8" y="162"/>
                  </a:lnTo>
                  <a:lnTo>
                    <a:pt x="10" y="160"/>
                  </a:lnTo>
                  <a:lnTo>
                    <a:pt x="14" y="160"/>
                  </a:lnTo>
                  <a:lnTo>
                    <a:pt x="18" y="158"/>
                  </a:lnTo>
                  <a:lnTo>
                    <a:pt x="22" y="158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4" y="158"/>
                  </a:lnTo>
                  <a:lnTo>
                    <a:pt x="40" y="158"/>
                  </a:lnTo>
                  <a:lnTo>
                    <a:pt x="44" y="158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58"/>
                  </a:lnTo>
                  <a:lnTo>
                    <a:pt x="56" y="160"/>
                  </a:lnTo>
                  <a:lnTo>
                    <a:pt x="60" y="160"/>
                  </a:lnTo>
                  <a:lnTo>
                    <a:pt x="64" y="162"/>
                  </a:lnTo>
                  <a:lnTo>
                    <a:pt x="66" y="166"/>
                  </a:lnTo>
                  <a:lnTo>
                    <a:pt x="76" y="174"/>
                  </a:lnTo>
                  <a:lnTo>
                    <a:pt x="92" y="156"/>
                  </a:lnTo>
                  <a:lnTo>
                    <a:pt x="94" y="156"/>
                  </a:lnTo>
                  <a:lnTo>
                    <a:pt x="96" y="154"/>
                  </a:lnTo>
                  <a:lnTo>
                    <a:pt x="100" y="154"/>
                  </a:lnTo>
                  <a:lnTo>
                    <a:pt x="114" y="154"/>
                  </a:lnTo>
                  <a:lnTo>
                    <a:pt x="120" y="154"/>
                  </a:lnTo>
                  <a:lnTo>
                    <a:pt x="122" y="134"/>
                  </a:lnTo>
                  <a:lnTo>
                    <a:pt x="114" y="130"/>
                  </a:lnTo>
                  <a:lnTo>
                    <a:pt x="114" y="128"/>
                  </a:lnTo>
                  <a:lnTo>
                    <a:pt x="114" y="122"/>
                  </a:lnTo>
                  <a:lnTo>
                    <a:pt x="116" y="112"/>
                  </a:lnTo>
                  <a:lnTo>
                    <a:pt x="120" y="102"/>
                  </a:lnTo>
                  <a:lnTo>
                    <a:pt x="132" y="92"/>
                  </a:lnTo>
                  <a:lnTo>
                    <a:pt x="152" y="82"/>
                  </a:lnTo>
                  <a:lnTo>
                    <a:pt x="154" y="80"/>
                  </a:lnTo>
                  <a:lnTo>
                    <a:pt x="156" y="76"/>
                  </a:lnTo>
                  <a:lnTo>
                    <a:pt x="160" y="72"/>
                  </a:lnTo>
                  <a:lnTo>
                    <a:pt x="162" y="70"/>
                  </a:lnTo>
                  <a:lnTo>
                    <a:pt x="164" y="66"/>
                  </a:lnTo>
                  <a:lnTo>
                    <a:pt x="164" y="62"/>
                  </a:lnTo>
                  <a:lnTo>
                    <a:pt x="172" y="62"/>
                  </a:lnTo>
                  <a:lnTo>
                    <a:pt x="172" y="60"/>
                  </a:lnTo>
                  <a:lnTo>
                    <a:pt x="170" y="58"/>
                  </a:lnTo>
                  <a:lnTo>
                    <a:pt x="170" y="56"/>
                  </a:lnTo>
                  <a:lnTo>
                    <a:pt x="172" y="52"/>
                  </a:lnTo>
                  <a:lnTo>
                    <a:pt x="174" y="50"/>
                  </a:lnTo>
                  <a:lnTo>
                    <a:pt x="176" y="46"/>
                  </a:lnTo>
                  <a:lnTo>
                    <a:pt x="178" y="46"/>
                  </a:lnTo>
                  <a:lnTo>
                    <a:pt x="180" y="46"/>
                  </a:lnTo>
                  <a:lnTo>
                    <a:pt x="184" y="44"/>
                  </a:lnTo>
                  <a:lnTo>
                    <a:pt x="188" y="44"/>
                  </a:lnTo>
                  <a:lnTo>
                    <a:pt x="192" y="44"/>
                  </a:lnTo>
                  <a:lnTo>
                    <a:pt x="196" y="46"/>
                  </a:lnTo>
                  <a:lnTo>
                    <a:pt x="200" y="46"/>
                  </a:lnTo>
                  <a:lnTo>
                    <a:pt x="200" y="44"/>
                  </a:lnTo>
                  <a:lnTo>
                    <a:pt x="198" y="42"/>
                  </a:lnTo>
                  <a:lnTo>
                    <a:pt x="196" y="40"/>
                  </a:lnTo>
                  <a:lnTo>
                    <a:pt x="192" y="38"/>
                  </a:lnTo>
                  <a:lnTo>
                    <a:pt x="190" y="38"/>
                  </a:lnTo>
                  <a:lnTo>
                    <a:pt x="186" y="36"/>
                  </a:lnTo>
                  <a:lnTo>
                    <a:pt x="184" y="36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80" y="32"/>
                  </a:lnTo>
                  <a:lnTo>
                    <a:pt x="178" y="30"/>
                  </a:lnTo>
                  <a:lnTo>
                    <a:pt x="176" y="28"/>
                  </a:lnTo>
                  <a:lnTo>
                    <a:pt x="172" y="26"/>
                  </a:lnTo>
                  <a:lnTo>
                    <a:pt x="166" y="26"/>
                  </a:lnTo>
                  <a:lnTo>
                    <a:pt x="160" y="28"/>
                  </a:lnTo>
                  <a:lnTo>
                    <a:pt x="158" y="26"/>
                  </a:lnTo>
                  <a:lnTo>
                    <a:pt x="156" y="22"/>
                  </a:lnTo>
                  <a:lnTo>
                    <a:pt x="156" y="18"/>
                  </a:lnTo>
                  <a:lnTo>
                    <a:pt x="156" y="14"/>
                  </a:lnTo>
                  <a:lnTo>
                    <a:pt x="172" y="0"/>
                  </a:lnTo>
                  <a:lnTo>
                    <a:pt x="154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gray">
            <a:xfrm>
              <a:off x="2099" y="3038"/>
              <a:ext cx="68" cy="66"/>
            </a:xfrm>
            <a:custGeom>
              <a:avLst/>
              <a:gdLst>
                <a:gd name="T0" fmla="*/ 0 w 68"/>
                <a:gd name="T1" fmla="*/ 0 h 66"/>
                <a:gd name="T2" fmla="*/ 16 w 68"/>
                <a:gd name="T3" fmla="*/ 26 h 66"/>
                <a:gd name="T4" fmla="*/ 18 w 68"/>
                <a:gd name="T5" fmla="*/ 28 h 66"/>
                <a:gd name="T6" fmla="*/ 28 w 68"/>
                <a:gd name="T7" fmla="*/ 36 h 66"/>
                <a:gd name="T8" fmla="*/ 38 w 68"/>
                <a:gd name="T9" fmla="*/ 44 h 66"/>
                <a:gd name="T10" fmla="*/ 50 w 68"/>
                <a:gd name="T11" fmla="*/ 54 h 66"/>
                <a:gd name="T12" fmla="*/ 60 w 68"/>
                <a:gd name="T13" fmla="*/ 62 h 66"/>
                <a:gd name="T14" fmla="*/ 66 w 68"/>
                <a:gd name="T15" fmla="*/ 66 h 66"/>
                <a:gd name="T16" fmla="*/ 68 w 68"/>
                <a:gd name="T17" fmla="*/ 66 h 66"/>
                <a:gd name="T18" fmla="*/ 68 w 68"/>
                <a:gd name="T19" fmla="*/ 62 h 66"/>
                <a:gd name="T20" fmla="*/ 68 w 68"/>
                <a:gd name="T21" fmla="*/ 60 h 66"/>
                <a:gd name="T22" fmla="*/ 68 w 68"/>
                <a:gd name="T23" fmla="*/ 58 h 66"/>
                <a:gd name="T24" fmla="*/ 66 w 68"/>
                <a:gd name="T25" fmla="*/ 56 h 66"/>
                <a:gd name="T26" fmla="*/ 66 w 68"/>
                <a:gd name="T27" fmla="*/ 54 h 66"/>
                <a:gd name="T28" fmla="*/ 58 w 68"/>
                <a:gd name="T29" fmla="*/ 42 h 66"/>
                <a:gd name="T30" fmla="*/ 58 w 68"/>
                <a:gd name="T31" fmla="*/ 40 h 66"/>
                <a:gd name="T32" fmla="*/ 58 w 68"/>
                <a:gd name="T33" fmla="*/ 36 h 66"/>
                <a:gd name="T34" fmla="*/ 56 w 68"/>
                <a:gd name="T35" fmla="*/ 32 h 66"/>
                <a:gd name="T36" fmla="*/ 56 w 68"/>
                <a:gd name="T37" fmla="*/ 26 h 66"/>
                <a:gd name="T38" fmla="*/ 54 w 68"/>
                <a:gd name="T39" fmla="*/ 24 h 66"/>
                <a:gd name="T40" fmla="*/ 46 w 68"/>
                <a:gd name="T41" fmla="*/ 12 h 66"/>
                <a:gd name="T42" fmla="*/ 38 w 68"/>
                <a:gd name="T43" fmla="*/ 14 h 66"/>
                <a:gd name="T44" fmla="*/ 30 w 68"/>
                <a:gd name="T45" fmla="*/ 4 h 66"/>
                <a:gd name="T46" fmla="*/ 12 w 68"/>
                <a:gd name="T47" fmla="*/ 6 h 66"/>
                <a:gd name="T48" fmla="*/ 0 w 68"/>
                <a:gd name="T49" fmla="*/ 0 h 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8"/>
                <a:gd name="T76" fmla="*/ 0 h 66"/>
                <a:gd name="T77" fmla="*/ 68 w 68"/>
                <a:gd name="T78" fmla="*/ 66 h 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8" h="66">
                  <a:moveTo>
                    <a:pt x="0" y="0"/>
                  </a:moveTo>
                  <a:lnTo>
                    <a:pt x="16" y="26"/>
                  </a:lnTo>
                  <a:lnTo>
                    <a:pt x="18" y="28"/>
                  </a:lnTo>
                  <a:lnTo>
                    <a:pt x="28" y="36"/>
                  </a:lnTo>
                  <a:lnTo>
                    <a:pt x="38" y="44"/>
                  </a:lnTo>
                  <a:lnTo>
                    <a:pt x="50" y="54"/>
                  </a:lnTo>
                  <a:lnTo>
                    <a:pt x="60" y="62"/>
                  </a:lnTo>
                  <a:lnTo>
                    <a:pt x="66" y="66"/>
                  </a:lnTo>
                  <a:lnTo>
                    <a:pt x="68" y="66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8" y="58"/>
                  </a:lnTo>
                  <a:lnTo>
                    <a:pt x="66" y="56"/>
                  </a:lnTo>
                  <a:lnTo>
                    <a:pt x="66" y="54"/>
                  </a:lnTo>
                  <a:lnTo>
                    <a:pt x="58" y="42"/>
                  </a:lnTo>
                  <a:lnTo>
                    <a:pt x="58" y="40"/>
                  </a:lnTo>
                  <a:lnTo>
                    <a:pt x="58" y="36"/>
                  </a:lnTo>
                  <a:lnTo>
                    <a:pt x="56" y="32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46" y="12"/>
                  </a:lnTo>
                  <a:lnTo>
                    <a:pt x="38" y="14"/>
                  </a:lnTo>
                  <a:lnTo>
                    <a:pt x="30" y="4"/>
                  </a:lnTo>
                  <a:lnTo>
                    <a:pt x="12" y="6"/>
                  </a:lnTo>
                  <a:lnTo>
                    <a:pt x="0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gray">
            <a:xfrm>
              <a:off x="1961" y="2784"/>
              <a:ext cx="54" cy="56"/>
            </a:xfrm>
            <a:custGeom>
              <a:avLst/>
              <a:gdLst>
                <a:gd name="T0" fmla="*/ 54 w 54"/>
                <a:gd name="T1" fmla="*/ 56 h 56"/>
                <a:gd name="T2" fmla="*/ 48 w 54"/>
                <a:gd name="T3" fmla="*/ 44 h 56"/>
                <a:gd name="T4" fmla="*/ 48 w 54"/>
                <a:gd name="T5" fmla="*/ 44 h 56"/>
                <a:gd name="T6" fmla="*/ 48 w 54"/>
                <a:gd name="T7" fmla="*/ 42 h 56"/>
                <a:gd name="T8" fmla="*/ 44 w 54"/>
                <a:gd name="T9" fmla="*/ 40 h 56"/>
                <a:gd name="T10" fmla="*/ 40 w 54"/>
                <a:gd name="T11" fmla="*/ 38 h 56"/>
                <a:gd name="T12" fmla="*/ 40 w 54"/>
                <a:gd name="T13" fmla="*/ 38 h 56"/>
                <a:gd name="T14" fmla="*/ 38 w 54"/>
                <a:gd name="T15" fmla="*/ 36 h 56"/>
                <a:gd name="T16" fmla="*/ 34 w 54"/>
                <a:gd name="T17" fmla="*/ 36 h 56"/>
                <a:gd name="T18" fmla="*/ 28 w 54"/>
                <a:gd name="T19" fmla="*/ 36 h 56"/>
                <a:gd name="T20" fmla="*/ 24 w 54"/>
                <a:gd name="T21" fmla="*/ 38 h 56"/>
                <a:gd name="T22" fmla="*/ 20 w 54"/>
                <a:gd name="T23" fmla="*/ 40 h 56"/>
                <a:gd name="T24" fmla="*/ 20 w 54"/>
                <a:gd name="T25" fmla="*/ 42 h 56"/>
                <a:gd name="T26" fmla="*/ 18 w 54"/>
                <a:gd name="T27" fmla="*/ 42 h 56"/>
                <a:gd name="T28" fmla="*/ 18 w 54"/>
                <a:gd name="T29" fmla="*/ 44 h 56"/>
                <a:gd name="T30" fmla="*/ 16 w 54"/>
                <a:gd name="T31" fmla="*/ 44 h 56"/>
                <a:gd name="T32" fmla="*/ 12 w 54"/>
                <a:gd name="T33" fmla="*/ 46 h 56"/>
                <a:gd name="T34" fmla="*/ 6 w 54"/>
                <a:gd name="T35" fmla="*/ 46 h 56"/>
                <a:gd name="T36" fmla="*/ 6 w 54"/>
                <a:gd name="T37" fmla="*/ 32 h 56"/>
                <a:gd name="T38" fmla="*/ 6 w 54"/>
                <a:gd name="T39" fmla="*/ 32 h 56"/>
                <a:gd name="T40" fmla="*/ 6 w 54"/>
                <a:gd name="T41" fmla="*/ 30 h 56"/>
                <a:gd name="T42" fmla="*/ 4 w 54"/>
                <a:gd name="T43" fmla="*/ 26 h 56"/>
                <a:gd name="T44" fmla="*/ 2 w 54"/>
                <a:gd name="T45" fmla="*/ 26 h 56"/>
                <a:gd name="T46" fmla="*/ 2 w 54"/>
                <a:gd name="T47" fmla="*/ 24 h 56"/>
                <a:gd name="T48" fmla="*/ 0 w 54"/>
                <a:gd name="T49" fmla="*/ 22 h 56"/>
                <a:gd name="T50" fmla="*/ 0 w 54"/>
                <a:gd name="T51" fmla="*/ 18 h 56"/>
                <a:gd name="T52" fmla="*/ 0 w 54"/>
                <a:gd name="T53" fmla="*/ 14 h 56"/>
                <a:gd name="T54" fmla="*/ 2 w 54"/>
                <a:gd name="T55" fmla="*/ 12 h 56"/>
                <a:gd name="T56" fmla="*/ 2 w 54"/>
                <a:gd name="T57" fmla="*/ 10 h 56"/>
                <a:gd name="T58" fmla="*/ 2 w 54"/>
                <a:gd name="T59" fmla="*/ 8 h 56"/>
                <a:gd name="T60" fmla="*/ 4 w 54"/>
                <a:gd name="T61" fmla="*/ 4 h 56"/>
                <a:gd name="T62" fmla="*/ 4 w 54"/>
                <a:gd name="T63" fmla="*/ 2 h 56"/>
                <a:gd name="T64" fmla="*/ 6 w 54"/>
                <a:gd name="T65" fmla="*/ 0 h 56"/>
                <a:gd name="T66" fmla="*/ 10 w 54"/>
                <a:gd name="T67" fmla="*/ 0 h 56"/>
                <a:gd name="T68" fmla="*/ 18 w 54"/>
                <a:gd name="T69" fmla="*/ 0 h 56"/>
                <a:gd name="T70" fmla="*/ 24 w 54"/>
                <a:gd name="T71" fmla="*/ 0 h 56"/>
                <a:gd name="T72" fmla="*/ 24 w 54"/>
                <a:gd name="T73" fmla="*/ 0 h 56"/>
                <a:gd name="T74" fmla="*/ 26 w 54"/>
                <a:gd name="T75" fmla="*/ 0 h 56"/>
                <a:gd name="T76" fmla="*/ 26 w 54"/>
                <a:gd name="T77" fmla="*/ 0 h 56"/>
                <a:gd name="T78" fmla="*/ 28 w 54"/>
                <a:gd name="T79" fmla="*/ 2 h 56"/>
                <a:gd name="T80" fmla="*/ 30 w 54"/>
                <a:gd name="T81" fmla="*/ 6 h 56"/>
                <a:gd name="T82" fmla="*/ 30 w 54"/>
                <a:gd name="T83" fmla="*/ 14 h 56"/>
                <a:gd name="T84" fmla="*/ 34 w 54"/>
                <a:gd name="T85" fmla="*/ 28 h 56"/>
                <a:gd name="T86" fmla="*/ 36 w 54"/>
                <a:gd name="T87" fmla="*/ 26 h 56"/>
                <a:gd name="T88" fmla="*/ 36 w 54"/>
                <a:gd name="T89" fmla="*/ 26 h 56"/>
                <a:gd name="T90" fmla="*/ 38 w 54"/>
                <a:gd name="T91" fmla="*/ 24 h 56"/>
                <a:gd name="T92" fmla="*/ 40 w 54"/>
                <a:gd name="T93" fmla="*/ 20 h 56"/>
                <a:gd name="T94" fmla="*/ 40 w 54"/>
                <a:gd name="T95" fmla="*/ 18 h 56"/>
                <a:gd name="T96" fmla="*/ 42 w 54"/>
                <a:gd name="T97" fmla="*/ 14 h 56"/>
                <a:gd name="T98" fmla="*/ 44 w 54"/>
                <a:gd name="T99" fmla="*/ 12 h 56"/>
                <a:gd name="T100" fmla="*/ 44 w 54"/>
                <a:gd name="T101" fmla="*/ 12 h 56"/>
                <a:gd name="T102" fmla="*/ 46 w 54"/>
                <a:gd name="T103" fmla="*/ 12 h 56"/>
                <a:gd name="T104" fmla="*/ 48 w 54"/>
                <a:gd name="T105" fmla="*/ 14 h 56"/>
                <a:gd name="T106" fmla="*/ 48 w 54"/>
                <a:gd name="T107" fmla="*/ 18 h 56"/>
                <a:gd name="T108" fmla="*/ 52 w 54"/>
                <a:gd name="T109" fmla="*/ 34 h 56"/>
                <a:gd name="T110" fmla="*/ 54 w 54"/>
                <a:gd name="T111" fmla="*/ 46 h 56"/>
                <a:gd name="T112" fmla="*/ 54 w 54"/>
                <a:gd name="T113" fmla="*/ 56 h 5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4"/>
                <a:gd name="T172" fmla="*/ 0 h 56"/>
                <a:gd name="T173" fmla="*/ 54 w 54"/>
                <a:gd name="T174" fmla="*/ 56 h 5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4" h="56">
                  <a:moveTo>
                    <a:pt x="54" y="56"/>
                  </a:moveTo>
                  <a:lnTo>
                    <a:pt x="48" y="44"/>
                  </a:lnTo>
                  <a:lnTo>
                    <a:pt x="48" y="42"/>
                  </a:lnTo>
                  <a:lnTo>
                    <a:pt x="44" y="40"/>
                  </a:lnTo>
                  <a:lnTo>
                    <a:pt x="40" y="38"/>
                  </a:lnTo>
                  <a:lnTo>
                    <a:pt x="38" y="36"/>
                  </a:lnTo>
                  <a:lnTo>
                    <a:pt x="34" y="36"/>
                  </a:lnTo>
                  <a:lnTo>
                    <a:pt x="28" y="36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20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2" y="46"/>
                  </a:lnTo>
                  <a:lnTo>
                    <a:pt x="6" y="46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0" y="18"/>
                  </a:lnTo>
                  <a:lnTo>
                    <a:pt x="42" y="14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2" y="34"/>
                  </a:lnTo>
                  <a:lnTo>
                    <a:pt x="54" y="46"/>
                  </a:lnTo>
                  <a:lnTo>
                    <a:pt x="54" y="5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gray">
            <a:xfrm>
              <a:off x="2011" y="2746"/>
              <a:ext cx="100" cy="272"/>
            </a:xfrm>
            <a:custGeom>
              <a:avLst/>
              <a:gdLst>
                <a:gd name="T0" fmla="*/ 40 w 100"/>
                <a:gd name="T1" fmla="*/ 170 h 272"/>
                <a:gd name="T2" fmla="*/ 26 w 100"/>
                <a:gd name="T3" fmla="*/ 166 h 272"/>
                <a:gd name="T4" fmla="*/ 26 w 100"/>
                <a:gd name="T5" fmla="*/ 156 h 272"/>
                <a:gd name="T6" fmla="*/ 26 w 100"/>
                <a:gd name="T7" fmla="*/ 142 h 272"/>
                <a:gd name="T8" fmla="*/ 24 w 100"/>
                <a:gd name="T9" fmla="*/ 136 h 272"/>
                <a:gd name="T10" fmla="*/ 20 w 100"/>
                <a:gd name="T11" fmla="*/ 130 h 272"/>
                <a:gd name="T12" fmla="*/ 16 w 100"/>
                <a:gd name="T13" fmla="*/ 120 h 272"/>
                <a:gd name="T14" fmla="*/ 10 w 100"/>
                <a:gd name="T15" fmla="*/ 112 h 272"/>
                <a:gd name="T16" fmla="*/ 8 w 100"/>
                <a:gd name="T17" fmla="*/ 108 h 272"/>
                <a:gd name="T18" fmla="*/ 4 w 100"/>
                <a:gd name="T19" fmla="*/ 102 h 272"/>
                <a:gd name="T20" fmla="*/ 2 w 100"/>
                <a:gd name="T21" fmla="*/ 94 h 272"/>
                <a:gd name="T22" fmla="*/ 2 w 100"/>
                <a:gd name="T23" fmla="*/ 90 h 272"/>
                <a:gd name="T24" fmla="*/ 4 w 100"/>
                <a:gd name="T25" fmla="*/ 82 h 272"/>
                <a:gd name="T26" fmla="*/ 2 w 100"/>
                <a:gd name="T27" fmla="*/ 78 h 272"/>
                <a:gd name="T28" fmla="*/ 0 w 100"/>
                <a:gd name="T29" fmla="*/ 74 h 272"/>
                <a:gd name="T30" fmla="*/ 2 w 100"/>
                <a:gd name="T31" fmla="*/ 70 h 272"/>
                <a:gd name="T32" fmla="*/ 4 w 100"/>
                <a:gd name="T33" fmla="*/ 72 h 272"/>
                <a:gd name="T34" fmla="*/ 6 w 100"/>
                <a:gd name="T35" fmla="*/ 72 h 272"/>
                <a:gd name="T36" fmla="*/ 8 w 100"/>
                <a:gd name="T37" fmla="*/ 74 h 272"/>
                <a:gd name="T38" fmla="*/ 10 w 100"/>
                <a:gd name="T39" fmla="*/ 70 h 272"/>
                <a:gd name="T40" fmla="*/ 6 w 100"/>
                <a:gd name="T41" fmla="*/ 56 h 272"/>
                <a:gd name="T42" fmla="*/ 8 w 100"/>
                <a:gd name="T43" fmla="*/ 56 h 272"/>
                <a:gd name="T44" fmla="*/ 10 w 100"/>
                <a:gd name="T45" fmla="*/ 58 h 272"/>
                <a:gd name="T46" fmla="*/ 16 w 100"/>
                <a:gd name="T47" fmla="*/ 60 h 272"/>
                <a:gd name="T48" fmla="*/ 22 w 100"/>
                <a:gd name="T49" fmla="*/ 58 h 272"/>
                <a:gd name="T50" fmla="*/ 22 w 100"/>
                <a:gd name="T51" fmla="*/ 56 h 272"/>
                <a:gd name="T52" fmla="*/ 26 w 100"/>
                <a:gd name="T53" fmla="*/ 54 h 272"/>
                <a:gd name="T54" fmla="*/ 28 w 100"/>
                <a:gd name="T55" fmla="*/ 48 h 272"/>
                <a:gd name="T56" fmla="*/ 32 w 100"/>
                <a:gd name="T57" fmla="*/ 40 h 272"/>
                <a:gd name="T58" fmla="*/ 36 w 100"/>
                <a:gd name="T59" fmla="*/ 34 h 272"/>
                <a:gd name="T60" fmla="*/ 36 w 100"/>
                <a:gd name="T61" fmla="*/ 30 h 272"/>
                <a:gd name="T62" fmla="*/ 40 w 100"/>
                <a:gd name="T63" fmla="*/ 26 h 272"/>
                <a:gd name="T64" fmla="*/ 66 w 100"/>
                <a:gd name="T65" fmla="*/ 0 h 272"/>
                <a:gd name="T66" fmla="*/ 74 w 100"/>
                <a:gd name="T67" fmla="*/ 8 h 272"/>
                <a:gd name="T68" fmla="*/ 84 w 100"/>
                <a:gd name="T69" fmla="*/ 34 h 272"/>
                <a:gd name="T70" fmla="*/ 82 w 100"/>
                <a:gd name="T71" fmla="*/ 36 h 272"/>
                <a:gd name="T72" fmla="*/ 76 w 100"/>
                <a:gd name="T73" fmla="*/ 52 h 272"/>
                <a:gd name="T74" fmla="*/ 72 w 100"/>
                <a:gd name="T75" fmla="*/ 72 h 272"/>
                <a:gd name="T76" fmla="*/ 76 w 100"/>
                <a:gd name="T77" fmla="*/ 76 h 272"/>
                <a:gd name="T78" fmla="*/ 80 w 100"/>
                <a:gd name="T79" fmla="*/ 80 h 272"/>
                <a:gd name="T80" fmla="*/ 90 w 100"/>
                <a:gd name="T81" fmla="*/ 78 h 272"/>
                <a:gd name="T82" fmla="*/ 96 w 100"/>
                <a:gd name="T83" fmla="*/ 98 h 272"/>
                <a:gd name="T84" fmla="*/ 90 w 100"/>
                <a:gd name="T85" fmla="*/ 102 h 272"/>
                <a:gd name="T86" fmla="*/ 82 w 100"/>
                <a:gd name="T87" fmla="*/ 112 h 272"/>
                <a:gd name="T88" fmla="*/ 84 w 100"/>
                <a:gd name="T89" fmla="*/ 138 h 272"/>
                <a:gd name="T90" fmla="*/ 82 w 100"/>
                <a:gd name="T91" fmla="*/ 138 h 272"/>
                <a:gd name="T92" fmla="*/ 80 w 100"/>
                <a:gd name="T93" fmla="*/ 142 h 272"/>
                <a:gd name="T94" fmla="*/ 80 w 100"/>
                <a:gd name="T95" fmla="*/ 150 h 272"/>
                <a:gd name="T96" fmla="*/ 80 w 100"/>
                <a:gd name="T97" fmla="*/ 158 h 272"/>
                <a:gd name="T98" fmla="*/ 80 w 100"/>
                <a:gd name="T99" fmla="*/ 168 h 272"/>
                <a:gd name="T100" fmla="*/ 84 w 100"/>
                <a:gd name="T101" fmla="*/ 182 h 272"/>
                <a:gd name="T102" fmla="*/ 84 w 100"/>
                <a:gd name="T103" fmla="*/ 210 h 272"/>
                <a:gd name="T104" fmla="*/ 84 w 100"/>
                <a:gd name="T105" fmla="*/ 224 h 272"/>
                <a:gd name="T106" fmla="*/ 82 w 100"/>
                <a:gd name="T107" fmla="*/ 244 h 272"/>
                <a:gd name="T108" fmla="*/ 76 w 100"/>
                <a:gd name="T109" fmla="*/ 272 h 272"/>
                <a:gd name="T110" fmla="*/ 72 w 100"/>
                <a:gd name="T111" fmla="*/ 262 h 272"/>
                <a:gd name="T112" fmla="*/ 74 w 100"/>
                <a:gd name="T113" fmla="*/ 226 h 272"/>
                <a:gd name="T114" fmla="*/ 74 w 100"/>
                <a:gd name="T115" fmla="*/ 206 h 272"/>
                <a:gd name="T116" fmla="*/ 70 w 100"/>
                <a:gd name="T117" fmla="*/ 168 h 2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0"/>
                <a:gd name="T178" fmla="*/ 0 h 272"/>
                <a:gd name="T179" fmla="*/ 100 w 100"/>
                <a:gd name="T180" fmla="*/ 272 h 27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0" h="272">
                  <a:moveTo>
                    <a:pt x="62" y="154"/>
                  </a:moveTo>
                  <a:lnTo>
                    <a:pt x="40" y="170"/>
                  </a:lnTo>
                  <a:lnTo>
                    <a:pt x="26" y="168"/>
                  </a:lnTo>
                  <a:lnTo>
                    <a:pt x="26" y="166"/>
                  </a:lnTo>
                  <a:lnTo>
                    <a:pt x="26" y="162"/>
                  </a:lnTo>
                  <a:lnTo>
                    <a:pt x="26" y="156"/>
                  </a:lnTo>
                  <a:lnTo>
                    <a:pt x="26" y="148"/>
                  </a:lnTo>
                  <a:lnTo>
                    <a:pt x="26" y="142"/>
                  </a:lnTo>
                  <a:lnTo>
                    <a:pt x="24" y="138"/>
                  </a:lnTo>
                  <a:lnTo>
                    <a:pt x="24" y="136"/>
                  </a:lnTo>
                  <a:lnTo>
                    <a:pt x="22" y="134"/>
                  </a:lnTo>
                  <a:lnTo>
                    <a:pt x="20" y="130"/>
                  </a:lnTo>
                  <a:lnTo>
                    <a:pt x="18" y="126"/>
                  </a:lnTo>
                  <a:lnTo>
                    <a:pt x="16" y="120"/>
                  </a:lnTo>
                  <a:lnTo>
                    <a:pt x="12" y="116"/>
                  </a:lnTo>
                  <a:lnTo>
                    <a:pt x="10" y="112"/>
                  </a:lnTo>
                  <a:lnTo>
                    <a:pt x="10" y="108"/>
                  </a:lnTo>
                  <a:lnTo>
                    <a:pt x="8" y="108"/>
                  </a:lnTo>
                  <a:lnTo>
                    <a:pt x="6" y="106"/>
                  </a:lnTo>
                  <a:lnTo>
                    <a:pt x="4" y="102"/>
                  </a:lnTo>
                  <a:lnTo>
                    <a:pt x="4" y="98"/>
                  </a:lnTo>
                  <a:lnTo>
                    <a:pt x="2" y="94"/>
                  </a:lnTo>
                  <a:lnTo>
                    <a:pt x="2" y="92"/>
                  </a:lnTo>
                  <a:lnTo>
                    <a:pt x="2" y="90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2" y="78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0" y="72"/>
                  </a:lnTo>
                  <a:lnTo>
                    <a:pt x="2" y="70"/>
                  </a:lnTo>
                  <a:lnTo>
                    <a:pt x="4" y="72"/>
                  </a:lnTo>
                  <a:lnTo>
                    <a:pt x="6" y="72"/>
                  </a:lnTo>
                  <a:lnTo>
                    <a:pt x="8" y="74"/>
                  </a:lnTo>
                  <a:lnTo>
                    <a:pt x="10" y="72"/>
                  </a:lnTo>
                  <a:lnTo>
                    <a:pt x="10" y="70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22" y="58"/>
                  </a:lnTo>
                  <a:lnTo>
                    <a:pt x="22" y="56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28" y="50"/>
                  </a:lnTo>
                  <a:lnTo>
                    <a:pt x="28" y="48"/>
                  </a:lnTo>
                  <a:lnTo>
                    <a:pt x="30" y="46"/>
                  </a:lnTo>
                  <a:lnTo>
                    <a:pt x="32" y="40"/>
                  </a:lnTo>
                  <a:lnTo>
                    <a:pt x="34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40" y="26"/>
                  </a:lnTo>
                  <a:lnTo>
                    <a:pt x="54" y="24"/>
                  </a:lnTo>
                  <a:lnTo>
                    <a:pt x="66" y="0"/>
                  </a:lnTo>
                  <a:lnTo>
                    <a:pt x="68" y="2"/>
                  </a:lnTo>
                  <a:lnTo>
                    <a:pt x="74" y="8"/>
                  </a:lnTo>
                  <a:lnTo>
                    <a:pt x="80" y="20"/>
                  </a:lnTo>
                  <a:lnTo>
                    <a:pt x="84" y="34"/>
                  </a:lnTo>
                  <a:lnTo>
                    <a:pt x="82" y="36"/>
                  </a:lnTo>
                  <a:lnTo>
                    <a:pt x="78" y="40"/>
                  </a:lnTo>
                  <a:lnTo>
                    <a:pt x="76" y="52"/>
                  </a:lnTo>
                  <a:lnTo>
                    <a:pt x="72" y="70"/>
                  </a:lnTo>
                  <a:lnTo>
                    <a:pt x="72" y="72"/>
                  </a:lnTo>
                  <a:lnTo>
                    <a:pt x="74" y="74"/>
                  </a:lnTo>
                  <a:lnTo>
                    <a:pt x="76" y="76"/>
                  </a:lnTo>
                  <a:lnTo>
                    <a:pt x="78" y="78"/>
                  </a:lnTo>
                  <a:lnTo>
                    <a:pt x="80" y="80"/>
                  </a:lnTo>
                  <a:lnTo>
                    <a:pt x="84" y="80"/>
                  </a:lnTo>
                  <a:lnTo>
                    <a:pt x="90" y="78"/>
                  </a:lnTo>
                  <a:lnTo>
                    <a:pt x="100" y="84"/>
                  </a:lnTo>
                  <a:lnTo>
                    <a:pt x="96" y="98"/>
                  </a:lnTo>
                  <a:lnTo>
                    <a:pt x="94" y="100"/>
                  </a:lnTo>
                  <a:lnTo>
                    <a:pt x="90" y="102"/>
                  </a:lnTo>
                  <a:lnTo>
                    <a:pt x="86" y="104"/>
                  </a:lnTo>
                  <a:lnTo>
                    <a:pt x="82" y="112"/>
                  </a:lnTo>
                  <a:lnTo>
                    <a:pt x="80" y="122"/>
                  </a:lnTo>
                  <a:lnTo>
                    <a:pt x="84" y="138"/>
                  </a:lnTo>
                  <a:lnTo>
                    <a:pt x="82" y="138"/>
                  </a:lnTo>
                  <a:lnTo>
                    <a:pt x="80" y="140"/>
                  </a:lnTo>
                  <a:lnTo>
                    <a:pt x="80" y="142"/>
                  </a:lnTo>
                  <a:lnTo>
                    <a:pt x="78" y="146"/>
                  </a:lnTo>
                  <a:lnTo>
                    <a:pt x="80" y="150"/>
                  </a:lnTo>
                  <a:lnTo>
                    <a:pt x="80" y="156"/>
                  </a:lnTo>
                  <a:lnTo>
                    <a:pt x="80" y="158"/>
                  </a:lnTo>
                  <a:lnTo>
                    <a:pt x="80" y="162"/>
                  </a:lnTo>
                  <a:lnTo>
                    <a:pt x="80" y="168"/>
                  </a:lnTo>
                  <a:lnTo>
                    <a:pt x="82" y="174"/>
                  </a:lnTo>
                  <a:lnTo>
                    <a:pt x="84" y="182"/>
                  </a:lnTo>
                  <a:lnTo>
                    <a:pt x="88" y="188"/>
                  </a:lnTo>
                  <a:lnTo>
                    <a:pt x="84" y="210"/>
                  </a:lnTo>
                  <a:lnTo>
                    <a:pt x="84" y="218"/>
                  </a:lnTo>
                  <a:lnTo>
                    <a:pt x="84" y="224"/>
                  </a:lnTo>
                  <a:lnTo>
                    <a:pt x="84" y="230"/>
                  </a:lnTo>
                  <a:lnTo>
                    <a:pt x="82" y="244"/>
                  </a:lnTo>
                  <a:lnTo>
                    <a:pt x="80" y="260"/>
                  </a:lnTo>
                  <a:lnTo>
                    <a:pt x="76" y="272"/>
                  </a:lnTo>
                  <a:lnTo>
                    <a:pt x="74" y="270"/>
                  </a:lnTo>
                  <a:lnTo>
                    <a:pt x="72" y="262"/>
                  </a:lnTo>
                  <a:lnTo>
                    <a:pt x="72" y="248"/>
                  </a:lnTo>
                  <a:lnTo>
                    <a:pt x="74" y="226"/>
                  </a:lnTo>
                  <a:lnTo>
                    <a:pt x="74" y="220"/>
                  </a:lnTo>
                  <a:lnTo>
                    <a:pt x="74" y="206"/>
                  </a:lnTo>
                  <a:lnTo>
                    <a:pt x="74" y="188"/>
                  </a:lnTo>
                  <a:lnTo>
                    <a:pt x="70" y="168"/>
                  </a:lnTo>
                  <a:lnTo>
                    <a:pt x="62" y="15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gray">
            <a:xfrm>
              <a:off x="2137" y="2808"/>
              <a:ext cx="90" cy="168"/>
            </a:xfrm>
            <a:custGeom>
              <a:avLst/>
              <a:gdLst>
                <a:gd name="T0" fmla="*/ 58 w 90"/>
                <a:gd name="T1" fmla="*/ 124 h 168"/>
                <a:gd name="T2" fmla="*/ 62 w 90"/>
                <a:gd name="T3" fmla="*/ 128 h 168"/>
                <a:gd name="T4" fmla="*/ 64 w 90"/>
                <a:gd name="T5" fmla="*/ 132 h 168"/>
                <a:gd name="T6" fmla="*/ 50 w 90"/>
                <a:gd name="T7" fmla="*/ 154 h 168"/>
                <a:gd name="T8" fmla="*/ 42 w 90"/>
                <a:gd name="T9" fmla="*/ 158 h 168"/>
                <a:gd name="T10" fmla="*/ 46 w 90"/>
                <a:gd name="T11" fmla="*/ 166 h 168"/>
                <a:gd name="T12" fmla="*/ 64 w 90"/>
                <a:gd name="T13" fmla="*/ 164 h 168"/>
                <a:gd name="T14" fmla="*/ 78 w 90"/>
                <a:gd name="T15" fmla="*/ 150 h 168"/>
                <a:gd name="T16" fmla="*/ 88 w 90"/>
                <a:gd name="T17" fmla="*/ 134 h 168"/>
                <a:gd name="T18" fmla="*/ 90 w 90"/>
                <a:gd name="T19" fmla="*/ 126 h 168"/>
                <a:gd name="T20" fmla="*/ 84 w 90"/>
                <a:gd name="T21" fmla="*/ 102 h 168"/>
                <a:gd name="T22" fmla="*/ 84 w 90"/>
                <a:gd name="T23" fmla="*/ 98 h 168"/>
                <a:gd name="T24" fmla="*/ 82 w 90"/>
                <a:gd name="T25" fmla="*/ 90 h 168"/>
                <a:gd name="T26" fmla="*/ 76 w 90"/>
                <a:gd name="T27" fmla="*/ 82 h 168"/>
                <a:gd name="T28" fmla="*/ 60 w 90"/>
                <a:gd name="T29" fmla="*/ 74 h 168"/>
                <a:gd name="T30" fmla="*/ 46 w 90"/>
                <a:gd name="T31" fmla="*/ 46 h 168"/>
                <a:gd name="T32" fmla="*/ 48 w 90"/>
                <a:gd name="T33" fmla="*/ 42 h 168"/>
                <a:gd name="T34" fmla="*/ 52 w 90"/>
                <a:gd name="T35" fmla="*/ 36 h 168"/>
                <a:gd name="T36" fmla="*/ 60 w 90"/>
                <a:gd name="T37" fmla="*/ 32 h 168"/>
                <a:gd name="T38" fmla="*/ 64 w 90"/>
                <a:gd name="T39" fmla="*/ 30 h 168"/>
                <a:gd name="T40" fmla="*/ 72 w 90"/>
                <a:gd name="T41" fmla="*/ 26 h 168"/>
                <a:gd name="T42" fmla="*/ 70 w 90"/>
                <a:gd name="T43" fmla="*/ 22 h 168"/>
                <a:gd name="T44" fmla="*/ 68 w 90"/>
                <a:gd name="T45" fmla="*/ 16 h 168"/>
                <a:gd name="T46" fmla="*/ 64 w 90"/>
                <a:gd name="T47" fmla="*/ 12 h 168"/>
                <a:gd name="T48" fmla="*/ 60 w 90"/>
                <a:gd name="T49" fmla="*/ 6 h 168"/>
                <a:gd name="T50" fmla="*/ 50 w 90"/>
                <a:gd name="T51" fmla="*/ 2 h 168"/>
                <a:gd name="T52" fmla="*/ 48 w 90"/>
                <a:gd name="T53" fmla="*/ 4 h 168"/>
                <a:gd name="T54" fmla="*/ 40 w 90"/>
                <a:gd name="T55" fmla="*/ 4 h 168"/>
                <a:gd name="T56" fmla="*/ 28 w 90"/>
                <a:gd name="T57" fmla="*/ 2 h 168"/>
                <a:gd name="T58" fmla="*/ 20 w 90"/>
                <a:gd name="T59" fmla="*/ 0 h 168"/>
                <a:gd name="T60" fmla="*/ 14 w 90"/>
                <a:gd name="T61" fmla="*/ 2 h 168"/>
                <a:gd name="T62" fmla="*/ 8 w 90"/>
                <a:gd name="T63" fmla="*/ 2 h 168"/>
                <a:gd name="T64" fmla="*/ 2 w 90"/>
                <a:gd name="T65" fmla="*/ 4 h 168"/>
                <a:gd name="T66" fmla="*/ 0 w 90"/>
                <a:gd name="T67" fmla="*/ 10 h 168"/>
                <a:gd name="T68" fmla="*/ 4 w 90"/>
                <a:gd name="T69" fmla="*/ 10 h 168"/>
                <a:gd name="T70" fmla="*/ 8 w 90"/>
                <a:gd name="T71" fmla="*/ 14 h 168"/>
                <a:gd name="T72" fmla="*/ 20 w 90"/>
                <a:gd name="T73" fmla="*/ 30 h 168"/>
                <a:gd name="T74" fmla="*/ 24 w 90"/>
                <a:gd name="T75" fmla="*/ 36 h 168"/>
                <a:gd name="T76" fmla="*/ 22 w 90"/>
                <a:gd name="T77" fmla="*/ 44 h 168"/>
                <a:gd name="T78" fmla="*/ 20 w 90"/>
                <a:gd name="T79" fmla="*/ 48 h 168"/>
                <a:gd name="T80" fmla="*/ 18 w 90"/>
                <a:gd name="T81" fmla="*/ 50 h 168"/>
                <a:gd name="T82" fmla="*/ 18 w 90"/>
                <a:gd name="T83" fmla="*/ 58 h 168"/>
                <a:gd name="T84" fmla="*/ 24 w 90"/>
                <a:gd name="T85" fmla="*/ 64 h 168"/>
                <a:gd name="T86" fmla="*/ 30 w 90"/>
                <a:gd name="T87" fmla="*/ 68 h 168"/>
                <a:gd name="T88" fmla="*/ 32 w 90"/>
                <a:gd name="T89" fmla="*/ 70 h 168"/>
                <a:gd name="T90" fmla="*/ 38 w 90"/>
                <a:gd name="T91" fmla="*/ 76 h 168"/>
                <a:gd name="T92" fmla="*/ 46 w 90"/>
                <a:gd name="T93" fmla="*/ 84 h 168"/>
                <a:gd name="T94" fmla="*/ 52 w 90"/>
                <a:gd name="T95" fmla="*/ 94 h 168"/>
                <a:gd name="T96" fmla="*/ 56 w 90"/>
                <a:gd name="T97" fmla="*/ 106 h 168"/>
                <a:gd name="T98" fmla="*/ 56 w 90"/>
                <a:gd name="T99" fmla="*/ 116 h 168"/>
                <a:gd name="T100" fmla="*/ 56 w 90"/>
                <a:gd name="T101" fmla="*/ 124 h 16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90"/>
                <a:gd name="T154" fmla="*/ 0 h 168"/>
                <a:gd name="T155" fmla="*/ 90 w 90"/>
                <a:gd name="T156" fmla="*/ 168 h 16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90" h="168">
                  <a:moveTo>
                    <a:pt x="56" y="124"/>
                  </a:moveTo>
                  <a:lnTo>
                    <a:pt x="58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4" y="132"/>
                  </a:lnTo>
                  <a:lnTo>
                    <a:pt x="60" y="150"/>
                  </a:lnTo>
                  <a:lnTo>
                    <a:pt x="50" y="154"/>
                  </a:lnTo>
                  <a:lnTo>
                    <a:pt x="46" y="158"/>
                  </a:lnTo>
                  <a:lnTo>
                    <a:pt x="42" y="158"/>
                  </a:lnTo>
                  <a:lnTo>
                    <a:pt x="38" y="168"/>
                  </a:lnTo>
                  <a:lnTo>
                    <a:pt x="46" y="166"/>
                  </a:lnTo>
                  <a:lnTo>
                    <a:pt x="62" y="168"/>
                  </a:lnTo>
                  <a:lnTo>
                    <a:pt x="64" y="164"/>
                  </a:lnTo>
                  <a:lnTo>
                    <a:pt x="70" y="158"/>
                  </a:lnTo>
                  <a:lnTo>
                    <a:pt x="78" y="150"/>
                  </a:lnTo>
                  <a:lnTo>
                    <a:pt x="86" y="140"/>
                  </a:lnTo>
                  <a:lnTo>
                    <a:pt x="88" y="134"/>
                  </a:lnTo>
                  <a:lnTo>
                    <a:pt x="90" y="130"/>
                  </a:lnTo>
                  <a:lnTo>
                    <a:pt x="90" y="126"/>
                  </a:lnTo>
                  <a:lnTo>
                    <a:pt x="88" y="124"/>
                  </a:lnTo>
                  <a:lnTo>
                    <a:pt x="84" y="102"/>
                  </a:lnTo>
                  <a:lnTo>
                    <a:pt x="84" y="100"/>
                  </a:lnTo>
                  <a:lnTo>
                    <a:pt x="84" y="98"/>
                  </a:lnTo>
                  <a:lnTo>
                    <a:pt x="84" y="94"/>
                  </a:lnTo>
                  <a:lnTo>
                    <a:pt x="82" y="90"/>
                  </a:lnTo>
                  <a:lnTo>
                    <a:pt x="80" y="86"/>
                  </a:lnTo>
                  <a:lnTo>
                    <a:pt x="76" y="82"/>
                  </a:lnTo>
                  <a:lnTo>
                    <a:pt x="70" y="78"/>
                  </a:lnTo>
                  <a:lnTo>
                    <a:pt x="60" y="74"/>
                  </a:lnTo>
                  <a:lnTo>
                    <a:pt x="46" y="54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2" y="36"/>
                  </a:lnTo>
                  <a:lnTo>
                    <a:pt x="56" y="34"/>
                  </a:lnTo>
                  <a:lnTo>
                    <a:pt x="60" y="32"/>
                  </a:lnTo>
                  <a:lnTo>
                    <a:pt x="64" y="30"/>
                  </a:lnTo>
                  <a:lnTo>
                    <a:pt x="68" y="28"/>
                  </a:lnTo>
                  <a:lnTo>
                    <a:pt x="72" y="26"/>
                  </a:lnTo>
                  <a:lnTo>
                    <a:pt x="70" y="24"/>
                  </a:lnTo>
                  <a:lnTo>
                    <a:pt x="70" y="22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4" y="12"/>
                  </a:lnTo>
                  <a:lnTo>
                    <a:pt x="62" y="10"/>
                  </a:lnTo>
                  <a:lnTo>
                    <a:pt x="60" y="6"/>
                  </a:lnTo>
                  <a:lnTo>
                    <a:pt x="56" y="4"/>
                  </a:lnTo>
                  <a:lnTo>
                    <a:pt x="50" y="2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0" y="4"/>
                  </a:lnTo>
                  <a:lnTo>
                    <a:pt x="34" y="4"/>
                  </a:lnTo>
                  <a:lnTo>
                    <a:pt x="28" y="2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2"/>
                  </a:lnTo>
                  <a:lnTo>
                    <a:pt x="8" y="14"/>
                  </a:lnTo>
                  <a:lnTo>
                    <a:pt x="10" y="26"/>
                  </a:lnTo>
                  <a:lnTo>
                    <a:pt x="20" y="30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4" y="40"/>
                  </a:lnTo>
                  <a:lnTo>
                    <a:pt x="22" y="44"/>
                  </a:lnTo>
                  <a:lnTo>
                    <a:pt x="22" y="46"/>
                  </a:lnTo>
                  <a:lnTo>
                    <a:pt x="20" y="48"/>
                  </a:lnTo>
                  <a:lnTo>
                    <a:pt x="18" y="50"/>
                  </a:lnTo>
                  <a:lnTo>
                    <a:pt x="16" y="54"/>
                  </a:lnTo>
                  <a:lnTo>
                    <a:pt x="18" y="58"/>
                  </a:lnTo>
                  <a:lnTo>
                    <a:pt x="22" y="60"/>
                  </a:lnTo>
                  <a:lnTo>
                    <a:pt x="24" y="64"/>
                  </a:lnTo>
                  <a:lnTo>
                    <a:pt x="28" y="66"/>
                  </a:lnTo>
                  <a:lnTo>
                    <a:pt x="30" y="68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8" y="76"/>
                  </a:lnTo>
                  <a:lnTo>
                    <a:pt x="42" y="80"/>
                  </a:lnTo>
                  <a:lnTo>
                    <a:pt x="46" y="84"/>
                  </a:lnTo>
                  <a:lnTo>
                    <a:pt x="50" y="88"/>
                  </a:lnTo>
                  <a:lnTo>
                    <a:pt x="52" y="94"/>
                  </a:lnTo>
                  <a:lnTo>
                    <a:pt x="54" y="100"/>
                  </a:lnTo>
                  <a:lnTo>
                    <a:pt x="56" y="106"/>
                  </a:lnTo>
                  <a:lnTo>
                    <a:pt x="56" y="112"/>
                  </a:lnTo>
                  <a:lnTo>
                    <a:pt x="56" y="116"/>
                  </a:lnTo>
                  <a:lnTo>
                    <a:pt x="56" y="118"/>
                  </a:lnTo>
                  <a:lnTo>
                    <a:pt x="56" y="12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gray">
            <a:xfrm>
              <a:off x="2087" y="2844"/>
              <a:ext cx="82" cy="208"/>
            </a:xfrm>
            <a:custGeom>
              <a:avLst/>
              <a:gdLst>
                <a:gd name="T0" fmla="*/ 18 w 82"/>
                <a:gd name="T1" fmla="*/ 2 h 208"/>
                <a:gd name="T2" fmla="*/ 10 w 82"/>
                <a:gd name="T3" fmla="*/ 6 h 208"/>
                <a:gd name="T4" fmla="*/ 4 w 82"/>
                <a:gd name="T5" fmla="*/ 24 h 208"/>
                <a:gd name="T6" fmla="*/ 6 w 82"/>
                <a:gd name="T7" fmla="*/ 40 h 208"/>
                <a:gd name="T8" fmla="*/ 4 w 82"/>
                <a:gd name="T9" fmla="*/ 42 h 208"/>
                <a:gd name="T10" fmla="*/ 2 w 82"/>
                <a:gd name="T11" fmla="*/ 48 h 208"/>
                <a:gd name="T12" fmla="*/ 4 w 82"/>
                <a:gd name="T13" fmla="*/ 58 h 208"/>
                <a:gd name="T14" fmla="*/ 4 w 82"/>
                <a:gd name="T15" fmla="*/ 64 h 208"/>
                <a:gd name="T16" fmla="*/ 6 w 82"/>
                <a:gd name="T17" fmla="*/ 76 h 208"/>
                <a:gd name="T18" fmla="*/ 12 w 82"/>
                <a:gd name="T19" fmla="*/ 90 h 208"/>
                <a:gd name="T20" fmla="*/ 8 w 82"/>
                <a:gd name="T21" fmla="*/ 120 h 208"/>
                <a:gd name="T22" fmla="*/ 8 w 82"/>
                <a:gd name="T23" fmla="*/ 132 h 208"/>
                <a:gd name="T24" fmla="*/ 4 w 82"/>
                <a:gd name="T25" fmla="*/ 162 h 208"/>
                <a:gd name="T26" fmla="*/ 0 w 82"/>
                <a:gd name="T27" fmla="*/ 174 h 208"/>
                <a:gd name="T28" fmla="*/ 0 w 82"/>
                <a:gd name="T29" fmla="*/ 176 h 208"/>
                <a:gd name="T30" fmla="*/ 2 w 82"/>
                <a:gd name="T31" fmla="*/ 178 h 208"/>
                <a:gd name="T32" fmla="*/ 8 w 82"/>
                <a:gd name="T33" fmla="*/ 186 h 208"/>
                <a:gd name="T34" fmla="*/ 24 w 82"/>
                <a:gd name="T35" fmla="*/ 200 h 208"/>
                <a:gd name="T36" fmla="*/ 50 w 82"/>
                <a:gd name="T37" fmla="*/ 208 h 208"/>
                <a:gd name="T38" fmla="*/ 46 w 82"/>
                <a:gd name="T39" fmla="*/ 192 h 208"/>
                <a:gd name="T40" fmla="*/ 20 w 82"/>
                <a:gd name="T41" fmla="*/ 166 h 208"/>
                <a:gd name="T42" fmla="*/ 14 w 82"/>
                <a:gd name="T43" fmla="*/ 148 h 208"/>
                <a:gd name="T44" fmla="*/ 18 w 82"/>
                <a:gd name="T45" fmla="*/ 128 h 208"/>
                <a:gd name="T46" fmla="*/ 22 w 82"/>
                <a:gd name="T47" fmla="*/ 108 h 208"/>
                <a:gd name="T48" fmla="*/ 24 w 82"/>
                <a:gd name="T49" fmla="*/ 90 h 208"/>
                <a:gd name="T50" fmla="*/ 26 w 82"/>
                <a:gd name="T51" fmla="*/ 86 h 208"/>
                <a:gd name="T52" fmla="*/ 28 w 82"/>
                <a:gd name="T53" fmla="*/ 82 h 208"/>
                <a:gd name="T54" fmla="*/ 32 w 82"/>
                <a:gd name="T55" fmla="*/ 84 h 208"/>
                <a:gd name="T56" fmla="*/ 34 w 82"/>
                <a:gd name="T57" fmla="*/ 90 h 208"/>
                <a:gd name="T58" fmla="*/ 42 w 82"/>
                <a:gd name="T59" fmla="*/ 110 h 208"/>
                <a:gd name="T60" fmla="*/ 48 w 82"/>
                <a:gd name="T61" fmla="*/ 112 h 208"/>
                <a:gd name="T62" fmla="*/ 48 w 82"/>
                <a:gd name="T63" fmla="*/ 92 h 208"/>
                <a:gd name="T64" fmla="*/ 56 w 82"/>
                <a:gd name="T65" fmla="*/ 82 h 208"/>
                <a:gd name="T66" fmla="*/ 64 w 82"/>
                <a:gd name="T67" fmla="*/ 80 h 208"/>
                <a:gd name="T68" fmla="*/ 74 w 82"/>
                <a:gd name="T69" fmla="*/ 82 h 208"/>
                <a:gd name="T70" fmla="*/ 82 w 82"/>
                <a:gd name="T71" fmla="*/ 82 h 208"/>
                <a:gd name="T72" fmla="*/ 82 w 82"/>
                <a:gd name="T73" fmla="*/ 74 h 208"/>
                <a:gd name="T74" fmla="*/ 80 w 82"/>
                <a:gd name="T75" fmla="*/ 62 h 208"/>
                <a:gd name="T76" fmla="*/ 80 w 82"/>
                <a:gd name="T77" fmla="*/ 58 h 208"/>
                <a:gd name="T78" fmla="*/ 74 w 82"/>
                <a:gd name="T79" fmla="*/ 46 h 208"/>
                <a:gd name="T80" fmla="*/ 64 w 82"/>
                <a:gd name="T81" fmla="*/ 34 h 208"/>
                <a:gd name="T82" fmla="*/ 60 w 82"/>
                <a:gd name="T83" fmla="*/ 32 h 208"/>
                <a:gd name="T84" fmla="*/ 54 w 82"/>
                <a:gd name="T85" fmla="*/ 30 h 208"/>
                <a:gd name="T86" fmla="*/ 50 w 82"/>
                <a:gd name="T87" fmla="*/ 32 h 208"/>
                <a:gd name="T88" fmla="*/ 44 w 82"/>
                <a:gd name="T89" fmla="*/ 36 h 208"/>
                <a:gd name="T90" fmla="*/ 38 w 82"/>
                <a:gd name="T91" fmla="*/ 36 h 208"/>
                <a:gd name="T92" fmla="*/ 38 w 82"/>
                <a:gd name="T93" fmla="*/ 34 h 208"/>
                <a:gd name="T94" fmla="*/ 40 w 82"/>
                <a:gd name="T95" fmla="*/ 28 h 208"/>
                <a:gd name="T96" fmla="*/ 42 w 82"/>
                <a:gd name="T97" fmla="*/ 18 h 208"/>
                <a:gd name="T98" fmla="*/ 40 w 82"/>
                <a:gd name="T99" fmla="*/ 10 h 208"/>
                <a:gd name="T100" fmla="*/ 30 w 82"/>
                <a:gd name="T101" fmla="*/ 10 h 208"/>
                <a:gd name="T102" fmla="*/ 28 w 82"/>
                <a:gd name="T103" fmla="*/ 4 h 208"/>
                <a:gd name="T104" fmla="*/ 24 w 82"/>
                <a:gd name="T105" fmla="*/ 0 h 208"/>
                <a:gd name="T106" fmla="*/ 20 w 82"/>
                <a:gd name="T107" fmla="*/ 0 h 20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2"/>
                <a:gd name="T163" fmla="*/ 0 h 208"/>
                <a:gd name="T164" fmla="*/ 82 w 82"/>
                <a:gd name="T165" fmla="*/ 208 h 20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2" h="208">
                  <a:moveTo>
                    <a:pt x="20" y="0"/>
                  </a:moveTo>
                  <a:lnTo>
                    <a:pt x="18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14"/>
                  </a:lnTo>
                  <a:lnTo>
                    <a:pt x="4" y="24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4" y="42"/>
                  </a:lnTo>
                  <a:lnTo>
                    <a:pt x="4" y="44"/>
                  </a:lnTo>
                  <a:lnTo>
                    <a:pt x="2" y="48"/>
                  </a:lnTo>
                  <a:lnTo>
                    <a:pt x="4" y="52"/>
                  </a:lnTo>
                  <a:lnTo>
                    <a:pt x="4" y="58"/>
                  </a:lnTo>
                  <a:lnTo>
                    <a:pt x="4" y="60"/>
                  </a:lnTo>
                  <a:lnTo>
                    <a:pt x="4" y="64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8" y="84"/>
                  </a:lnTo>
                  <a:lnTo>
                    <a:pt x="12" y="90"/>
                  </a:lnTo>
                  <a:lnTo>
                    <a:pt x="8" y="112"/>
                  </a:lnTo>
                  <a:lnTo>
                    <a:pt x="8" y="120"/>
                  </a:lnTo>
                  <a:lnTo>
                    <a:pt x="8" y="126"/>
                  </a:lnTo>
                  <a:lnTo>
                    <a:pt x="8" y="132"/>
                  </a:lnTo>
                  <a:lnTo>
                    <a:pt x="6" y="146"/>
                  </a:lnTo>
                  <a:lnTo>
                    <a:pt x="4" y="162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2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12" y="192"/>
                  </a:lnTo>
                  <a:lnTo>
                    <a:pt x="24" y="200"/>
                  </a:lnTo>
                  <a:lnTo>
                    <a:pt x="42" y="198"/>
                  </a:lnTo>
                  <a:lnTo>
                    <a:pt x="50" y="208"/>
                  </a:lnTo>
                  <a:lnTo>
                    <a:pt x="58" y="206"/>
                  </a:lnTo>
                  <a:lnTo>
                    <a:pt x="46" y="192"/>
                  </a:lnTo>
                  <a:lnTo>
                    <a:pt x="22" y="168"/>
                  </a:lnTo>
                  <a:lnTo>
                    <a:pt x="20" y="166"/>
                  </a:lnTo>
                  <a:lnTo>
                    <a:pt x="16" y="158"/>
                  </a:lnTo>
                  <a:lnTo>
                    <a:pt x="14" y="148"/>
                  </a:lnTo>
                  <a:lnTo>
                    <a:pt x="16" y="132"/>
                  </a:lnTo>
                  <a:lnTo>
                    <a:pt x="18" y="128"/>
                  </a:lnTo>
                  <a:lnTo>
                    <a:pt x="20" y="120"/>
                  </a:lnTo>
                  <a:lnTo>
                    <a:pt x="22" y="108"/>
                  </a:lnTo>
                  <a:lnTo>
                    <a:pt x="24" y="98"/>
                  </a:lnTo>
                  <a:lnTo>
                    <a:pt x="24" y="90"/>
                  </a:lnTo>
                  <a:lnTo>
                    <a:pt x="26" y="88"/>
                  </a:lnTo>
                  <a:lnTo>
                    <a:pt x="26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2" y="86"/>
                  </a:lnTo>
                  <a:lnTo>
                    <a:pt x="34" y="90"/>
                  </a:lnTo>
                  <a:lnTo>
                    <a:pt x="34" y="94"/>
                  </a:lnTo>
                  <a:lnTo>
                    <a:pt x="42" y="110"/>
                  </a:lnTo>
                  <a:lnTo>
                    <a:pt x="48" y="116"/>
                  </a:lnTo>
                  <a:lnTo>
                    <a:pt x="48" y="112"/>
                  </a:lnTo>
                  <a:lnTo>
                    <a:pt x="46" y="102"/>
                  </a:lnTo>
                  <a:lnTo>
                    <a:pt x="48" y="92"/>
                  </a:lnTo>
                  <a:lnTo>
                    <a:pt x="56" y="84"/>
                  </a:lnTo>
                  <a:lnTo>
                    <a:pt x="56" y="82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80"/>
                  </a:lnTo>
                  <a:lnTo>
                    <a:pt x="74" y="82"/>
                  </a:lnTo>
                  <a:lnTo>
                    <a:pt x="80" y="84"/>
                  </a:lnTo>
                  <a:lnTo>
                    <a:pt x="82" y="82"/>
                  </a:lnTo>
                  <a:lnTo>
                    <a:pt x="82" y="78"/>
                  </a:lnTo>
                  <a:lnTo>
                    <a:pt x="82" y="74"/>
                  </a:lnTo>
                  <a:lnTo>
                    <a:pt x="82" y="68"/>
                  </a:lnTo>
                  <a:lnTo>
                    <a:pt x="80" y="62"/>
                  </a:lnTo>
                  <a:lnTo>
                    <a:pt x="80" y="60"/>
                  </a:lnTo>
                  <a:lnTo>
                    <a:pt x="80" y="58"/>
                  </a:lnTo>
                  <a:lnTo>
                    <a:pt x="78" y="52"/>
                  </a:lnTo>
                  <a:lnTo>
                    <a:pt x="74" y="46"/>
                  </a:lnTo>
                  <a:lnTo>
                    <a:pt x="70" y="40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0" y="32"/>
                  </a:lnTo>
                  <a:lnTo>
                    <a:pt x="58" y="30"/>
                  </a:lnTo>
                  <a:lnTo>
                    <a:pt x="54" y="30"/>
                  </a:lnTo>
                  <a:lnTo>
                    <a:pt x="52" y="30"/>
                  </a:lnTo>
                  <a:lnTo>
                    <a:pt x="50" y="32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0" y="28"/>
                  </a:lnTo>
                  <a:lnTo>
                    <a:pt x="42" y="22"/>
                  </a:lnTo>
                  <a:lnTo>
                    <a:pt x="42" y="18"/>
                  </a:lnTo>
                  <a:lnTo>
                    <a:pt x="42" y="14"/>
                  </a:lnTo>
                  <a:lnTo>
                    <a:pt x="40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gray">
            <a:xfrm>
              <a:off x="1957" y="2734"/>
              <a:ext cx="70" cy="38"/>
            </a:xfrm>
            <a:custGeom>
              <a:avLst/>
              <a:gdLst>
                <a:gd name="T0" fmla="*/ 58 w 70"/>
                <a:gd name="T1" fmla="*/ 38 h 38"/>
                <a:gd name="T2" fmla="*/ 34 w 70"/>
                <a:gd name="T3" fmla="*/ 36 h 38"/>
                <a:gd name="T4" fmla="*/ 34 w 70"/>
                <a:gd name="T5" fmla="*/ 36 h 38"/>
                <a:gd name="T6" fmla="*/ 30 w 70"/>
                <a:gd name="T7" fmla="*/ 36 h 38"/>
                <a:gd name="T8" fmla="*/ 26 w 70"/>
                <a:gd name="T9" fmla="*/ 36 h 38"/>
                <a:gd name="T10" fmla="*/ 18 w 70"/>
                <a:gd name="T11" fmla="*/ 36 h 38"/>
                <a:gd name="T12" fmla="*/ 10 w 70"/>
                <a:gd name="T13" fmla="*/ 38 h 38"/>
                <a:gd name="T14" fmla="*/ 8 w 70"/>
                <a:gd name="T15" fmla="*/ 38 h 38"/>
                <a:gd name="T16" fmla="*/ 8 w 70"/>
                <a:gd name="T17" fmla="*/ 38 h 38"/>
                <a:gd name="T18" fmla="*/ 4 w 70"/>
                <a:gd name="T19" fmla="*/ 38 h 38"/>
                <a:gd name="T20" fmla="*/ 2 w 70"/>
                <a:gd name="T21" fmla="*/ 38 h 38"/>
                <a:gd name="T22" fmla="*/ 0 w 70"/>
                <a:gd name="T23" fmla="*/ 36 h 38"/>
                <a:gd name="T24" fmla="*/ 0 w 70"/>
                <a:gd name="T25" fmla="*/ 34 h 38"/>
                <a:gd name="T26" fmla="*/ 0 w 70"/>
                <a:gd name="T27" fmla="*/ 32 h 38"/>
                <a:gd name="T28" fmla="*/ 4 w 70"/>
                <a:gd name="T29" fmla="*/ 16 h 38"/>
                <a:gd name="T30" fmla="*/ 4 w 70"/>
                <a:gd name="T31" fmla="*/ 16 h 38"/>
                <a:gd name="T32" fmla="*/ 8 w 70"/>
                <a:gd name="T33" fmla="*/ 14 h 38"/>
                <a:gd name="T34" fmla="*/ 10 w 70"/>
                <a:gd name="T35" fmla="*/ 10 h 38"/>
                <a:gd name="T36" fmla="*/ 16 w 70"/>
                <a:gd name="T37" fmla="*/ 6 h 38"/>
                <a:gd name="T38" fmla="*/ 20 w 70"/>
                <a:gd name="T39" fmla="*/ 4 h 38"/>
                <a:gd name="T40" fmla="*/ 26 w 70"/>
                <a:gd name="T41" fmla="*/ 2 h 38"/>
                <a:gd name="T42" fmla="*/ 32 w 70"/>
                <a:gd name="T43" fmla="*/ 0 h 38"/>
                <a:gd name="T44" fmla="*/ 50 w 70"/>
                <a:gd name="T45" fmla="*/ 2 h 38"/>
                <a:gd name="T46" fmla="*/ 64 w 70"/>
                <a:gd name="T47" fmla="*/ 4 h 38"/>
                <a:gd name="T48" fmla="*/ 70 w 70"/>
                <a:gd name="T49" fmla="*/ 12 h 38"/>
                <a:gd name="T50" fmla="*/ 58 w 70"/>
                <a:gd name="T51" fmla="*/ 38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0"/>
                <a:gd name="T79" fmla="*/ 0 h 38"/>
                <a:gd name="T80" fmla="*/ 70 w 70"/>
                <a:gd name="T81" fmla="*/ 38 h 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0" h="38">
                  <a:moveTo>
                    <a:pt x="58" y="38"/>
                  </a:moveTo>
                  <a:lnTo>
                    <a:pt x="34" y="36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8" y="36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4" y="38"/>
                  </a:lnTo>
                  <a:lnTo>
                    <a:pt x="2" y="38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4" y="16"/>
                  </a:lnTo>
                  <a:lnTo>
                    <a:pt x="8" y="14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6" y="2"/>
                  </a:lnTo>
                  <a:lnTo>
                    <a:pt x="32" y="0"/>
                  </a:lnTo>
                  <a:lnTo>
                    <a:pt x="50" y="2"/>
                  </a:lnTo>
                  <a:lnTo>
                    <a:pt x="64" y="4"/>
                  </a:lnTo>
                  <a:lnTo>
                    <a:pt x="70" y="12"/>
                  </a:lnTo>
                  <a:lnTo>
                    <a:pt x="58" y="3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gray">
            <a:xfrm>
              <a:off x="1855" y="2712"/>
              <a:ext cx="98" cy="52"/>
            </a:xfrm>
            <a:custGeom>
              <a:avLst/>
              <a:gdLst>
                <a:gd name="T0" fmla="*/ 8 w 98"/>
                <a:gd name="T1" fmla="*/ 0 h 52"/>
                <a:gd name="T2" fmla="*/ 8 w 98"/>
                <a:gd name="T3" fmla="*/ 0 h 52"/>
                <a:gd name="T4" fmla="*/ 6 w 98"/>
                <a:gd name="T5" fmla="*/ 2 h 52"/>
                <a:gd name="T6" fmla="*/ 4 w 98"/>
                <a:gd name="T7" fmla="*/ 4 h 52"/>
                <a:gd name="T8" fmla="*/ 2 w 98"/>
                <a:gd name="T9" fmla="*/ 6 h 52"/>
                <a:gd name="T10" fmla="*/ 0 w 98"/>
                <a:gd name="T11" fmla="*/ 10 h 52"/>
                <a:gd name="T12" fmla="*/ 0 w 98"/>
                <a:gd name="T13" fmla="*/ 12 h 52"/>
                <a:gd name="T14" fmla="*/ 2 w 98"/>
                <a:gd name="T15" fmla="*/ 16 h 52"/>
                <a:gd name="T16" fmla="*/ 8 w 98"/>
                <a:gd name="T17" fmla="*/ 20 h 52"/>
                <a:gd name="T18" fmla="*/ 8 w 98"/>
                <a:gd name="T19" fmla="*/ 20 h 52"/>
                <a:gd name="T20" fmla="*/ 8 w 98"/>
                <a:gd name="T21" fmla="*/ 22 h 52"/>
                <a:gd name="T22" fmla="*/ 10 w 98"/>
                <a:gd name="T23" fmla="*/ 22 h 52"/>
                <a:gd name="T24" fmla="*/ 10 w 98"/>
                <a:gd name="T25" fmla="*/ 24 h 52"/>
                <a:gd name="T26" fmla="*/ 14 w 98"/>
                <a:gd name="T27" fmla="*/ 28 h 52"/>
                <a:gd name="T28" fmla="*/ 18 w 98"/>
                <a:gd name="T29" fmla="*/ 32 h 52"/>
                <a:gd name="T30" fmla="*/ 26 w 98"/>
                <a:gd name="T31" fmla="*/ 36 h 52"/>
                <a:gd name="T32" fmla="*/ 42 w 98"/>
                <a:gd name="T33" fmla="*/ 42 h 52"/>
                <a:gd name="T34" fmla="*/ 64 w 98"/>
                <a:gd name="T35" fmla="*/ 48 h 52"/>
                <a:gd name="T36" fmla="*/ 96 w 98"/>
                <a:gd name="T37" fmla="*/ 52 h 52"/>
                <a:gd name="T38" fmla="*/ 98 w 98"/>
                <a:gd name="T39" fmla="*/ 34 h 52"/>
                <a:gd name="T40" fmla="*/ 82 w 98"/>
                <a:gd name="T41" fmla="*/ 32 h 52"/>
                <a:gd name="T42" fmla="*/ 36 w 98"/>
                <a:gd name="T43" fmla="*/ 22 h 52"/>
                <a:gd name="T44" fmla="*/ 24 w 98"/>
                <a:gd name="T45" fmla="*/ 12 h 52"/>
                <a:gd name="T46" fmla="*/ 8 w 98"/>
                <a:gd name="T47" fmla="*/ 0 h 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8"/>
                <a:gd name="T73" fmla="*/ 0 h 52"/>
                <a:gd name="T74" fmla="*/ 98 w 98"/>
                <a:gd name="T75" fmla="*/ 52 h 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8" h="52">
                  <a:moveTo>
                    <a:pt x="8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6"/>
                  </a:lnTo>
                  <a:lnTo>
                    <a:pt x="8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8" y="32"/>
                  </a:lnTo>
                  <a:lnTo>
                    <a:pt x="26" y="36"/>
                  </a:lnTo>
                  <a:lnTo>
                    <a:pt x="42" y="42"/>
                  </a:lnTo>
                  <a:lnTo>
                    <a:pt x="64" y="48"/>
                  </a:lnTo>
                  <a:lnTo>
                    <a:pt x="96" y="52"/>
                  </a:lnTo>
                  <a:lnTo>
                    <a:pt x="98" y="34"/>
                  </a:lnTo>
                  <a:lnTo>
                    <a:pt x="82" y="32"/>
                  </a:lnTo>
                  <a:lnTo>
                    <a:pt x="36" y="22"/>
                  </a:lnTo>
                  <a:lnTo>
                    <a:pt x="24" y="12"/>
                  </a:lnTo>
                  <a:lnTo>
                    <a:pt x="8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gray">
            <a:xfrm>
              <a:off x="1697" y="2634"/>
              <a:ext cx="378" cy="372"/>
            </a:xfrm>
            <a:custGeom>
              <a:avLst/>
              <a:gdLst>
                <a:gd name="T0" fmla="*/ 262 w 378"/>
                <a:gd name="T1" fmla="*/ 126 h 372"/>
                <a:gd name="T2" fmla="*/ 264 w 378"/>
                <a:gd name="T3" fmla="*/ 110 h 372"/>
                <a:gd name="T4" fmla="*/ 256 w 378"/>
                <a:gd name="T5" fmla="*/ 114 h 372"/>
                <a:gd name="T6" fmla="*/ 254 w 378"/>
                <a:gd name="T7" fmla="*/ 130 h 372"/>
                <a:gd name="T8" fmla="*/ 192 w 378"/>
                <a:gd name="T9" fmla="*/ 116 h 372"/>
                <a:gd name="T10" fmla="*/ 168 w 378"/>
                <a:gd name="T11" fmla="*/ 98 h 372"/>
                <a:gd name="T12" fmla="*/ 162 w 378"/>
                <a:gd name="T13" fmla="*/ 82 h 372"/>
                <a:gd name="T14" fmla="*/ 160 w 378"/>
                <a:gd name="T15" fmla="*/ 58 h 372"/>
                <a:gd name="T16" fmla="*/ 174 w 378"/>
                <a:gd name="T17" fmla="*/ 40 h 372"/>
                <a:gd name="T18" fmla="*/ 170 w 378"/>
                <a:gd name="T19" fmla="*/ 6 h 372"/>
                <a:gd name="T20" fmla="*/ 152 w 378"/>
                <a:gd name="T21" fmla="*/ 0 h 372"/>
                <a:gd name="T22" fmla="*/ 140 w 378"/>
                <a:gd name="T23" fmla="*/ 8 h 372"/>
                <a:gd name="T24" fmla="*/ 110 w 378"/>
                <a:gd name="T25" fmla="*/ 18 h 372"/>
                <a:gd name="T26" fmla="*/ 112 w 378"/>
                <a:gd name="T27" fmla="*/ 28 h 372"/>
                <a:gd name="T28" fmla="*/ 124 w 378"/>
                <a:gd name="T29" fmla="*/ 34 h 372"/>
                <a:gd name="T30" fmla="*/ 108 w 378"/>
                <a:gd name="T31" fmla="*/ 36 h 372"/>
                <a:gd name="T32" fmla="*/ 96 w 378"/>
                <a:gd name="T33" fmla="*/ 48 h 372"/>
                <a:gd name="T34" fmla="*/ 88 w 378"/>
                <a:gd name="T35" fmla="*/ 60 h 372"/>
                <a:gd name="T36" fmla="*/ 58 w 378"/>
                <a:gd name="T37" fmla="*/ 84 h 372"/>
                <a:gd name="T38" fmla="*/ 48 w 378"/>
                <a:gd name="T39" fmla="*/ 126 h 372"/>
                <a:gd name="T40" fmla="*/ 18 w 378"/>
                <a:gd name="T41" fmla="*/ 148 h 372"/>
                <a:gd name="T42" fmla="*/ 12 w 378"/>
                <a:gd name="T43" fmla="*/ 170 h 372"/>
                <a:gd name="T44" fmla="*/ 32 w 378"/>
                <a:gd name="T45" fmla="*/ 166 h 372"/>
                <a:gd name="T46" fmla="*/ 32 w 378"/>
                <a:gd name="T47" fmla="*/ 176 h 372"/>
                <a:gd name="T48" fmla="*/ 16 w 378"/>
                <a:gd name="T49" fmla="*/ 192 h 372"/>
                <a:gd name="T50" fmla="*/ 38 w 378"/>
                <a:gd name="T51" fmla="*/ 214 h 372"/>
                <a:gd name="T52" fmla="*/ 50 w 378"/>
                <a:gd name="T53" fmla="*/ 206 h 372"/>
                <a:gd name="T54" fmla="*/ 58 w 378"/>
                <a:gd name="T55" fmla="*/ 194 h 372"/>
                <a:gd name="T56" fmla="*/ 56 w 378"/>
                <a:gd name="T57" fmla="*/ 210 h 372"/>
                <a:gd name="T58" fmla="*/ 76 w 378"/>
                <a:gd name="T59" fmla="*/ 308 h 372"/>
                <a:gd name="T60" fmla="*/ 102 w 378"/>
                <a:gd name="T61" fmla="*/ 352 h 372"/>
                <a:gd name="T62" fmla="*/ 114 w 378"/>
                <a:gd name="T63" fmla="*/ 370 h 372"/>
                <a:gd name="T64" fmla="*/ 132 w 378"/>
                <a:gd name="T65" fmla="*/ 370 h 372"/>
                <a:gd name="T66" fmla="*/ 134 w 378"/>
                <a:gd name="T67" fmla="*/ 362 h 372"/>
                <a:gd name="T68" fmla="*/ 146 w 378"/>
                <a:gd name="T69" fmla="*/ 348 h 372"/>
                <a:gd name="T70" fmla="*/ 160 w 378"/>
                <a:gd name="T71" fmla="*/ 318 h 372"/>
                <a:gd name="T72" fmla="*/ 162 w 378"/>
                <a:gd name="T73" fmla="*/ 280 h 372"/>
                <a:gd name="T74" fmla="*/ 182 w 378"/>
                <a:gd name="T75" fmla="*/ 268 h 372"/>
                <a:gd name="T76" fmla="*/ 224 w 378"/>
                <a:gd name="T77" fmla="*/ 232 h 372"/>
                <a:gd name="T78" fmla="*/ 248 w 378"/>
                <a:gd name="T79" fmla="*/ 202 h 372"/>
                <a:gd name="T80" fmla="*/ 262 w 378"/>
                <a:gd name="T81" fmla="*/ 194 h 372"/>
                <a:gd name="T82" fmla="*/ 266 w 378"/>
                <a:gd name="T83" fmla="*/ 176 h 372"/>
                <a:gd name="T84" fmla="*/ 266 w 378"/>
                <a:gd name="T85" fmla="*/ 160 h 372"/>
                <a:gd name="T86" fmla="*/ 282 w 378"/>
                <a:gd name="T87" fmla="*/ 150 h 372"/>
                <a:gd name="T88" fmla="*/ 294 w 378"/>
                <a:gd name="T89" fmla="*/ 156 h 372"/>
                <a:gd name="T90" fmla="*/ 304 w 378"/>
                <a:gd name="T91" fmla="*/ 170 h 372"/>
                <a:gd name="T92" fmla="*/ 312 w 378"/>
                <a:gd name="T93" fmla="*/ 164 h 372"/>
                <a:gd name="T94" fmla="*/ 318 w 378"/>
                <a:gd name="T95" fmla="*/ 182 h 372"/>
                <a:gd name="T96" fmla="*/ 324 w 378"/>
                <a:gd name="T97" fmla="*/ 184 h 372"/>
                <a:gd name="T98" fmla="*/ 322 w 378"/>
                <a:gd name="T99" fmla="*/ 168 h 372"/>
                <a:gd name="T100" fmla="*/ 336 w 378"/>
                <a:gd name="T101" fmla="*/ 168 h 372"/>
                <a:gd name="T102" fmla="*/ 346 w 378"/>
                <a:gd name="T103" fmla="*/ 152 h 372"/>
                <a:gd name="T104" fmla="*/ 370 w 378"/>
                <a:gd name="T105" fmla="*/ 130 h 372"/>
                <a:gd name="T106" fmla="*/ 378 w 378"/>
                <a:gd name="T107" fmla="*/ 114 h 372"/>
                <a:gd name="T108" fmla="*/ 344 w 378"/>
                <a:gd name="T109" fmla="*/ 114 h 372"/>
                <a:gd name="T110" fmla="*/ 322 w 378"/>
                <a:gd name="T111" fmla="*/ 130 h 372"/>
                <a:gd name="T112" fmla="*/ 306 w 378"/>
                <a:gd name="T113" fmla="*/ 136 h 372"/>
                <a:gd name="T114" fmla="*/ 282 w 378"/>
                <a:gd name="T115" fmla="*/ 136 h 37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8"/>
                <a:gd name="T175" fmla="*/ 0 h 372"/>
                <a:gd name="T176" fmla="*/ 378 w 378"/>
                <a:gd name="T177" fmla="*/ 372 h 37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8" h="372">
                  <a:moveTo>
                    <a:pt x="264" y="138"/>
                  </a:moveTo>
                  <a:lnTo>
                    <a:pt x="262" y="136"/>
                  </a:lnTo>
                  <a:lnTo>
                    <a:pt x="260" y="134"/>
                  </a:lnTo>
                  <a:lnTo>
                    <a:pt x="260" y="130"/>
                  </a:lnTo>
                  <a:lnTo>
                    <a:pt x="262" y="128"/>
                  </a:lnTo>
                  <a:lnTo>
                    <a:pt x="262" y="126"/>
                  </a:lnTo>
                  <a:lnTo>
                    <a:pt x="262" y="122"/>
                  </a:lnTo>
                  <a:lnTo>
                    <a:pt x="264" y="118"/>
                  </a:lnTo>
                  <a:lnTo>
                    <a:pt x="264" y="114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0" y="110"/>
                  </a:lnTo>
                  <a:lnTo>
                    <a:pt x="258" y="110"/>
                  </a:lnTo>
                  <a:lnTo>
                    <a:pt x="258" y="112"/>
                  </a:lnTo>
                  <a:lnTo>
                    <a:pt x="256" y="112"/>
                  </a:lnTo>
                  <a:lnTo>
                    <a:pt x="256" y="114"/>
                  </a:lnTo>
                  <a:lnTo>
                    <a:pt x="256" y="116"/>
                  </a:lnTo>
                  <a:lnTo>
                    <a:pt x="256" y="120"/>
                  </a:lnTo>
                  <a:lnTo>
                    <a:pt x="254" y="122"/>
                  </a:lnTo>
                  <a:lnTo>
                    <a:pt x="254" y="126"/>
                  </a:lnTo>
                  <a:lnTo>
                    <a:pt x="254" y="128"/>
                  </a:lnTo>
                  <a:lnTo>
                    <a:pt x="254" y="130"/>
                  </a:lnTo>
                  <a:lnTo>
                    <a:pt x="226" y="126"/>
                  </a:lnTo>
                  <a:lnTo>
                    <a:pt x="218" y="122"/>
                  </a:lnTo>
                  <a:lnTo>
                    <a:pt x="206" y="120"/>
                  </a:lnTo>
                  <a:lnTo>
                    <a:pt x="196" y="118"/>
                  </a:lnTo>
                  <a:lnTo>
                    <a:pt x="192" y="116"/>
                  </a:lnTo>
                  <a:lnTo>
                    <a:pt x="186" y="114"/>
                  </a:lnTo>
                  <a:lnTo>
                    <a:pt x="180" y="112"/>
                  </a:lnTo>
                  <a:lnTo>
                    <a:pt x="176" y="108"/>
                  </a:lnTo>
                  <a:lnTo>
                    <a:pt x="172" y="104"/>
                  </a:lnTo>
                  <a:lnTo>
                    <a:pt x="168" y="102"/>
                  </a:lnTo>
                  <a:lnTo>
                    <a:pt x="168" y="98"/>
                  </a:lnTo>
                  <a:lnTo>
                    <a:pt x="166" y="98"/>
                  </a:lnTo>
                  <a:lnTo>
                    <a:pt x="162" y="94"/>
                  </a:lnTo>
                  <a:lnTo>
                    <a:pt x="160" y="90"/>
                  </a:lnTo>
                  <a:lnTo>
                    <a:pt x="158" y="88"/>
                  </a:lnTo>
                  <a:lnTo>
                    <a:pt x="160" y="84"/>
                  </a:lnTo>
                  <a:lnTo>
                    <a:pt x="162" y="82"/>
                  </a:lnTo>
                  <a:lnTo>
                    <a:pt x="164" y="80"/>
                  </a:lnTo>
                  <a:lnTo>
                    <a:pt x="166" y="78"/>
                  </a:lnTo>
                  <a:lnTo>
                    <a:pt x="162" y="72"/>
                  </a:lnTo>
                  <a:lnTo>
                    <a:pt x="160" y="64"/>
                  </a:lnTo>
                  <a:lnTo>
                    <a:pt x="160" y="58"/>
                  </a:lnTo>
                  <a:lnTo>
                    <a:pt x="162" y="52"/>
                  </a:lnTo>
                  <a:lnTo>
                    <a:pt x="164" y="48"/>
                  </a:lnTo>
                  <a:lnTo>
                    <a:pt x="166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4" y="40"/>
                  </a:lnTo>
                  <a:lnTo>
                    <a:pt x="168" y="28"/>
                  </a:lnTo>
                  <a:lnTo>
                    <a:pt x="174" y="22"/>
                  </a:lnTo>
                  <a:lnTo>
                    <a:pt x="172" y="20"/>
                  </a:lnTo>
                  <a:lnTo>
                    <a:pt x="170" y="14"/>
                  </a:lnTo>
                  <a:lnTo>
                    <a:pt x="170" y="10"/>
                  </a:lnTo>
                  <a:lnTo>
                    <a:pt x="170" y="6"/>
                  </a:lnTo>
                  <a:lnTo>
                    <a:pt x="168" y="6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60" y="0"/>
                  </a:lnTo>
                  <a:lnTo>
                    <a:pt x="156" y="0"/>
                  </a:lnTo>
                  <a:lnTo>
                    <a:pt x="152" y="0"/>
                  </a:lnTo>
                  <a:lnTo>
                    <a:pt x="150" y="0"/>
                  </a:lnTo>
                  <a:lnTo>
                    <a:pt x="146" y="2"/>
                  </a:lnTo>
                  <a:lnTo>
                    <a:pt x="144" y="2"/>
                  </a:lnTo>
                  <a:lnTo>
                    <a:pt x="140" y="6"/>
                  </a:lnTo>
                  <a:lnTo>
                    <a:pt x="140" y="8"/>
                  </a:lnTo>
                  <a:lnTo>
                    <a:pt x="138" y="12"/>
                  </a:lnTo>
                  <a:lnTo>
                    <a:pt x="126" y="14"/>
                  </a:lnTo>
                  <a:lnTo>
                    <a:pt x="120" y="14"/>
                  </a:lnTo>
                  <a:lnTo>
                    <a:pt x="114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6"/>
                  </a:lnTo>
                  <a:lnTo>
                    <a:pt x="108" y="26"/>
                  </a:lnTo>
                  <a:lnTo>
                    <a:pt x="112" y="28"/>
                  </a:lnTo>
                  <a:lnTo>
                    <a:pt x="114" y="28"/>
                  </a:lnTo>
                  <a:lnTo>
                    <a:pt x="116" y="28"/>
                  </a:lnTo>
                  <a:lnTo>
                    <a:pt x="118" y="28"/>
                  </a:lnTo>
                  <a:lnTo>
                    <a:pt x="120" y="30"/>
                  </a:lnTo>
                  <a:lnTo>
                    <a:pt x="124" y="32"/>
                  </a:lnTo>
                  <a:lnTo>
                    <a:pt x="124" y="34"/>
                  </a:lnTo>
                  <a:lnTo>
                    <a:pt x="124" y="36"/>
                  </a:lnTo>
                  <a:lnTo>
                    <a:pt x="124" y="38"/>
                  </a:lnTo>
                  <a:lnTo>
                    <a:pt x="122" y="36"/>
                  </a:lnTo>
                  <a:lnTo>
                    <a:pt x="118" y="36"/>
                  </a:lnTo>
                  <a:lnTo>
                    <a:pt x="114" y="36"/>
                  </a:lnTo>
                  <a:lnTo>
                    <a:pt x="108" y="36"/>
                  </a:lnTo>
                  <a:lnTo>
                    <a:pt x="106" y="38"/>
                  </a:lnTo>
                  <a:lnTo>
                    <a:pt x="102" y="38"/>
                  </a:lnTo>
                  <a:lnTo>
                    <a:pt x="98" y="40"/>
                  </a:lnTo>
                  <a:lnTo>
                    <a:pt x="96" y="44"/>
                  </a:lnTo>
                  <a:lnTo>
                    <a:pt x="96" y="48"/>
                  </a:lnTo>
                  <a:lnTo>
                    <a:pt x="96" y="50"/>
                  </a:lnTo>
                  <a:lnTo>
                    <a:pt x="96" y="52"/>
                  </a:lnTo>
                  <a:lnTo>
                    <a:pt x="96" y="54"/>
                  </a:lnTo>
                  <a:lnTo>
                    <a:pt x="90" y="54"/>
                  </a:lnTo>
                  <a:lnTo>
                    <a:pt x="90" y="58"/>
                  </a:lnTo>
                  <a:lnTo>
                    <a:pt x="88" y="60"/>
                  </a:lnTo>
                  <a:lnTo>
                    <a:pt x="84" y="64"/>
                  </a:lnTo>
                  <a:lnTo>
                    <a:pt x="82" y="68"/>
                  </a:lnTo>
                  <a:lnTo>
                    <a:pt x="78" y="70"/>
                  </a:lnTo>
                  <a:lnTo>
                    <a:pt x="76" y="72"/>
                  </a:lnTo>
                  <a:lnTo>
                    <a:pt x="76" y="74"/>
                  </a:lnTo>
                  <a:lnTo>
                    <a:pt x="58" y="84"/>
                  </a:lnTo>
                  <a:lnTo>
                    <a:pt x="46" y="94"/>
                  </a:lnTo>
                  <a:lnTo>
                    <a:pt x="40" y="104"/>
                  </a:lnTo>
                  <a:lnTo>
                    <a:pt x="38" y="112"/>
                  </a:lnTo>
                  <a:lnTo>
                    <a:pt x="38" y="118"/>
                  </a:lnTo>
                  <a:lnTo>
                    <a:pt x="40" y="122"/>
                  </a:lnTo>
                  <a:lnTo>
                    <a:pt x="48" y="126"/>
                  </a:lnTo>
                  <a:lnTo>
                    <a:pt x="44" y="146"/>
                  </a:lnTo>
                  <a:lnTo>
                    <a:pt x="38" y="146"/>
                  </a:lnTo>
                  <a:lnTo>
                    <a:pt x="24" y="146"/>
                  </a:lnTo>
                  <a:lnTo>
                    <a:pt x="22" y="146"/>
                  </a:lnTo>
                  <a:lnTo>
                    <a:pt x="20" y="146"/>
                  </a:lnTo>
                  <a:lnTo>
                    <a:pt x="18" y="148"/>
                  </a:lnTo>
                  <a:lnTo>
                    <a:pt x="16" y="148"/>
                  </a:lnTo>
                  <a:lnTo>
                    <a:pt x="0" y="166"/>
                  </a:lnTo>
                  <a:lnTo>
                    <a:pt x="2" y="168"/>
                  </a:lnTo>
                  <a:lnTo>
                    <a:pt x="6" y="170"/>
                  </a:lnTo>
                  <a:lnTo>
                    <a:pt x="12" y="170"/>
                  </a:lnTo>
                  <a:lnTo>
                    <a:pt x="18" y="170"/>
                  </a:lnTo>
                  <a:lnTo>
                    <a:pt x="24" y="168"/>
                  </a:lnTo>
                  <a:lnTo>
                    <a:pt x="26" y="168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6" y="166"/>
                  </a:lnTo>
                  <a:lnTo>
                    <a:pt x="36" y="168"/>
                  </a:lnTo>
                  <a:lnTo>
                    <a:pt x="34" y="170"/>
                  </a:lnTo>
                  <a:lnTo>
                    <a:pt x="32" y="176"/>
                  </a:lnTo>
                  <a:lnTo>
                    <a:pt x="28" y="180"/>
                  </a:lnTo>
                  <a:lnTo>
                    <a:pt x="24" y="184"/>
                  </a:lnTo>
                  <a:lnTo>
                    <a:pt x="20" y="188"/>
                  </a:lnTo>
                  <a:lnTo>
                    <a:pt x="16" y="190"/>
                  </a:lnTo>
                  <a:lnTo>
                    <a:pt x="16" y="192"/>
                  </a:lnTo>
                  <a:lnTo>
                    <a:pt x="16" y="194"/>
                  </a:lnTo>
                  <a:lnTo>
                    <a:pt x="18" y="198"/>
                  </a:lnTo>
                  <a:lnTo>
                    <a:pt x="20" y="202"/>
                  </a:lnTo>
                  <a:lnTo>
                    <a:pt x="24" y="206"/>
                  </a:lnTo>
                  <a:lnTo>
                    <a:pt x="30" y="210"/>
                  </a:lnTo>
                  <a:lnTo>
                    <a:pt x="38" y="214"/>
                  </a:lnTo>
                  <a:lnTo>
                    <a:pt x="40" y="214"/>
                  </a:lnTo>
                  <a:lnTo>
                    <a:pt x="42" y="214"/>
                  </a:lnTo>
                  <a:lnTo>
                    <a:pt x="44" y="214"/>
                  </a:lnTo>
                  <a:lnTo>
                    <a:pt x="46" y="210"/>
                  </a:lnTo>
                  <a:lnTo>
                    <a:pt x="50" y="206"/>
                  </a:lnTo>
                  <a:lnTo>
                    <a:pt x="50" y="204"/>
                  </a:lnTo>
                  <a:lnTo>
                    <a:pt x="50" y="200"/>
                  </a:lnTo>
                  <a:lnTo>
                    <a:pt x="52" y="196"/>
                  </a:lnTo>
                  <a:lnTo>
                    <a:pt x="54" y="194"/>
                  </a:lnTo>
                  <a:lnTo>
                    <a:pt x="58" y="192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6" y="204"/>
                  </a:lnTo>
                  <a:lnTo>
                    <a:pt x="58" y="206"/>
                  </a:lnTo>
                  <a:lnTo>
                    <a:pt x="58" y="208"/>
                  </a:lnTo>
                  <a:lnTo>
                    <a:pt x="56" y="210"/>
                  </a:lnTo>
                  <a:lnTo>
                    <a:pt x="56" y="212"/>
                  </a:lnTo>
                  <a:lnTo>
                    <a:pt x="56" y="216"/>
                  </a:lnTo>
                  <a:lnTo>
                    <a:pt x="56" y="220"/>
                  </a:lnTo>
                  <a:lnTo>
                    <a:pt x="56" y="228"/>
                  </a:lnTo>
                  <a:lnTo>
                    <a:pt x="60" y="258"/>
                  </a:lnTo>
                  <a:lnTo>
                    <a:pt x="76" y="308"/>
                  </a:lnTo>
                  <a:lnTo>
                    <a:pt x="92" y="336"/>
                  </a:lnTo>
                  <a:lnTo>
                    <a:pt x="94" y="336"/>
                  </a:lnTo>
                  <a:lnTo>
                    <a:pt x="96" y="340"/>
                  </a:lnTo>
                  <a:lnTo>
                    <a:pt x="98" y="344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108" y="358"/>
                  </a:lnTo>
                  <a:lnTo>
                    <a:pt x="110" y="362"/>
                  </a:lnTo>
                  <a:lnTo>
                    <a:pt x="112" y="366"/>
                  </a:lnTo>
                  <a:lnTo>
                    <a:pt x="114" y="370"/>
                  </a:lnTo>
                  <a:lnTo>
                    <a:pt x="116" y="372"/>
                  </a:lnTo>
                  <a:lnTo>
                    <a:pt x="120" y="372"/>
                  </a:lnTo>
                  <a:lnTo>
                    <a:pt x="126" y="372"/>
                  </a:lnTo>
                  <a:lnTo>
                    <a:pt x="130" y="372"/>
                  </a:lnTo>
                  <a:lnTo>
                    <a:pt x="132" y="372"/>
                  </a:lnTo>
                  <a:lnTo>
                    <a:pt x="132" y="370"/>
                  </a:lnTo>
                  <a:lnTo>
                    <a:pt x="132" y="368"/>
                  </a:lnTo>
                  <a:lnTo>
                    <a:pt x="134" y="364"/>
                  </a:lnTo>
                  <a:lnTo>
                    <a:pt x="134" y="362"/>
                  </a:lnTo>
                  <a:lnTo>
                    <a:pt x="138" y="358"/>
                  </a:lnTo>
                  <a:lnTo>
                    <a:pt x="140" y="356"/>
                  </a:lnTo>
                  <a:lnTo>
                    <a:pt x="144" y="354"/>
                  </a:lnTo>
                  <a:lnTo>
                    <a:pt x="146" y="352"/>
                  </a:lnTo>
                  <a:lnTo>
                    <a:pt x="146" y="348"/>
                  </a:lnTo>
                  <a:lnTo>
                    <a:pt x="150" y="346"/>
                  </a:lnTo>
                  <a:lnTo>
                    <a:pt x="152" y="344"/>
                  </a:lnTo>
                  <a:lnTo>
                    <a:pt x="154" y="342"/>
                  </a:lnTo>
                  <a:lnTo>
                    <a:pt x="156" y="338"/>
                  </a:lnTo>
                  <a:lnTo>
                    <a:pt x="158" y="330"/>
                  </a:lnTo>
                  <a:lnTo>
                    <a:pt x="160" y="318"/>
                  </a:lnTo>
                  <a:lnTo>
                    <a:pt x="158" y="308"/>
                  </a:lnTo>
                  <a:lnTo>
                    <a:pt x="156" y="302"/>
                  </a:lnTo>
                  <a:lnTo>
                    <a:pt x="156" y="296"/>
                  </a:lnTo>
                  <a:lnTo>
                    <a:pt x="156" y="290"/>
                  </a:lnTo>
                  <a:lnTo>
                    <a:pt x="158" y="284"/>
                  </a:lnTo>
                  <a:lnTo>
                    <a:pt x="162" y="280"/>
                  </a:lnTo>
                  <a:lnTo>
                    <a:pt x="166" y="278"/>
                  </a:lnTo>
                  <a:lnTo>
                    <a:pt x="168" y="276"/>
                  </a:lnTo>
                  <a:lnTo>
                    <a:pt x="170" y="276"/>
                  </a:lnTo>
                  <a:lnTo>
                    <a:pt x="174" y="274"/>
                  </a:lnTo>
                  <a:lnTo>
                    <a:pt x="178" y="270"/>
                  </a:lnTo>
                  <a:lnTo>
                    <a:pt x="182" y="268"/>
                  </a:lnTo>
                  <a:lnTo>
                    <a:pt x="184" y="266"/>
                  </a:lnTo>
                  <a:lnTo>
                    <a:pt x="190" y="260"/>
                  </a:lnTo>
                  <a:lnTo>
                    <a:pt x="198" y="252"/>
                  </a:lnTo>
                  <a:lnTo>
                    <a:pt x="208" y="244"/>
                  </a:lnTo>
                  <a:lnTo>
                    <a:pt x="218" y="236"/>
                  </a:lnTo>
                  <a:lnTo>
                    <a:pt x="224" y="232"/>
                  </a:lnTo>
                  <a:lnTo>
                    <a:pt x="226" y="230"/>
                  </a:lnTo>
                  <a:lnTo>
                    <a:pt x="232" y="228"/>
                  </a:lnTo>
                  <a:lnTo>
                    <a:pt x="236" y="222"/>
                  </a:lnTo>
                  <a:lnTo>
                    <a:pt x="242" y="216"/>
                  </a:lnTo>
                  <a:lnTo>
                    <a:pt x="246" y="210"/>
                  </a:lnTo>
                  <a:lnTo>
                    <a:pt x="248" y="202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54" y="196"/>
                  </a:lnTo>
                  <a:lnTo>
                    <a:pt x="258" y="194"/>
                  </a:lnTo>
                  <a:lnTo>
                    <a:pt x="262" y="194"/>
                  </a:lnTo>
                  <a:lnTo>
                    <a:pt x="270" y="196"/>
                  </a:lnTo>
                  <a:lnTo>
                    <a:pt x="270" y="182"/>
                  </a:lnTo>
                  <a:lnTo>
                    <a:pt x="270" y="180"/>
                  </a:lnTo>
                  <a:lnTo>
                    <a:pt x="268" y="176"/>
                  </a:lnTo>
                  <a:lnTo>
                    <a:pt x="266" y="176"/>
                  </a:lnTo>
                  <a:lnTo>
                    <a:pt x="266" y="174"/>
                  </a:lnTo>
                  <a:lnTo>
                    <a:pt x="264" y="172"/>
                  </a:lnTo>
                  <a:lnTo>
                    <a:pt x="264" y="168"/>
                  </a:lnTo>
                  <a:lnTo>
                    <a:pt x="264" y="164"/>
                  </a:lnTo>
                  <a:lnTo>
                    <a:pt x="266" y="162"/>
                  </a:lnTo>
                  <a:lnTo>
                    <a:pt x="266" y="160"/>
                  </a:lnTo>
                  <a:lnTo>
                    <a:pt x="266" y="158"/>
                  </a:lnTo>
                  <a:lnTo>
                    <a:pt x="268" y="154"/>
                  </a:lnTo>
                  <a:lnTo>
                    <a:pt x="268" y="152"/>
                  </a:lnTo>
                  <a:lnTo>
                    <a:pt x="270" y="150"/>
                  </a:lnTo>
                  <a:lnTo>
                    <a:pt x="274" y="150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290" y="150"/>
                  </a:lnTo>
                  <a:lnTo>
                    <a:pt x="292" y="152"/>
                  </a:lnTo>
                  <a:lnTo>
                    <a:pt x="294" y="156"/>
                  </a:lnTo>
                  <a:lnTo>
                    <a:pt x="294" y="164"/>
                  </a:lnTo>
                  <a:lnTo>
                    <a:pt x="298" y="178"/>
                  </a:lnTo>
                  <a:lnTo>
                    <a:pt x="300" y="176"/>
                  </a:lnTo>
                  <a:lnTo>
                    <a:pt x="302" y="174"/>
                  </a:lnTo>
                  <a:lnTo>
                    <a:pt x="304" y="170"/>
                  </a:lnTo>
                  <a:lnTo>
                    <a:pt x="304" y="168"/>
                  </a:lnTo>
                  <a:lnTo>
                    <a:pt x="306" y="164"/>
                  </a:lnTo>
                  <a:lnTo>
                    <a:pt x="308" y="162"/>
                  </a:lnTo>
                  <a:lnTo>
                    <a:pt x="310" y="162"/>
                  </a:lnTo>
                  <a:lnTo>
                    <a:pt x="312" y="164"/>
                  </a:lnTo>
                  <a:lnTo>
                    <a:pt x="312" y="168"/>
                  </a:lnTo>
                  <a:lnTo>
                    <a:pt x="314" y="176"/>
                  </a:lnTo>
                  <a:lnTo>
                    <a:pt x="316" y="184"/>
                  </a:lnTo>
                  <a:lnTo>
                    <a:pt x="316" y="182"/>
                  </a:lnTo>
                  <a:lnTo>
                    <a:pt x="318" y="182"/>
                  </a:lnTo>
                  <a:lnTo>
                    <a:pt x="320" y="182"/>
                  </a:lnTo>
                  <a:lnTo>
                    <a:pt x="320" y="184"/>
                  </a:lnTo>
                  <a:lnTo>
                    <a:pt x="322" y="184"/>
                  </a:lnTo>
                  <a:lnTo>
                    <a:pt x="324" y="184"/>
                  </a:lnTo>
                  <a:lnTo>
                    <a:pt x="324" y="182"/>
                  </a:lnTo>
                  <a:lnTo>
                    <a:pt x="324" y="178"/>
                  </a:lnTo>
                  <a:lnTo>
                    <a:pt x="322" y="174"/>
                  </a:lnTo>
                  <a:lnTo>
                    <a:pt x="322" y="170"/>
                  </a:lnTo>
                  <a:lnTo>
                    <a:pt x="322" y="168"/>
                  </a:lnTo>
                  <a:lnTo>
                    <a:pt x="324" y="168"/>
                  </a:lnTo>
                  <a:lnTo>
                    <a:pt x="328" y="170"/>
                  </a:lnTo>
                  <a:lnTo>
                    <a:pt x="330" y="172"/>
                  </a:lnTo>
                  <a:lnTo>
                    <a:pt x="332" y="172"/>
                  </a:lnTo>
                  <a:lnTo>
                    <a:pt x="334" y="170"/>
                  </a:lnTo>
                  <a:lnTo>
                    <a:pt x="336" y="168"/>
                  </a:lnTo>
                  <a:lnTo>
                    <a:pt x="338" y="166"/>
                  </a:lnTo>
                  <a:lnTo>
                    <a:pt x="340" y="164"/>
                  </a:lnTo>
                  <a:lnTo>
                    <a:pt x="342" y="164"/>
                  </a:lnTo>
                  <a:lnTo>
                    <a:pt x="344" y="160"/>
                  </a:lnTo>
                  <a:lnTo>
                    <a:pt x="344" y="156"/>
                  </a:lnTo>
                  <a:lnTo>
                    <a:pt x="346" y="152"/>
                  </a:lnTo>
                  <a:lnTo>
                    <a:pt x="348" y="146"/>
                  </a:lnTo>
                  <a:lnTo>
                    <a:pt x="350" y="142"/>
                  </a:lnTo>
                  <a:lnTo>
                    <a:pt x="354" y="140"/>
                  </a:lnTo>
                  <a:lnTo>
                    <a:pt x="358" y="138"/>
                  </a:lnTo>
                  <a:lnTo>
                    <a:pt x="368" y="134"/>
                  </a:lnTo>
                  <a:lnTo>
                    <a:pt x="370" y="130"/>
                  </a:lnTo>
                  <a:lnTo>
                    <a:pt x="370" y="128"/>
                  </a:lnTo>
                  <a:lnTo>
                    <a:pt x="372" y="126"/>
                  </a:lnTo>
                  <a:lnTo>
                    <a:pt x="374" y="124"/>
                  </a:lnTo>
                  <a:lnTo>
                    <a:pt x="374" y="120"/>
                  </a:lnTo>
                  <a:lnTo>
                    <a:pt x="376" y="116"/>
                  </a:lnTo>
                  <a:lnTo>
                    <a:pt x="378" y="114"/>
                  </a:lnTo>
                  <a:lnTo>
                    <a:pt x="378" y="110"/>
                  </a:lnTo>
                  <a:lnTo>
                    <a:pt x="378" y="108"/>
                  </a:lnTo>
                  <a:lnTo>
                    <a:pt x="376" y="108"/>
                  </a:lnTo>
                  <a:lnTo>
                    <a:pt x="366" y="110"/>
                  </a:lnTo>
                  <a:lnTo>
                    <a:pt x="354" y="112"/>
                  </a:lnTo>
                  <a:lnTo>
                    <a:pt x="344" y="114"/>
                  </a:lnTo>
                  <a:lnTo>
                    <a:pt x="330" y="112"/>
                  </a:lnTo>
                  <a:lnTo>
                    <a:pt x="328" y="116"/>
                  </a:lnTo>
                  <a:lnTo>
                    <a:pt x="326" y="120"/>
                  </a:lnTo>
                  <a:lnTo>
                    <a:pt x="324" y="124"/>
                  </a:lnTo>
                  <a:lnTo>
                    <a:pt x="322" y="130"/>
                  </a:lnTo>
                  <a:lnTo>
                    <a:pt x="320" y="134"/>
                  </a:lnTo>
                  <a:lnTo>
                    <a:pt x="318" y="136"/>
                  </a:lnTo>
                  <a:lnTo>
                    <a:pt x="316" y="138"/>
                  </a:lnTo>
                  <a:lnTo>
                    <a:pt x="314" y="138"/>
                  </a:lnTo>
                  <a:lnTo>
                    <a:pt x="310" y="138"/>
                  </a:lnTo>
                  <a:lnTo>
                    <a:pt x="306" y="136"/>
                  </a:lnTo>
                  <a:lnTo>
                    <a:pt x="302" y="136"/>
                  </a:lnTo>
                  <a:lnTo>
                    <a:pt x="298" y="136"/>
                  </a:lnTo>
                  <a:lnTo>
                    <a:pt x="294" y="138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2" y="136"/>
                  </a:lnTo>
                  <a:lnTo>
                    <a:pt x="280" y="136"/>
                  </a:lnTo>
                  <a:lnTo>
                    <a:pt x="264" y="13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gray">
            <a:xfrm>
              <a:off x="1609" y="2590"/>
              <a:ext cx="196" cy="136"/>
            </a:xfrm>
            <a:custGeom>
              <a:avLst/>
              <a:gdLst>
                <a:gd name="T0" fmla="*/ 194 w 196"/>
                <a:gd name="T1" fmla="*/ 36 h 136"/>
                <a:gd name="T2" fmla="*/ 184 w 196"/>
                <a:gd name="T3" fmla="*/ 36 h 136"/>
                <a:gd name="T4" fmla="*/ 166 w 196"/>
                <a:gd name="T5" fmla="*/ 38 h 136"/>
                <a:gd name="T6" fmla="*/ 162 w 196"/>
                <a:gd name="T7" fmla="*/ 40 h 136"/>
                <a:gd name="T8" fmla="*/ 156 w 196"/>
                <a:gd name="T9" fmla="*/ 44 h 136"/>
                <a:gd name="T10" fmla="*/ 154 w 196"/>
                <a:gd name="T11" fmla="*/ 50 h 136"/>
                <a:gd name="T12" fmla="*/ 134 w 196"/>
                <a:gd name="T13" fmla="*/ 66 h 136"/>
                <a:gd name="T14" fmla="*/ 132 w 196"/>
                <a:gd name="T15" fmla="*/ 66 h 136"/>
                <a:gd name="T16" fmla="*/ 128 w 196"/>
                <a:gd name="T17" fmla="*/ 66 h 136"/>
                <a:gd name="T18" fmla="*/ 122 w 196"/>
                <a:gd name="T19" fmla="*/ 72 h 136"/>
                <a:gd name="T20" fmla="*/ 122 w 196"/>
                <a:gd name="T21" fmla="*/ 84 h 136"/>
                <a:gd name="T22" fmla="*/ 102 w 196"/>
                <a:gd name="T23" fmla="*/ 102 h 136"/>
                <a:gd name="T24" fmla="*/ 94 w 196"/>
                <a:gd name="T25" fmla="*/ 102 h 136"/>
                <a:gd name="T26" fmla="*/ 84 w 196"/>
                <a:gd name="T27" fmla="*/ 104 h 136"/>
                <a:gd name="T28" fmla="*/ 74 w 196"/>
                <a:gd name="T29" fmla="*/ 110 h 136"/>
                <a:gd name="T30" fmla="*/ 68 w 196"/>
                <a:gd name="T31" fmla="*/ 118 h 136"/>
                <a:gd name="T32" fmla="*/ 60 w 196"/>
                <a:gd name="T33" fmla="*/ 124 h 136"/>
                <a:gd name="T34" fmla="*/ 56 w 196"/>
                <a:gd name="T35" fmla="*/ 128 h 136"/>
                <a:gd name="T36" fmla="*/ 52 w 196"/>
                <a:gd name="T37" fmla="*/ 130 h 136"/>
                <a:gd name="T38" fmla="*/ 32 w 196"/>
                <a:gd name="T39" fmla="*/ 136 h 136"/>
                <a:gd name="T40" fmla="*/ 12 w 196"/>
                <a:gd name="T41" fmla="*/ 132 h 136"/>
                <a:gd name="T42" fmla="*/ 0 w 196"/>
                <a:gd name="T43" fmla="*/ 80 h 136"/>
                <a:gd name="T44" fmla="*/ 12 w 196"/>
                <a:gd name="T45" fmla="*/ 42 h 136"/>
                <a:gd name="T46" fmla="*/ 32 w 196"/>
                <a:gd name="T47" fmla="*/ 32 h 136"/>
                <a:gd name="T48" fmla="*/ 38 w 196"/>
                <a:gd name="T49" fmla="*/ 30 h 136"/>
                <a:gd name="T50" fmla="*/ 48 w 196"/>
                <a:gd name="T51" fmla="*/ 24 h 136"/>
                <a:gd name="T52" fmla="*/ 56 w 196"/>
                <a:gd name="T53" fmla="*/ 14 h 136"/>
                <a:gd name="T54" fmla="*/ 60 w 196"/>
                <a:gd name="T55" fmla="*/ 8 h 136"/>
                <a:gd name="T56" fmla="*/ 66 w 196"/>
                <a:gd name="T57" fmla="*/ 10 h 136"/>
                <a:gd name="T58" fmla="*/ 74 w 196"/>
                <a:gd name="T59" fmla="*/ 10 h 136"/>
                <a:gd name="T60" fmla="*/ 92 w 196"/>
                <a:gd name="T61" fmla="*/ 12 h 136"/>
                <a:gd name="T62" fmla="*/ 122 w 196"/>
                <a:gd name="T63" fmla="*/ 2 h 136"/>
                <a:gd name="T64" fmla="*/ 140 w 196"/>
                <a:gd name="T65" fmla="*/ 8 h 136"/>
                <a:gd name="T66" fmla="*/ 142 w 196"/>
                <a:gd name="T67" fmla="*/ 12 h 136"/>
                <a:gd name="T68" fmla="*/ 150 w 196"/>
                <a:gd name="T69" fmla="*/ 16 h 136"/>
                <a:gd name="T70" fmla="*/ 158 w 196"/>
                <a:gd name="T71" fmla="*/ 20 h 136"/>
                <a:gd name="T72" fmla="*/ 194 w 196"/>
                <a:gd name="T73" fmla="*/ 20 h 136"/>
                <a:gd name="T74" fmla="*/ 194 w 196"/>
                <a:gd name="T75" fmla="*/ 24 h 136"/>
                <a:gd name="T76" fmla="*/ 196 w 196"/>
                <a:gd name="T77" fmla="*/ 34 h 1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96"/>
                <a:gd name="T118" fmla="*/ 0 h 136"/>
                <a:gd name="T119" fmla="*/ 196 w 196"/>
                <a:gd name="T120" fmla="*/ 136 h 1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96" h="136">
                  <a:moveTo>
                    <a:pt x="196" y="36"/>
                  </a:moveTo>
                  <a:lnTo>
                    <a:pt x="194" y="36"/>
                  </a:lnTo>
                  <a:lnTo>
                    <a:pt x="190" y="36"/>
                  </a:lnTo>
                  <a:lnTo>
                    <a:pt x="184" y="36"/>
                  </a:lnTo>
                  <a:lnTo>
                    <a:pt x="176" y="36"/>
                  </a:lnTo>
                  <a:lnTo>
                    <a:pt x="166" y="38"/>
                  </a:lnTo>
                  <a:lnTo>
                    <a:pt x="162" y="40"/>
                  </a:lnTo>
                  <a:lnTo>
                    <a:pt x="160" y="42"/>
                  </a:lnTo>
                  <a:lnTo>
                    <a:pt x="156" y="44"/>
                  </a:lnTo>
                  <a:lnTo>
                    <a:pt x="154" y="46"/>
                  </a:lnTo>
                  <a:lnTo>
                    <a:pt x="154" y="50"/>
                  </a:lnTo>
                  <a:lnTo>
                    <a:pt x="138" y="56"/>
                  </a:lnTo>
                  <a:lnTo>
                    <a:pt x="134" y="66"/>
                  </a:lnTo>
                  <a:lnTo>
                    <a:pt x="132" y="66"/>
                  </a:lnTo>
                  <a:lnTo>
                    <a:pt x="130" y="66"/>
                  </a:lnTo>
                  <a:lnTo>
                    <a:pt x="128" y="66"/>
                  </a:lnTo>
                  <a:lnTo>
                    <a:pt x="124" y="68"/>
                  </a:lnTo>
                  <a:lnTo>
                    <a:pt x="122" y="72"/>
                  </a:lnTo>
                  <a:lnTo>
                    <a:pt x="122" y="76"/>
                  </a:lnTo>
                  <a:lnTo>
                    <a:pt x="122" y="84"/>
                  </a:lnTo>
                  <a:lnTo>
                    <a:pt x="104" y="102"/>
                  </a:lnTo>
                  <a:lnTo>
                    <a:pt x="102" y="102"/>
                  </a:lnTo>
                  <a:lnTo>
                    <a:pt x="98" y="102"/>
                  </a:lnTo>
                  <a:lnTo>
                    <a:pt x="94" y="102"/>
                  </a:lnTo>
                  <a:lnTo>
                    <a:pt x="88" y="104"/>
                  </a:lnTo>
                  <a:lnTo>
                    <a:pt x="84" y="104"/>
                  </a:lnTo>
                  <a:lnTo>
                    <a:pt x="78" y="108"/>
                  </a:lnTo>
                  <a:lnTo>
                    <a:pt x="74" y="110"/>
                  </a:lnTo>
                  <a:lnTo>
                    <a:pt x="72" y="114"/>
                  </a:lnTo>
                  <a:lnTo>
                    <a:pt x="68" y="118"/>
                  </a:lnTo>
                  <a:lnTo>
                    <a:pt x="64" y="122"/>
                  </a:lnTo>
                  <a:lnTo>
                    <a:pt x="60" y="124"/>
                  </a:lnTo>
                  <a:lnTo>
                    <a:pt x="58" y="128"/>
                  </a:lnTo>
                  <a:lnTo>
                    <a:pt x="56" y="128"/>
                  </a:lnTo>
                  <a:lnTo>
                    <a:pt x="54" y="130"/>
                  </a:lnTo>
                  <a:lnTo>
                    <a:pt x="52" y="130"/>
                  </a:lnTo>
                  <a:lnTo>
                    <a:pt x="44" y="134"/>
                  </a:lnTo>
                  <a:lnTo>
                    <a:pt x="32" y="136"/>
                  </a:lnTo>
                  <a:lnTo>
                    <a:pt x="20" y="134"/>
                  </a:lnTo>
                  <a:lnTo>
                    <a:pt x="12" y="132"/>
                  </a:lnTo>
                  <a:lnTo>
                    <a:pt x="2" y="110"/>
                  </a:lnTo>
                  <a:lnTo>
                    <a:pt x="0" y="80"/>
                  </a:lnTo>
                  <a:lnTo>
                    <a:pt x="10" y="64"/>
                  </a:lnTo>
                  <a:lnTo>
                    <a:pt x="12" y="42"/>
                  </a:lnTo>
                  <a:lnTo>
                    <a:pt x="28" y="42"/>
                  </a:lnTo>
                  <a:lnTo>
                    <a:pt x="32" y="32"/>
                  </a:lnTo>
                  <a:lnTo>
                    <a:pt x="34" y="32"/>
                  </a:lnTo>
                  <a:lnTo>
                    <a:pt x="38" y="30"/>
                  </a:lnTo>
                  <a:lnTo>
                    <a:pt x="42" y="28"/>
                  </a:lnTo>
                  <a:lnTo>
                    <a:pt x="48" y="24"/>
                  </a:lnTo>
                  <a:lnTo>
                    <a:pt x="52" y="20"/>
                  </a:lnTo>
                  <a:lnTo>
                    <a:pt x="56" y="14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6" y="10"/>
                  </a:lnTo>
                  <a:lnTo>
                    <a:pt x="70" y="10"/>
                  </a:lnTo>
                  <a:lnTo>
                    <a:pt x="74" y="10"/>
                  </a:lnTo>
                  <a:lnTo>
                    <a:pt x="80" y="10"/>
                  </a:lnTo>
                  <a:lnTo>
                    <a:pt x="92" y="12"/>
                  </a:lnTo>
                  <a:lnTo>
                    <a:pt x="108" y="10"/>
                  </a:lnTo>
                  <a:lnTo>
                    <a:pt x="122" y="2"/>
                  </a:lnTo>
                  <a:lnTo>
                    <a:pt x="132" y="0"/>
                  </a:lnTo>
                  <a:lnTo>
                    <a:pt x="140" y="8"/>
                  </a:lnTo>
                  <a:lnTo>
                    <a:pt x="140" y="10"/>
                  </a:lnTo>
                  <a:lnTo>
                    <a:pt x="142" y="12"/>
                  </a:lnTo>
                  <a:lnTo>
                    <a:pt x="146" y="14"/>
                  </a:lnTo>
                  <a:lnTo>
                    <a:pt x="150" y="16"/>
                  </a:lnTo>
                  <a:lnTo>
                    <a:pt x="154" y="18"/>
                  </a:lnTo>
                  <a:lnTo>
                    <a:pt x="158" y="20"/>
                  </a:lnTo>
                  <a:lnTo>
                    <a:pt x="162" y="20"/>
                  </a:lnTo>
                  <a:lnTo>
                    <a:pt x="194" y="20"/>
                  </a:lnTo>
                  <a:lnTo>
                    <a:pt x="194" y="22"/>
                  </a:lnTo>
                  <a:lnTo>
                    <a:pt x="194" y="24"/>
                  </a:lnTo>
                  <a:lnTo>
                    <a:pt x="194" y="30"/>
                  </a:lnTo>
                  <a:lnTo>
                    <a:pt x="196" y="34"/>
                  </a:lnTo>
                  <a:lnTo>
                    <a:pt x="196" y="3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gray">
            <a:xfrm>
              <a:off x="2401" y="2464"/>
              <a:ext cx="116" cy="172"/>
            </a:xfrm>
            <a:custGeom>
              <a:avLst/>
              <a:gdLst>
                <a:gd name="T0" fmla="*/ 112 w 116"/>
                <a:gd name="T1" fmla="*/ 4 h 172"/>
                <a:gd name="T2" fmla="*/ 94 w 116"/>
                <a:gd name="T3" fmla="*/ 20 h 172"/>
                <a:gd name="T4" fmla="*/ 76 w 116"/>
                <a:gd name="T5" fmla="*/ 34 h 172"/>
                <a:gd name="T6" fmla="*/ 66 w 116"/>
                <a:gd name="T7" fmla="*/ 42 h 172"/>
                <a:gd name="T8" fmla="*/ 58 w 116"/>
                <a:gd name="T9" fmla="*/ 48 h 172"/>
                <a:gd name="T10" fmla="*/ 54 w 116"/>
                <a:gd name="T11" fmla="*/ 50 h 172"/>
                <a:gd name="T12" fmla="*/ 18 w 116"/>
                <a:gd name="T13" fmla="*/ 46 h 172"/>
                <a:gd name="T14" fmla="*/ 16 w 116"/>
                <a:gd name="T15" fmla="*/ 52 h 172"/>
                <a:gd name="T16" fmla="*/ 18 w 116"/>
                <a:gd name="T17" fmla="*/ 60 h 172"/>
                <a:gd name="T18" fmla="*/ 18 w 116"/>
                <a:gd name="T19" fmla="*/ 64 h 172"/>
                <a:gd name="T20" fmla="*/ 18 w 116"/>
                <a:gd name="T21" fmla="*/ 70 h 172"/>
                <a:gd name="T22" fmla="*/ 10 w 116"/>
                <a:gd name="T23" fmla="*/ 72 h 172"/>
                <a:gd name="T24" fmla="*/ 4 w 116"/>
                <a:gd name="T25" fmla="*/ 70 h 172"/>
                <a:gd name="T26" fmla="*/ 0 w 116"/>
                <a:gd name="T27" fmla="*/ 70 h 172"/>
                <a:gd name="T28" fmla="*/ 12 w 116"/>
                <a:gd name="T29" fmla="*/ 90 h 172"/>
                <a:gd name="T30" fmla="*/ 16 w 116"/>
                <a:gd name="T31" fmla="*/ 112 h 172"/>
                <a:gd name="T32" fmla="*/ 20 w 116"/>
                <a:gd name="T33" fmla="*/ 114 h 172"/>
                <a:gd name="T34" fmla="*/ 26 w 116"/>
                <a:gd name="T35" fmla="*/ 120 h 172"/>
                <a:gd name="T36" fmla="*/ 34 w 116"/>
                <a:gd name="T37" fmla="*/ 124 h 172"/>
                <a:gd name="T38" fmla="*/ 40 w 116"/>
                <a:gd name="T39" fmla="*/ 128 h 172"/>
                <a:gd name="T40" fmla="*/ 42 w 116"/>
                <a:gd name="T41" fmla="*/ 132 h 172"/>
                <a:gd name="T42" fmla="*/ 42 w 116"/>
                <a:gd name="T43" fmla="*/ 134 h 172"/>
                <a:gd name="T44" fmla="*/ 42 w 116"/>
                <a:gd name="T45" fmla="*/ 140 h 172"/>
                <a:gd name="T46" fmla="*/ 40 w 116"/>
                <a:gd name="T47" fmla="*/ 156 h 172"/>
                <a:gd name="T48" fmla="*/ 42 w 116"/>
                <a:gd name="T49" fmla="*/ 164 h 172"/>
                <a:gd name="T50" fmla="*/ 48 w 116"/>
                <a:gd name="T51" fmla="*/ 170 h 172"/>
                <a:gd name="T52" fmla="*/ 56 w 116"/>
                <a:gd name="T53" fmla="*/ 172 h 172"/>
                <a:gd name="T54" fmla="*/ 64 w 116"/>
                <a:gd name="T55" fmla="*/ 172 h 172"/>
                <a:gd name="T56" fmla="*/ 72 w 116"/>
                <a:gd name="T57" fmla="*/ 166 h 172"/>
                <a:gd name="T58" fmla="*/ 76 w 116"/>
                <a:gd name="T59" fmla="*/ 160 h 172"/>
                <a:gd name="T60" fmla="*/ 78 w 116"/>
                <a:gd name="T61" fmla="*/ 136 h 172"/>
                <a:gd name="T62" fmla="*/ 76 w 116"/>
                <a:gd name="T63" fmla="*/ 120 h 172"/>
                <a:gd name="T64" fmla="*/ 70 w 116"/>
                <a:gd name="T65" fmla="*/ 112 h 172"/>
                <a:gd name="T66" fmla="*/ 66 w 116"/>
                <a:gd name="T67" fmla="*/ 108 h 172"/>
                <a:gd name="T68" fmla="*/ 62 w 116"/>
                <a:gd name="T69" fmla="*/ 106 h 172"/>
                <a:gd name="T70" fmla="*/ 54 w 116"/>
                <a:gd name="T71" fmla="*/ 96 h 172"/>
                <a:gd name="T72" fmla="*/ 54 w 116"/>
                <a:gd name="T73" fmla="*/ 90 h 172"/>
                <a:gd name="T74" fmla="*/ 56 w 116"/>
                <a:gd name="T75" fmla="*/ 86 h 172"/>
                <a:gd name="T76" fmla="*/ 58 w 116"/>
                <a:gd name="T77" fmla="*/ 84 h 172"/>
                <a:gd name="T78" fmla="*/ 60 w 116"/>
                <a:gd name="T79" fmla="*/ 84 h 172"/>
                <a:gd name="T80" fmla="*/ 86 w 116"/>
                <a:gd name="T81" fmla="*/ 56 h 172"/>
                <a:gd name="T82" fmla="*/ 98 w 116"/>
                <a:gd name="T83" fmla="*/ 42 h 172"/>
                <a:gd name="T84" fmla="*/ 110 w 116"/>
                <a:gd name="T85" fmla="*/ 20 h 172"/>
                <a:gd name="T86" fmla="*/ 114 w 116"/>
                <a:gd name="T87" fmla="*/ 8 h 1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6"/>
                <a:gd name="T133" fmla="*/ 0 h 172"/>
                <a:gd name="T134" fmla="*/ 116 w 116"/>
                <a:gd name="T135" fmla="*/ 172 h 17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6" h="172">
                  <a:moveTo>
                    <a:pt x="116" y="0"/>
                  </a:moveTo>
                  <a:lnTo>
                    <a:pt x="112" y="4"/>
                  </a:lnTo>
                  <a:lnTo>
                    <a:pt x="104" y="10"/>
                  </a:lnTo>
                  <a:lnTo>
                    <a:pt x="94" y="20"/>
                  </a:lnTo>
                  <a:lnTo>
                    <a:pt x="84" y="28"/>
                  </a:lnTo>
                  <a:lnTo>
                    <a:pt x="76" y="34"/>
                  </a:lnTo>
                  <a:lnTo>
                    <a:pt x="70" y="38"/>
                  </a:lnTo>
                  <a:lnTo>
                    <a:pt x="66" y="42"/>
                  </a:lnTo>
                  <a:lnTo>
                    <a:pt x="62" y="46"/>
                  </a:lnTo>
                  <a:lnTo>
                    <a:pt x="58" y="48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22" y="46"/>
                  </a:lnTo>
                  <a:lnTo>
                    <a:pt x="18" y="46"/>
                  </a:lnTo>
                  <a:lnTo>
                    <a:pt x="18" y="48"/>
                  </a:lnTo>
                  <a:lnTo>
                    <a:pt x="16" y="52"/>
                  </a:lnTo>
                  <a:lnTo>
                    <a:pt x="16" y="56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18" y="64"/>
                  </a:lnTo>
                  <a:lnTo>
                    <a:pt x="20" y="66"/>
                  </a:lnTo>
                  <a:lnTo>
                    <a:pt x="18" y="70"/>
                  </a:lnTo>
                  <a:lnTo>
                    <a:pt x="14" y="72"/>
                  </a:lnTo>
                  <a:lnTo>
                    <a:pt x="10" y="72"/>
                  </a:lnTo>
                  <a:lnTo>
                    <a:pt x="8" y="72"/>
                  </a:lnTo>
                  <a:lnTo>
                    <a:pt x="4" y="70"/>
                  </a:lnTo>
                  <a:lnTo>
                    <a:pt x="2" y="70"/>
                  </a:lnTo>
                  <a:lnTo>
                    <a:pt x="0" y="70"/>
                  </a:lnTo>
                  <a:lnTo>
                    <a:pt x="0" y="92"/>
                  </a:lnTo>
                  <a:lnTo>
                    <a:pt x="12" y="90"/>
                  </a:lnTo>
                  <a:lnTo>
                    <a:pt x="22" y="98"/>
                  </a:lnTo>
                  <a:lnTo>
                    <a:pt x="16" y="112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2" y="116"/>
                  </a:lnTo>
                  <a:lnTo>
                    <a:pt x="26" y="120"/>
                  </a:lnTo>
                  <a:lnTo>
                    <a:pt x="30" y="122"/>
                  </a:lnTo>
                  <a:lnTo>
                    <a:pt x="34" y="124"/>
                  </a:lnTo>
                  <a:lnTo>
                    <a:pt x="36" y="126"/>
                  </a:lnTo>
                  <a:lnTo>
                    <a:pt x="40" y="128"/>
                  </a:lnTo>
                  <a:lnTo>
                    <a:pt x="42" y="130"/>
                  </a:lnTo>
                  <a:lnTo>
                    <a:pt x="42" y="132"/>
                  </a:lnTo>
                  <a:lnTo>
                    <a:pt x="42" y="134"/>
                  </a:lnTo>
                  <a:lnTo>
                    <a:pt x="42" y="136"/>
                  </a:lnTo>
                  <a:lnTo>
                    <a:pt x="42" y="140"/>
                  </a:lnTo>
                  <a:lnTo>
                    <a:pt x="42" y="148"/>
                  </a:lnTo>
                  <a:lnTo>
                    <a:pt x="40" y="156"/>
                  </a:lnTo>
                  <a:lnTo>
                    <a:pt x="40" y="160"/>
                  </a:lnTo>
                  <a:lnTo>
                    <a:pt x="42" y="164"/>
                  </a:lnTo>
                  <a:lnTo>
                    <a:pt x="46" y="168"/>
                  </a:lnTo>
                  <a:lnTo>
                    <a:pt x="48" y="170"/>
                  </a:lnTo>
                  <a:lnTo>
                    <a:pt x="52" y="170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4" y="172"/>
                  </a:lnTo>
                  <a:lnTo>
                    <a:pt x="68" y="168"/>
                  </a:lnTo>
                  <a:lnTo>
                    <a:pt x="72" y="166"/>
                  </a:lnTo>
                  <a:lnTo>
                    <a:pt x="74" y="162"/>
                  </a:lnTo>
                  <a:lnTo>
                    <a:pt x="76" y="160"/>
                  </a:lnTo>
                  <a:lnTo>
                    <a:pt x="78" y="136"/>
                  </a:lnTo>
                  <a:lnTo>
                    <a:pt x="78" y="128"/>
                  </a:lnTo>
                  <a:lnTo>
                    <a:pt x="76" y="120"/>
                  </a:lnTo>
                  <a:lnTo>
                    <a:pt x="74" y="116"/>
                  </a:lnTo>
                  <a:lnTo>
                    <a:pt x="70" y="112"/>
                  </a:lnTo>
                  <a:lnTo>
                    <a:pt x="68" y="108"/>
                  </a:lnTo>
                  <a:lnTo>
                    <a:pt x="66" y="108"/>
                  </a:lnTo>
                  <a:lnTo>
                    <a:pt x="64" y="106"/>
                  </a:lnTo>
                  <a:lnTo>
                    <a:pt x="62" y="106"/>
                  </a:lnTo>
                  <a:lnTo>
                    <a:pt x="58" y="100"/>
                  </a:lnTo>
                  <a:lnTo>
                    <a:pt x="54" y="96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60" y="84"/>
                  </a:lnTo>
                  <a:lnTo>
                    <a:pt x="74" y="70"/>
                  </a:lnTo>
                  <a:lnTo>
                    <a:pt x="86" y="56"/>
                  </a:lnTo>
                  <a:lnTo>
                    <a:pt x="94" y="46"/>
                  </a:lnTo>
                  <a:lnTo>
                    <a:pt x="98" y="42"/>
                  </a:lnTo>
                  <a:lnTo>
                    <a:pt x="104" y="32"/>
                  </a:lnTo>
                  <a:lnTo>
                    <a:pt x="110" y="20"/>
                  </a:lnTo>
                  <a:lnTo>
                    <a:pt x="114" y="12"/>
                  </a:lnTo>
                  <a:lnTo>
                    <a:pt x="114" y="8"/>
                  </a:lnTo>
                  <a:lnTo>
                    <a:pt x="116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gray">
            <a:xfrm>
              <a:off x="1967" y="2350"/>
              <a:ext cx="420" cy="174"/>
            </a:xfrm>
            <a:custGeom>
              <a:avLst/>
              <a:gdLst>
                <a:gd name="T0" fmla="*/ 26 w 420"/>
                <a:gd name="T1" fmla="*/ 20 h 174"/>
                <a:gd name="T2" fmla="*/ 26 w 420"/>
                <a:gd name="T3" fmla="*/ 18 h 174"/>
                <a:gd name="T4" fmla="*/ 30 w 420"/>
                <a:gd name="T5" fmla="*/ 14 h 174"/>
                <a:gd name="T6" fmla="*/ 36 w 420"/>
                <a:gd name="T7" fmla="*/ 10 h 174"/>
                <a:gd name="T8" fmla="*/ 48 w 420"/>
                <a:gd name="T9" fmla="*/ 12 h 174"/>
                <a:gd name="T10" fmla="*/ 58 w 420"/>
                <a:gd name="T11" fmla="*/ 14 h 174"/>
                <a:gd name="T12" fmla="*/ 78 w 420"/>
                <a:gd name="T13" fmla="*/ 18 h 174"/>
                <a:gd name="T14" fmla="*/ 106 w 420"/>
                <a:gd name="T15" fmla="*/ 42 h 174"/>
                <a:gd name="T16" fmla="*/ 108 w 420"/>
                <a:gd name="T17" fmla="*/ 40 h 174"/>
                <a:gd name="T18" fmla="*/ 114 w 420"/>
                <a:gd name="T19" fmla="*/ 36 h 174"/>
                <a:gd name="T20" fmla="*/ 120 w 420"/>
                <a:gd name="T21" fmla="*/ 28 h 174"/>
                <a:gd name="T22" fmla="*/ 122 w 420"/>
                <a:gd name="T23" fmla="*/ 20 h 174"/>
                <a:gd name="T24" fmla="*/ 128 w 420"/>
                <a:gd name="T25" fmla="*/ 18 h 174"/>
                <a:gd name="T26" fmla="*/ 136 w 420"/>
                <a:gd name="T27" fmla="*/ 14 h 174"/>
                <a:gd name="T28" fmla="*/ 154 w 420"/>
                <a:gd name="T29" fmla="*/ 0 h 174"/>
                <a:gd name="T30" fmla="*/ 178 w 420"/>
                <a:gd name="T31" fmla="*/ 4 h 174"/>
                <a:gd name="T32" fmla="*/ 200 w 420"/>
                <a:gd name="T33" fmla="*/ 2 h 174"/>
                <a:gd name="T34" fmla="*/ 234 w 420"/>
                <a:gd name="T35" fmla="*/ 12 h 174"/>
                <a:gd name="T36" fmla="*/ 256 w 420"/>
                <a:gd name="T37" fmla="*/ 24 h 174"/>
                <a:gd name="T38" fmla="*/ 274 w 420"/>
                <a:gd name="T39" fmla="*/ 26 h 174"/>
                <a:gd name="T40" fmla="*/ 304 w 420"/>
                <a:gd name="T41" fmla="*/ 18 h 174"/>
                <a:gd name="T42" fmla="*/ 318 w 420"/>
                <a:gd name="T43" fmla="*/ 10 h 174"/>
                <a:gd name="T44" fmla="*/ 322 w 420"/>
                <a:gd name="T45" fmla="*/ 4 h 174"/>
                <a:gd name="T46" fmla="*/ 322 w 420"/>
                <a:gd name="T47" fmla="*/ 2 h 174"/>
                <a:gd name="T48" fmla="*/ 342 w 420"/>
                <a:gd name="T49" fmla="*/ 6 h 174"/>
                <a:gd name="T50" fmla="*/ 378 w 420"/>
                <a:gd name="T51" fmla="*/ 22 h 174"/>
                <a:gd name="T52" fmla="*/ 372 w 420"/>
                <a:gd name="T53" fmla="*/ 60 h 174"/>
                <a:gd name="T54" fmla="*/ 382 w 420"/>
                <a:gd name="T55" fmla="*/ 60 h 174"/>
                <a:gd name="T56" fmla="*/ 394 w 420"/>
                <a:gd name="T57" fmla="*/ 60 h 174"/>
                <a:gd name="T58" fmla="*/ 404 w 420"/>
                <a:gd name="T59" fmla="*/ 60 h 174"/>
                <a:gd name="T60" fmla="*/ 412 w 420"/>
                <a:gd name="T61" fmla="*/ 64 h 174"/>
                <a:gd name="T62" fmla="*/ 418 w 420"/>
                <a:gd name="T63" fmla="*/ 68 h 174"/>
                <a:gd name="T64" fmla="*/ 420 w 420"/>
                <a:gd name="T65" fmla="*/ 74 h 174"/>
                <a:gd name="T66" fmla="*/ 414 w 420"/>
                <a:gd name="T67" fmla="*/ 78 h 174"/>
                <a:gd name="T68" fmla="*/ 404 w 420"/>
                <a:gd name="T69" fmla="*/ 84 h 174"/>
                <a:gd name="T70" fmla="*/ 390 w 420"/>
                <a:gd name="T71" fmla="*/ 88 h 174"/>
                <a:gd name="T72" fmla="*/ 374 w 420"/>
                <a:gd name="T73" fmla="*/ 92 h 174"/>
                <a:gd name="T74" fmla="*/ 360 w 420"/>
                <a:gd name="T75" fmla="*/ 100 h 174"/>
                <a:gd name="T76" fmla="*/ 360 w 420"/>
                <a:gd name="T77" fmla="*/ 104 h 174"/>
                <a:gd name="T78" fmla="*/ 358 w 420"/>
                <a:gd name="T79" fmla="*/ 112 h 174"/>
                <a:gd name="T80" fmla="*/ 354 w 420"/>
                <a:gd name="T81" fmla="*/ 120 h 174"/>
                <a:gd name="T82" fmla="*/ 344 w 420"/>
                <a:gd name="T83" fmla="*/ 128 h 174"/>
                <a:gd name="T84" fmla="*/ 322 w 420"/>
                <a:gd name="T85" fmla="*/ 136 h 174"/>
                <a:gd name="T86" fmla="*/ 280 w 420"/>
                <a:gd name="T87" fmla="*/ 144 h 174"/>
                <a:gd name="T88" fmla="*/ 246 w 420"/>
                <a:gd name="T89" fmla="*/ 152 h 174"/>
                <a:gd name="T90" fmla="*/ 232 w 420"/>
                <a:gd name="T91" fmla="*/ 158 h 174"/>
                <a:gd name="T92" fmla="*/ 204 w 420"/>
                <a:gd name="T93" fmla="*/ 172 h 174"/>
                <a:gd name="T94" fmla="*/ 176 w 420"/>
                <a:gd name="T95" fmla="*/ 172 h 174"/>
                <a:gd name="T96" fmla="*/ 162 w 420"/>
                <a:gd name="T97" fmla="*/ 162 h 174"/>
                <a:gd name="T98" fmla="*/ 144 w 420"/>
                <a:gd name="T99" fmla="*/ 160 h 174"/>
                <a:gd name="T100" fmla="*/ 116 w 420"/>
                <a:gd name="T101" fmla="*/ 162 h 174"/>
                <a:gd name="T102" fmla="*/ 88 w 420"/>
                <a:gd name="T103" fmla="*/ 160 h 174"/>
                <a:gd name="T104" fmla="*/ 76 w 420"/>
                <a:gd name="T105" fmla="*/ 148 h 174"/>
                <a:gd name="T106" fmla="*/ 76 w 420"/>
                <a:gd name="T107" fmla="*/ 134 h 174"/>
                <a:gd name="T108" fmla="*/ 66 w 420"/>
                <a:gd name="T109" fmla="*/ 108 h 174"/>
                <a:gd name="T110" fmla="*/ 44 w 420"/>
                <a:gd name="T111" fmla="*/ 94 h 174"/>
                <a:gd name="T112" fmla="*/ 16 w 420"/>
                <a:gd name="T113" fmla="*/ 78 h 174"/>
                <a:gd name="T114" fmla="*/ 0 w 420"/>
                <a:gd name="T115" fmla="*/ 50 h 1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20"/>
                <a:gd name="T175" fmla="*/ 0 h 174"/>
                <a:gd name="T176" fmla="*/ 420 w 420"/>
                <a:gd name="T177" fmla="*/ 174 h 17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20" h="174">
                  <a:moveTo>
                    <a:pt x="4" y="32"/>
                  </a:moveTo>
                  <a:lnTo>
                    <a:pt x="26" y="20"/>
                  </a:lnTo>
                  <a:lnTo>
                    <a:pt x="26" y="18"/>
                  </a:lnTo>
                  <a:lnTo>
                    <a:pt x="28" y="16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6" y="10"/>
                  </a:lnTo>
                  <a:lnTo>
                    <a:pt x="40" y="10"/>
                  </a:lnTo>
                  <a:lnTo>
                    <a:pt x="48" y="12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8" y="14"/>
                  </a:lnTo>
                  <a:lnTo>
                    <a:pt x="78" y="18"/>
                  </a:lnTo>
                  <a:lnTo>
                    <a:pt x="88" y="24"/>
                  </a:lnTo>
                  <a:lnTo>
                    <a:pt x="106" y="42"/>
                  </a:lnTo>
                  <a:lnTo>
                    <a:pt x="108" y="40"/>
                  </a:lnTo>
                  <a:lnTo>
                    <a:pt x="112" y="40"/>
                  </a:lnTo>
                  <a:lnTo>
                    <a:pt x="114" y="36"/>
                  </a:lnTo>
                  <a:lnTo>
                    <a:pt x="118" y="34"/>
                  </a:lnTo>
                  <a:lnTo>
                    <a:pt x="120" y="28"/>
                  </a:lnTo>
                  <a:lnTo>
                    <a:pt x="120" y="22"/>
                  </a:lnTo>
                  <a:lnTo>
                    <a:pt x="122" y="20"/>
                  </a:lnTo>
                  <a:lnTo>
                    <a:pt x="126" y="18"/>
                  </a:lnTo>
                  <a:lnTo>
                    <a:pt x="128" y="18"/>
                  </a:lnTo>
                  <a:lnTo>
                    <a:pt x="132" y="18"/>
                  </a:lnTo>
                  <a:lnTo>
                    <a:pt x="136" y="14"/>
                  </a:lnTo>
                  <a:lnTo>
                    <a:pt x="144" y="6"/>
                  </a:lnTo>
                  <a:lnTo>
                    <a:pt x="154" y="0"/>
                  </a:lnTo>
                  <a:lnTo>
                    <a:pt x="166" y="0"/>
                  </a:lnTo>
                  <a:lnTo>
                    <a:pt x="178" y="4"/>
                  </a:lnTo>
                  <a:lnTo>
                    <a:pt x="190" y="4"/>
                  </a:lnTo>
                  <a:lnTo>
                    <a:pt x="200" y="2"/>
                  </a:lnTo>
                  <a:lnTo>
                    <a:pt x="216" y="4"/>
                  </a:lnTo>
                  <a:lnTo>
                    <a:pt x="234" y="1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62" y="26"/>
                  </a:lnTo>
                  <a:lnTo>
                    <a:pt x="274" y="26"/>
                  </a:lnTo>
                  <a:lnTo>
                    <a:pt x="292" y="22"/>
                  </a:lnTo>
                  <a:lnTo>
                    <a:pt x="304" y="18"/>
                  </a:lnTo>
                  <a:lnTo>
                    <a:pt x="312" y="14"/>
                  </a:lnTo>
                  <a:lnTo>
                    <a:pt x="318" y="10"/>
                  </a:lnTo>
                  <a:lnTo>
                    <a:pt x="320" y="6"/>
                  </a:lnTo>
                  <a:lnTo>
                    <a:pt x="322" y="4"/>
                  </a:lnTo>
                  <a:lnTo>
                    <a:pt x="322" y="2"/>
                  </a:lnTo>
                  <a:lnTo>
                    <a:pt x="330" y="2"/>
                  </a:lnTo>
                  <a:lnTo>
                    <a:pt x="342" y="6"/>
                  </a:lnTo>
                  <a:lnTo>
                    <a:pt x="356" y="14"/>
                  </a:lnTo>
                  <a:lnTo>
                    <a:pt x="378" y="22"/>
                  </a:lnTo>
                  <a:lnTo>
                    <a:pt x="372" y="60"/>
                  </a:lnTo>
                  <a:lnTo>
                    <a:pt x="376" y="60"/>
                  </a:lnTo>
                  <a:lnTo>
                    <a:pt x="382" y="60"/>
                  </a:lnTo>
                  <a:lnTo>
                    <a:pt x="388" y="60"/>
                  </a:lnTo>
                  <a:lnTo>
                    <a:pt x="394" y="60"/>
                  </a:lnTo>
                  <a:lnTo>
                    <a:pt x="398" y="60"/>
                  </a:lnTo>
                  <a:lnTo>
                    <a:pt x="404" y="60"/>
                  </a:lnTo>
                  <a:lnTo>
                    <a:pt x="408" y="62"/>
                  </a:lnTo>
                  <a:lnTo>
                    <a:pt x="412" y="64"/>
                  </a:lnTo>
                  <a:lnTo>
                    <a:pt x="416" y="66"/>
                  </a:lnTo>
                  <a:lnTo>
                    <a:pt x="418" y="68"/>
                  </a:lnTo>
                  <a:lnTo>
                    <a:pt x="420" y="72"/>
                  </a:lnTo>
                  <a:lnTo>
                    <a:pt x="420" y="74"/>
                  </a:lnTo>
                  <a:lnTo>
                    <a:pt x="420" y="76"/>
                  </a:lnTo>
                  <a:lnTo>
                    <a:pt x="414" y="78"/>
                  </a:lnTo>
                  <a:lnTo>
                    <a:pt x="410" y="82"/>
                  </a:lnTo>
                  <a:lnTo>
                    <a:pt x="404" y="84"/>
                  </a:lnTo>
                  <a:lnTo>
                    <a:pt x="398" y="86"/>
                  </a:lnTo>
                  <a:lnTo>
                    <a:pt x="390" y="88"/>
                  </a:lnTo>
                  <a:lnTo>
                    <a:pt x="382" y="88"/>
                  </a:lnTo>
                  <a:lnTo>
                    <a:pt x="374" y="92"/>
                  </a:lnTo>
                  <a:lnTo>
                    <a:pt x="366" y="96"/>
                  </a:lnTo>
                  <a:lnTo>
                    <a:pt x="360" y="100"/>
                  </a:lnTo>
                  <a:lnTo>
                    <a:pt x="360" y="104"/>
                  </a:lnTo>
                  <a:lnTo>
                    <a:pt x="360" y="106"/>
                  </a:lnTo>
                  <a:lnTo>
                    <a:pt x="358" y="112"/>
                  </a:lnTo>
                  <a:lnTo>
                    <a:pt x="358" y="116"/>
                  </a:lnTo>
                  <a:lnTo>
                    <a:pt x="354" y="120"/>
                  </a:lnTo>
                  <a:lnTo>
                    <a:pt x="350" y="126"/>
                  </a:lnTo>
                  <a:lnTo>
                    <a:pt x="344" y="128"/>
                  </a:lnTo>
                  <a:lnTo>
                    <a:pt x="338" y="132"/>
                  </a:lnTo>
                  <a:lnTo>
                    <a:pt x="322" y="136"/>
                  </a:lnTo>
                  <a:lnTo>
                    <a:pt x="302" y="140"/>
                  </a:lnTo>
                  <a:lnTo>
                    <a:pt x="280" y="144"/>
                  </a:lnTo>
                  <a:lnTo>
                    <a:pt x="262" y="148"/>
                  </a:lnTo>
                  <a:lnTo>
                    <a:pt x="246" y="152"/>
                  </a:lnTo>
                  <a:lnTo>
                    <a:pt x="238" y="154"/>
                  </a:lnTo>
                  <a:lnTo>
                    <a:pt x="232" y="158"/>
                  </a:lnTo>
                  <a:lnTo>
                    <a:pt x="218" y="166"/>
                  </a:lnTo>
                  <a:lnTo>
                    <a:pt x="204" y="172"/>
                  </a:lnTo>
                  <a:lnTo>
                    <a:pt x="186" y="174"/>
                  </a:lnTo>
                  <a:lnTo>
                    <a:pt x="176" y="172"/>
                  </a:lnTo>
                  <a:lnTo>
                    <a:pt x="170" y="166"/>
                  </a:lnTo>
                  <a:lnTo>
                    <a:pt x="162" y="162"/>
                  </a:lnTo>
                  <a:lnTo>
                    <a:pt x="156" y="160"/>
                  </a:lnTo>
                  <a:lnTo>
                    <a:pt x="144" y="160"/>
                  </a:lnTo>
                  <a:lnTo>
                    <a:pt x="132" y="162"/>
                  </a:lnTo>
                  <a:lnTo>
                    <a:pt x="116" y="162"/>
                  </a:lnTo>
                  <a:lnTo>
                    <a:pt x="102" y="162"/>
                  </a:lnTo>
                  <a:lnTo>
                    <a:pt x="88" y="160"/>
                  </a:lnTo>
                  <a:lnTo>
                    <a:pt x="80" y="156"/>
                  </a:lnTo>
                  <a:lnTo>
                    <a:pt x="76" y="148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2" y="120"/>
                  </a:lnTo>
                  <a:lnTo>
                    <a:pt x="66" y="108"/>
                  </a:lnTo>
                  <a:lnTo>
                    <a:pt x="56" y="100"/>
                  </a:lnTo>
                  <a:lnTo>
                    <a:pt x="44" y="94"/>
                  </a:lnTo>
                  <a:lnTo>
                    <a:pt x="30" y="88"/>
                  </a:lnTo>
                  <a:lnTo>
                    <a:pt x="16" y="78"/>
                  </a:lnTo>
                  <a:lnTo>
                    <a:pt x="6" y="66"/>
                  </a:lnTo>
                  <a:lnTo>
                    <a:pt x="0" y="50"/>
                  </a:lnTo>
                  <a:lnTo>
                    <a:pt x="4" y="3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gray">
            <a:xfrm>
              <a:off x="1775" y="2296"/>
              <a:ext cx="790" cy="574"/>
            </a:xfrm>
            <a:custGeom>
              <a:avLst/>
              <a:gdLst>
                <a:gd name="T0" fmla="*/ 258 w 790"/>
                <a:gd name="T1" fmla="*/ 162 h 574"/>
                <a:gd name="T2" fmla="*/ 310 w 790"/>
                <a:gd name="T3" fmla="*/ 218 h 574"/>
                <a:gd name="T4" fmla="*/ 396 w 790"/>
                <a:gd name="T5" fmla="*/ 226 h 574"/>
                <a:gd name="T6" fmla="*/ 514 w 790"/>
                <a:gd name="T7" fmla="*/ 190 h 574"/>
                <a:gd name="T8" fmla="*/ 584 w 790"/>
                <a:gd name="T9" fmla="*/ 142 h 574"/>
                <a:gd name="T10" fmla="*/ 606 w 790"/>
                <a:gd name="T11" fmla="*/ 118 h 574"/>
                <a:gd name="T12" fmla="*/ 588 w 790"/>
                <a:gd name="T13" fmla="*/ 56 h 574"/>
                <a:gd name="T14" fmla="*/ 658 w 790"/>
                <a:gd name="T15" fmla="*/ 8 h 574"/>
                <a:gd name="T16" fmla="*/ 678 w 790"/>
                <a:gd name="T17" fmla="*/ 52 h 574"/>
                <a:gd name="T18" fmla="*/ 712 w 790"/>
                <a:gd name="T19" fmla="*/ 90 h 574"/>
                <a:gd name="T20" fmla="*/ 734 w 790"/>
                <a:gd name="T21" fmla="*/ 108 h 574"/>
                <a:gd name="T22" fmla="*/ 762 w 790"/>
                <a:gd name="T23" fmla="*/ 104 h 574"/>
                <a:gd name="T24" fmla="*/ 790 w 790"/>
                <a:gd name="T25" fmla="*/ 78 h 574"/>
                <a:gd name="T26" fmla="*/ 778 w 790"/>
                <a:gd name="T27" fmla="*/ 120 h 574"/>
                <a:gd name="T28" fmla="*/ 698 w 790"/>
                <a:gd name="T29" fmla="*/ 208 h 574"/>
                <a:gd name="T30" fmla="*/ 660 w 790"/>
                <a:gd name="T31" fmla="*/ 216 h 574"/>
                <a:gd name="T32" fmla="*/ 644 w 790"/>
                <a:gd name="T33" fmla="*/ 224 h 574"/>
                <a:gd name="T34" fmla="*/ 636 w 790"/>
                <a:gd name="T35" fmla="*/ 242 h 574"/>
                <a:gd name="T36" fmla="*/ 618 w 790"/>
                <a:gd name="T37" fmla="*/ 270 h 574"/>
                <a:gd name="T38" fmla="*/ 600 w 790"/>
                <a:gd name="T39" fmla="*/ 268 h 574"/>
                <a:gd name="T40" fmla="*/ 596 w 790"/>
                <a:gd name="T41" fmla="*/ 254 h 574"/>
                <a:gd name="T42" fmla="*/ 556 w 790"/>
                <a:gd name="T43" fmla="*/ 264 h 574"/>
                <a:gd name="T44" fmla="*/ 560 w 790"/>
                <a:gd name="T45" fmla="*/ 282 h 574"/>
                <a:gd name="T46" fmla="*/ 590 w 790"/>
                <a:gd name="T47" fmla="*/ 294 h 574"/>
                <a:gd name="T48" fmla="*/ 624 w 790"/>
                <a:gd name="T49" fmla="*/ 298 h 574"/>
                <a:gd name="T50" fmla="*/ 592 w 790"/>
                <a:gd name="T51" fmla="*/ 316 h 574"/>
                <a:gd name="T52" fmla="*/ 582 w 790"/>
                <a:gd name="T53" fmla="*/ 336 h 574"/>
                <a:gd name="T54" fmla="*/ 608 w 790"/>
                <a:gd name="T55" fmla="*/ 390 h 574"/>
                <a:gd name="T56" fmla="*/ 614 w 790"/>
                <a:gd name="T57" fmla="*/ 422 h 574"/>
                <a:gd name="T58" fmla="*/ 560 w 790"/>
                <a:gd name="T59" fmla="*/ 502 h 574"/>
                <a:gd name="T60" fmla="*/ 482 w 790"/>
                <a:gd name="T61" fmla="*/ 534 h 574"/>
                <a:gd name="T62" fmla="*/ 468 w 790"/>
                <a:gd name="T63" fmla="*/ 546 h 574"/>
                <a:gd name="T64" fmla="*/ 454 w 790"/>
                <a:gd name="T65" fmla="*/ 574 h 574"/>
                <a:gd name="T66" fmla="*/ 460 w 790"/>
                <a:gd name="T67" fmla="*/ 548 h 574"/>
                <a:gd name="T68" fmla="*/ 442 w 790"/>
                <a:gd name="T69" fmla="*/ 532 h 574"/>
                <a:gd name="T70" fmla="*/ 408 w 790"/>
                <a:gd name="T71" fmla="*/ 516 h 574"/>
                <a:gd name="T72" fmla="*/ 372 w 790"/>
                <a:gd name="T73" fmla="*/ 514 h 574"/>
                <a:gd name="T74" fmla="*/ 358 w 790"/>
                <a:gd name="T75" fmla="*/ 524 h 574"/>
                <a:gd name="T76" fmla="*/ 356 w 790"/>
                <a:gd name="T77" fmla="*/ 542 h 574"/>
                <a:gd name="T78" fmla="*/ 338 w 790"/>
                <a:gd name="T79" fmla="*/ 548 h 574"/>
                <a:gd name="T80" fmla="*/ 334 w 790"/>
                <a:gd name="T81" fmla="*/ 534 h 574"/>
                <a:gd name="T82" fmla="*/ 308 w 790"/>
                <a:gd name="T83" fmla="*/ 520 h 574"/>
                <a:gd name="T84" fmla="*/ 304 w 790"/>
                <a:gd name="T85" fmla="*/ 452 h 574"/>
                <a:gd name="T86" fmla="*/ 232 w 790"/>
                <a:gd name="T87" fmla="*/ 440 h 574"/>
                <a:gd name="T88" fmla="*/ 186 w 790"/>
                <a:gd name="T89" fmla="*/ 454 h 574"/>
                <a:gd name="T90" fmla="*/ 180 w 790"/>
                <a:gd name="T91" fmla="*/ 450 h 574"/>
                <a:gd name="T92" fmla="*/ 92 w 790"/>
                <a:gd name="T93" fmla="*/ 380 h 574"/>
                <a:gd name="T94" fmla="*/ 90 w 790"/>
                <a:gd name="T95" fmla="*/ 346 h 574"/>
                <a:gd name="T96" fmla="*/ 60 w 790"/>
                <a:gd name="T97" fmla="*/ 330 h 574"/>
                <a:gd name="T98" fmla="*/ 22 w 790"/>
                <a:gd name="T99" fmla="*/ 308 h 574"/>
                <a:gd name="T100" fmla="*/ 10 w 790"/>
                <a:gd name="T101" fmla="*/ 282 h 574"/>
                <a:gd name="T102" fmla="*/ 0 w 790"/>
                <a:gd name="T103" fmla="*/ 266 h 574"/>
                <a:gd name="T104" fmla="*/ 40 w 790"/>
                <a:gd name="T105" fmla="*/ 246 h 574"/>
                <a:gd name="T106" fmla="*/ 60 w 790"/>
                <a:gd name="T107" fmla="*/ 240 h 574"/>
                <a:gd name="T108" fmla="*/ 84 w 790"/>
                <a:gd name="T109" fmla="*/ 212 h 574"/>
                <a:gd name="T110" fmla="*/ 74 w 790"/>
                <a:gd name="T111" fmla="*/ 188 h 574"/>
                <a:gd name="T112" fmla="*/ 90 w 790"/>
                <a:gd name="T113" fmla="*/ 176 h 574"/>
                <a:gd name="T114" fmla="*/ 110 w 790"/>
                <a:gd name="T115" fmla="*/ 164 h 574"/>
                <a:gd name="T116" fmla="*/ 134 w 790"/>
                <a:gd name="T117" fmla="*/ 130 h 574"/>
                <a:gd name="T118" fmla="*/ 164 w 790"/>
                <a:gd name="T119" fmla="*/ 102 h 574"/>
                <a:gd name="T120" fmla="*/ 180 w 790"/>
                <a:gd name="T121" fmla="*/ 86 h 57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90"/>
                <a:gd name="T184" fmla="*/ 0 h 574"/>
                <a:gd name="T185" fmla="*/ 790 w 790"/>
                <a:gd name="T186" fmla="*/ 574 h 57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90" h="574">
                  <a:moveTo>
                    <a:pt x="194" y="86"/>
                  </a:moveTo>
                  <a:lnTo>
                    <a:pt x="192" y="104"/>
                  </a:lnTo>
                  <a:lnTo>
                    <a:pt x="198" y="120"/>
                  </a:lnTo>
                  <a:lnTo>
                    <a:pt x="208" y="132"/>
                  </a:lnTo>
                  <a:lnTo>
                    <a:pt x="222" y="142"/>
                  </a:lnTo>
                  <a:lnTo>
                    <a:pt x="236" y="148"/>
                  </a:lnTo>
                  <a:lnTo>
                    <a:pt x="248" y="154"/>
                  </a:lnTo>
                  <a:lnTo>
                    <a:pt x="258" y="162"/>
                  </a:lnTo>
                  <a:lnTo>
                    <a:pt x="264" y="174"/>
                  </a:lnTo>
                  <a:lnTo>
                    <a:pt x="268" y="188"/>
                  </a:lnTo>
                  <a:lnTo>
                    <a:pt x="270" y="198"/>
                  </a:lnTo>
                  <a:lnTo>
                    <a:pt x="270" y="202"/>
                  </a:lnTo>
                  <a:lnTo>
                    <a:pt x="272" y="210"/>
                  </a:lnTo>
                  <a:lnTo>
                    <a:pt x="280" y="214"/>
                  </a:lnTo>
                  <a:lnTo>
                    <a:pt x="294" y="216"/>
                  </a:lnTo>
                  <a:lnTo>
                    <a:pt x="310" y="218"/>
                  </a:lnTo>
                  <a:lnTo>
                    <a:pt x="324" y="216"/>
                  </a:lnTo>
                  <a:lnTo>
                    <a:pt x="338" y="214"/>
                  </a:lnTo>
                  <a:lnTo>
                    <a:pt x="348" y="214"/>
                  </a:lnTo>
                  <a:lnTo>
                    <a:pt x="356" y="216"/>
                  </a:lnTo>
                  <a:lnTo>
                    <a:pt x="362" y="222"/>
                  </a:lnTo>
                  <a:lnTo>
                    <a:pt x="368" y="226"/>
                  </a:lnTo>
                  <a:lnTo>
                    <a:pt x="380" y="228"/>
                  </a:lnTo>
                  <a:lnTo>
                    <a:pt x="396" y="226"/>
                  </a:lnTo>
                  <a:lnTo>
                    <a:pt x="412" y="220"/>
                  </a:lnTo>
                  <a:lnTo>
                    <a:pt x="424" y="212"/>
                  </a:lnTo>
                  <a:lnTo>
                    <a:pt x="432" y="208"/>
                  </a:lnTo>
                  <a:lnTo>
                    <a:pt x="440" y="206"/>
                  </a:lnTo>
                  <a:lnTo>
                    <a:pt x="454" y="202"/>
                  </a:lnTo>
                  <a:lnTo>
                    <a:pt x="474" y="198"/>
                  </a:lnTo>
                  <a:lnTo>
                    <a:pt x="494" y="194"/>
                  </a:lnTo>
                  <a:lnTo>
                    <a:pt x="514" y="190"/>
                  </a:lnTo>
                  <a:lnTo>
                    <a:pt x="530" y="186"/>
                  </a:lnTo>
                  <a:lnTo>
                    <a:pt x="542" y="180"/>
                  </a:lnTo>
                  <a:lnTo>
                    <a:pt x="548" y="172"/>
                  </a:lnTo>
                  <a:lnTo>
                    <a:pt x="552" y="164"/>
                  </a:lnTo>
                  <a:lnTo>
                    <a:pt x="552" y="156"/>
                  </a:lnTo>
                  <a:lnTo>
                    <a:pt x="552" y="154"/>
                  </a:lnTo>
                  <a:lnTo>
                    <a:pt x="568" y="146"/>
                  </a:lnTo>
                  <a:lnTo>
                    <a:pt x="584" y="142"/>
                  </a:lnTo>
                  <a:lnTo>
                    <a:pt x="590" y="142"/>
                  </a:lnTo>
                  <a:lnTo>
                    <a:pt x="596" y="140"/>
                  </a:lnTo>
                  <a:lnTo>
                    <a:pt x="604" y="138"/>
                  </a:lnTo>
                  <a:lnTo>
                    <a:pt x="608" y="134"/>
                  </a:lnTo>
                  <a:lnTo>
                    <a:pt x="612" y="130"/>
                  </a:lnTo>
                  <a:lnTo>
                    <a:pt x="612" y="126"/>
                  </a:lnTo>
                  <a:lnTo>
                    <a:pt x="610" y="122"/>
                  </a:lnTo>
                  <a:lnTo>
                    <a:pt x="606" y="118"/>
                  </a:lnTo>
                  <a:lnTo>
                    <a:pt x="600" y="116"/>
                  </a:lnTo>
                  <a:lnTo>
                    <a:pt x="596" y="114"/>
                  </a:lnTo>
                  <a:lnTo>
                    <a:pt x="592" y="114"/>
                  </a:lnTo>
                  <a:lnTo>
                    <a:pt x="590" y="114"/>
                  </a:lnTo>
                  <a:lnTo>
                    <a:pt x="562" y="114"/>
                  </a:lnTo>
                  <a:lnTo>
                    <a:pt x="570" y="76"/>
                  </a:lnTo>
                  <a:lnTo>
                    <a:pt x="588" y="60"/>
                  </a:lnTo>
                  <a:lnTo>
                    <a:pt x="588" y="56"/>
                  </a:lnTo>
                  <a:lnTo>
                    <a:pt x="588" y="46"/>
                  </a:lnTo>
                  <a:lnTo>
                    <a:pt x="590" y="34"/>
                  </a:lnTo>
                  <a:lnTo>
                    <a:pt x="594" y="20"/>
                  </a:lnTo>
                  <a:lnTo>
                    <a:pt x="602" y="8"/>
                  </a:lnTo>
                  <a:lnTo>
                    <a:pt x="614" y="2"/>
                  </a:lnTo>
                  <a:lnTo>
                    <a:pt x="634" y="0"/>
                  </a:lnTo>
                  <a:lnTo>
                    <a:pt x="648" y="2"/>
                  </a:lnTo>
                  <a:lnTo>
                    <a:pt x="658" y="8"/>
                  </a:lnTo>
                  <a:lnTo>
                    <a:pt x="664" y="20"/>
                  </a:lnTo>
                  <a:lnTo>
                    <a:pt x="666" y="22"/>
                  </a:lnTo>
                  <a:lnTo>
                    <a:pt x="666" y="24"/>
                  </a:lnTo>
                  <a:lnTo>
                    <a:pt x="668" y="30"/>
                  </a:lnTo>
                  <a:lnTo>
                    <a:pt x="672" y="36"/>
                  </a:lnTo>
                  <a:lnTo>
                    <a:pt x="674" y="42"/>
                  </a:lnTo>
                  <a:lnTo>
                    <a:pt x="676" y="50"/>
                  </a:lnTo>
                  <a:lnTo>
                    <a:pt x="678" y="52"/>
                  </a:lnTo>
                  <a:lnTo>
                    <a:pt x="686" y="60"/>
                  </a:lnTo>
                  <a:lnTo>
                    <a:pt x="694" y="70"/>
                  </a:lnTo>
                  <a:lnTo>
                    <a:pt x="700" y="80"/>
                  </a:lnTo>
                  <a:lnTo>
                    <a:pt x="702" y="92"/>
                  </a:lnTo>
                  <a:lnTo>
                    <a:pt x="704" y="92"/>
                  </a:lnTo>
                  <a:lnTo>
                    <a:pt x="706" y="92"/>
                  </a:lnTo>
                  <a:lnTo>
                    <a:pt x="708" y="90"/>
                  </a:lnTo>
                  <a:lnTo>
                    <a:pt x="712" y="90"/>
                  </a:lnTo>
                  <a:lnTo>
                    <a:pt x="716" y="90"/>
                  </a:lnTo>
                  <a:lnTo>
                    <a:pt x="722" y="92"/>
                  </a:lnTo>
                  <a:lnTo>
                    <a:pt x="726" y="94"/>
                  </a:lnTo>
                  <a:lnTo>
                    <a:pt x="730" y="98"/>
                  </a:lnTo>
                  <a:lnTo>
                    <a:pt x="732" y="104"/>
                  </a:lnTo>
                  <a:lnTo>
                    <a:pt x="734" y="106"/>
                  </a:lnTo>
                  <a:lnTo>
                    <a:pt x="734" y="108"/>
                  </a:lnTo>
                  <a:lnTo>
                    <a:pt x="736" y="112"/>
                  </a:lnTo>
                  <a:lnTo>
                    <a:pt x="738" y="114"/>
                  </a:lnTo>
                  <a:lnTo>
                    <a:pt x="742" y="114"/>
                  </a:lnTo>
                  <a:lnTo>
                    <a:pt x="746" y="114"/>
                  </a:lnTo>
                  <a:lnTo>
                    <a:pt x="752" y="112"/>
                  </a:lnTo>
                  <a:lnTo>
                    <a:pt x="758" y="108"/>
                  </a:lnTo>
                  <a:lnTo>
                    <a:pt x="760" y="108"/>
                  </a:lnTo>
                  <a:lnTo>
                    <a:pt x="762" y="104"/>
                  </a:lnTo>
                  <a:lnTo>
                    <a:pt x="764" y="100"/>
                  </a:lnTo>
                  <a:lnTo>
                    <a:pt x="768" y="94"/>
                  </a:lnTo>
                  <a:lnTo>
                    <a:pt x="774" y="90"/>
                  </a:lnTo>
                  <a:lnTo>
                    <a:pt x="778" y="84"/>
                  </a:lnTo>
                  <a:lnTo>
                    <a:pt x="784" y="80"/>
                  </a:lnTo>
                  <a:lnTo>
                    <a:pt x="790" y="78"/>
                  </a:lnTo>
                  <a:lnTo>
                    <a:pt x="790" y="80"/>
                  </a:lnTo>
                  <a:lnTo>
                    <a:pt x="790" y="82"/>
                  </a:lnTo>
                  <a:lnTo>
                    <a:pt x="790" y="86"/>
                  </a:lnTo>
                  <a:lnTo>
                    <a:pt x="790" y="90"/>
                  </a:lnTo>
                  <a:lnTo>
                    <a:pt x="788" y="96"/>
                  </a:lnTo>
                  <a:lnTo>
                    <a:pt x="786" y="104"/>
                  </a:lnTo>
                  <a:lnTo>
                    <a:pt x="784" y="108"/>
                  </a:lnTo>
                  <a:lnTo>
                    <a:pt x="778" y="120"/>
                  </a:lnTo>
                  <a:lnTo>
                    <a:pt x="772" y="132"/>
                  </a:lnTo>
                  <a:lnTo>
                    <a:pt x="762" y="144"/>
                  </a:lnTo>
                  <a:lnTo>
                    <a:pt x="752" y="156"/>
                  </a:lnTo>
                  <a:lnTo>
                    <a:pt x="744" y="164"/>
                  </a:lnTo>
                  <a:lnTo>
                    <a:pt x="740" y="174"/>
                  </a:lnTo>
                  <a:lnTo>
                    <a:pt x="720" y="190"/>
                  </a:lnTo>
                  <a:lnTo>
                    <a:pt x="698" y="208"/>
                  </a:lnTo>
                  <a:lnTo>
                    <a:pt x="696" y="210"/>
                  </a:lnTo>
                  <a:lnTo>
                    <a:pt x="694" y="212"/>
                  </a:lnTo>
                  <a:lnTo>
                    <a:pt x="690" y="214"/>
                  </a:lnTo>
                  <a:lnTo>
                    <a:pt x="686" y="216"/>
                  </a:lnTo>
                  <a:lnTo>
                    <a:pt x="680" y="218"/>
                  </a:lnTo>
                  <a:lnTo>
                    <a:pt x="672" y="218"/>
                  </a:lnTo>
                  <a:lnTo>
                    <a:pt x="666" y="218"/>
                  </a:lnTo>
                  <a:lnTo>
                    <a:pt x="660" y="216"/>
                  </a:lnTo>
                  <a:lnTo>
                    <a:pt x="656" y="216"/>
                  </a:lnTo>
                  <a:lnTo>
                    <a:pt x="654" y="216"/>
                  </a:lnTo>
                  <a:lnTo>
                    <a:pt x="652" y="216"/>
                  </a:lnTo>
                  <a:lnTo>
                    <a:pt x="648" y="216"/>
                  </a:lnTo>
                  <a:lnTo>
                    <a:pt x="646" y="218"/>
                  </a:lnTo>
                  <a:lnTo>
                    <a:pt x="644" y="220"/>
                  </a:lnTo>
                  <a:lnTo>
                    <a:pt x="644" y="224"/>
                  </a:lnTo>
                  <a:lnTo>
                    <a:pt x="646" y="228"/>
                  </a:lnTo>
                  <a:lnTo>
                    <a:pt x="646" y="232"/>
                  </a:lnTo>
                  <a:lnTo>
                    <a:pt x="646" y="236"/>
                  </a:lnTo>
                  <a:lnTo>
                    <a:pt x="646" y="238"/>
                  </a:lnTo>
                  <a:lnTo>
                    <a:pt x="644" y="240"/>
                  </a:lnTo>
                  <a:lnTo>
                    <a:pt x="642" y="242"/>
                  </a:lnTo>
                  <a:lnTo>
                    <a:pt x="638" y="242"/>
                  </a:lnTo>
                  <a:lnTo>
                    <a:pt x="636" y="242"/>
                  </a:lnTo>
                  <a:lnTo>
                    <a:pt x="632" y="240"/>
                  </a:lnTo>
                  <a:lnTo>
                    <a:pt x="630" y="240"/>
                  </a:lnTo>
                  <a:lnTo>
                    <a:pt x="628" y="240"/>
                  </a:lnTo>
                  <a:lnTo>
                    <a:pt x="628" y="262"/>
                  </a:lnTo>
                  <a:lnTo>
                    <a:pt x="626" y="264"/>
                  </a:lnTo>
                  <a:lnTo>
                    <a:pt x="622" y="268"/>
                  </a:lnTo>
                  <a:lnTo>
                    <a:pt x="618" y="270"/>
                  </a:lnTo>
                  <a:lnTo>
                    <a:pt x="612" y="274"/>
                  </a:lnTo>
                  <a:lnTo>
                    <a:pt x="608" y="276"/>
                  </a:lnTo>
                  <a:lnTo>
                    <a:pt x="606" y="276"/>
                  </a:lnTo>
                  <a:lnTo>
                    <a:pt x="604" y="276"/>
                  </a:lnTo>
                  <a:lnTo>
                    <a:pt x="602" y="274"/>
                  </a:lnTo>
                  <a:lnTo>
                    <a:pt x="600" y="274"/>
                  </a:lnTo>
                  <a:lnTo>
                    <a:pt x="600" y="272"/>
                  </a:lnTo>
                  <a:lnTo>
                    <a:pt x="600" y="268"/>
                  </a:lnTo>
                  <a:lnTo>
                    <a:pt x="602" y="264"/>
                  </a:lnTo>
                  <a:lnTo>
                    <a:pt x="606" y="262"/>
                  </a:lnTo>
                  <a:lnTo>
                    <a:pt x="608" y="258"/>
                  </a:lnTo>
                  <a:lnTo>
                    <a:pt x="608" y="256"/>
                  </a:lnTo>
                  <a:lnTo>
                    <a:pt x="608" y="254"/>
                  </a:lnTo>
                  <a:lnTo>
                    <a:pt x="604" y="252"/>
                  </a:lnTo>
                  <a:lnTo>
                    <a:pt x="600" y="252"/>
                  </a:lnTo>
                  <a:lnTo>
                    <a:pt x="596" y="254"/>
                  </a:lnTo>
                  <a:lnTo>
                    <a:pt x="592" y="256"/>
                  </a:lnTo>
                  <a:lnTo>
                    <a:pt x="586" y="260"/>
                  </a:lnTo>
                  <a:lnTo>
                    <a:pt x="582" y="264"/>
                  </a:lnTo>
                  <a:lnTo>
                    <a:pt x="574" y="266"/>
                  </a:lnTo>
                  <a:lnTo>
                    <a:pt x="568" y="266"/>
                  </a:lnTo>
                  <a:lnTo>
                    <a:pt x="562" y="266"/>
                  </a:lnTo>
                  <a:lnTo>
                    <a:pt x="558" y="266"/>
                  </a:lnTo>
                  <a:lnTo>
                    <a:pt x="556" y="264"/>
                  </a:lnTo>
                  <a:lnTo>
                    <a:pt x="554" y="264"/>
                  </a:lnTo>
                  <a:lnTo>
                    <a:pt x="552" y="266"/>
                  </a:lnTo>
                  <a:lnTo>
                    <a:pt x="550" y="268"/>
                  </a:lnTo>
                  <a:lnTo>
                    <a:pt x="550" y="270"/>
                  </a:lnTo>
                  <a:lnTo>
                    <a:pt x="552" y="274"/>
                  </a:lnTo>
                  <a:lnTo>
                    <a:pt x="554" y="278"/>
                  </a:lnTo>
                  <a:lnTo>
                    <a:pt x="560" y="282"/>
                  </a:lnTo>
                  <a:lnTo>
                    <a:pt x="566" y="286"/>
                  </a:lnTo>
                  <a:lnTo>
                    <a:pt x="570" y="290"/>
                  </a:lnTo>
                  <a:lnTo>
                    <a:pt x="574" y="294"/>
                  </a:lnTo>
                  <a:lnTo>
                    <a:pt x="578" y="296"/>
                  </a:lnTo>
                  <a:lnTo>
                    <a:pt x="580" y="296"/>
                  </a:lnTo>
                  <a:lnTo>
                    <a:pt x="584" y="294"/>
                  </a:lnTo>
                  <a:lnTo>
                    <a:pt x="590" y="294"/>
                  </a:lnTo>
                  <a:lnTo>
                    <a:pt x="594" y="292"/>
                  </a:lnTo>
                  <a:lnTo>
                    <a:pt x="600" y="292"/>
                  </a:lnTo>
                  <a:lnTo>
                    <a:pt x="604" y="290"/>
                  </a:lnTo>
                  <a:lnTo>
                    <a:pt x="610" y="290"/>
                  </a:lnTo>
                  <a:lnTo>
                    <a:pt x="616" y="292"/>
                  </a:lnTo>
                  <a:lnTo>
                    <a:pt x="620" y="294"/>
                  </a:lnTo>
                  <a:lnTo>
                    <a:pt x="622" y="296"/>
                  </a:lnTo>
                  <a:lnTo>
                    <a:pt x="624" y="298"/>
                  </a:lnTo>
                  <a:lnTo>
                    <a:pt x="624" y="300"/>
                  </a:lnTo>
                  <a:lnTo>
                    <a:pt x="620" y="302"/>
                  </a:lnTo>
                  <a:lnTo>
                    <a:pt x="616" y="304"/>
                  </a:lnTo>
                  <a:lnTo>
                    <a:pt x="610" y="306"/>
                  </a:lnTo>
                  <a:lnTo>
                    <a:pt x="604" y="308"/>
                  </a:lnTo>
                  <a:lnTo>
                    <a:pt x="600" y="312"/>
                  </a:lnTo>
                  <a:lnTo>
                    <a:pt x="596" y="314"/>
                  </a:lnTo>
                  <a:lnTo>
                    <a:pt x="592" y="316"/>
                  </a:lnTo>
                  <a:lnTo>
                    <a:pt x="590" y="316"/>
                  </a:lnTo>
                  <a:lnTo>
                    <a:pt x="588" y="318"/>
                  </a:lnTo>
                  <a:lnTo>
                    <a:pt x="584" y="320"/>
                  </a:lnTo>
                  <a:lnTo>
                    <a:pt x="582" y="324"/>
                  </a:lnTo>
                  <a:lnTo>
                    <a:pt x="580" y="326"/>
                  </a:lnTo>
                  <a:lnTo>
                    <a:pt x="580" y="332"/>
                  </a:lnTo>
                  <a:lnTo>
                    <a:pt x="582" y="336"/>
                  </a:lnTo>
                  <a:lnTo>
                    <a:pt x="586" y="342"/>
                  </a:lnTo>
                  <a:lnTo>
                    <a:pt x="590" y="348"/>
                  </a:lnTo>
                  <a:lnTo>
                    <a:pt x="594" y="352"/>
                  </a:lnTo>
                  <a:lnTo>
                    <a:pt x="596" y="358"/>
                  </a:lnTo>
                  <a:lnTo>
                    <a:pt x="598" y="362"/>
                  </a:lnTo>
                  <a:lnTo>
                    <a:pt x="600" y="364"/>
                  </a:lnTo>
                  <a:lnTo>
                    <a:pt x="600" y="366"/>
                  </a:lnTo>
                  <a:lnTo>
                    <a:pt x="608" y="390"/>
                  </a:lnTo>
                  <a:lnTo>
                    <a:pt x="610" y="390"/>
                  </a:lnTo>
                  <a:lnTo>
                    <a:pt x="610" y="394"/>
                  </a:lnTo>
                  <a:lnTo>
                    <a:pt x="612" y="398"/>
                  </a:lnTo>
                  <a:lnTo>
                    <a:pt x="614" y="402"/>
                  </a:lnTo>
                  <a:lnTo>
                    <a:pt x="614" y="406"/>
                  </a:lnTo>
                  <a:lnTo>
                    <a:pt x="614" y="412"/>
                  </a:lnTo>
                  <a:lnTo>
                    <a:pt x="614" y="416"/>
                  </a:lnTo>
                  <a:lnTo>
                    <a:pt x="614" y="422"/>
                  </a:lnTo>
                  <a:lnTo>
                    <a:pt x="612" y="426"/>
                  </a:lnTo>
                  <a:lnTo>
                    <a:pt x="610" y="430"/>
                  </a:lnTo>
                  <a:lnTo>
                    <a:pt x="606" y="434"/>
                  </a:lnTo>
                  <a:lnTo>
                    <a:pt x="606" y="436"/>
                  </a:lnTo>
                  <a:lnTo>
                    <a:pt x="604" y="438"/>
                  </a:lnTo>
                  <a:lnTo>
                    <a:pt x="592" y="458"/>
                  </a:lnTo>
                  <a:lnTo>
                    <a:pt x="582" y="482"/>
                  </a:lnTo>
                  <a:lnTo>
                    <a:pt x="560" y="502"/>
                  </a:lnTo>
                  <a:lnTo>
                    <a:pt x="544" y="512"/>
                  </a:lnTo>
                  <a:lnTo>
                    <a:pt x="540" y="520"/>
                  </a:lnTo>
                  <a:lnTo>
                    <a:pt x="536" y="520"/>
                  </a:lnTo>
                  <a:lnTo>
                    <a:pt x="526" y="522"/>
                  </a:lnTo>
                  <a:lnTo>
                    <a:pt x="514" y="522"/>
                  </a:lnTo>
                  <a:lnTo>
                    <a:pt x="502" y="520"/>
                  </a:lnTo>
                  <a:lnTo>
                    <a:pt x="494" y="532"/>
                  </a:lnTo>
                  <a:lnTo>
                    <a:pt x="482" y="534"/>
                  </a:lnTo>
                  <a:lnTo>
                    <a:pt x="480" y="534"/>
                  </a:lnTo>
                  <a:lnTo>
                    <a:pt x="478" y="534"/>
                  </a:lnTo>
                  <a:lnTo>
                    <a:pt x="474" y="536"/>
                  </a:lnTo>
                  <a:lnTo>
                    <a:pt x="472" y="536"/>
                  </a:lnTo>
                  <a:lnTo>
                    <a:pt x="470" y="540"/>
                  </a:lnTo>
                  <a:lnTo>
                    <a:pt x="468" y="542"/>
                  </a:lnTo>
                  <a:lnTo>
                    <a:pt x="468" y="546"/>
                  </a:lnTo>
                  <a:lnTo>
                    <a:pt x="470" y="552"/>
                  </a:lnTo>
                  <a:lnTo>
                    <a:pt x="470" y="558"/>
                  </a:lnTo>
                  <a:lnTo>
                    <a:pt x="470" y="564"/>
                  </a:lnTo>
                  <a:lnTo>
                    <a:pt x="470" y="568"/>
                  </a:lnTo>
                  <a:lnTo>
                    <a:pt x="470" y="570"/>
                  </a:lnTo>
                  <a:lnTo>
                    <a:pt x="468" y="572"/>
                  </a:lnTo>
                  <a:lnTo>
                    <a:pt x="456" y="574"/>
                  </a:lnTo>
                  <a:lnTo>
                    <a:pt x="454" y="574"/>
                  </a:lnTo>
                  <a:lnTo>
                    <a:pt x="452" y="572"/>
                  </a:lnTo>
                  <a:lnTo>
                    <a:pt x="450" y="570"/>
                  </a:lnTo>
                  <a:lnTo>
                    <a:pt x="450" y="566"/>
                  </a:lnTo>
                  <a:lnTo>
                    <a:pt x="450" y="564"/>
                  </a:lnTo>
                  <a:lnTo>
                    <a:pt x="452" y="560"/>
                  </a:lnTo>
                  <a:lnTo>
                    <a:pt x="456" y="556"/>
                  </a:lnTo>
                  <a:lnTo>
                    <a:pt x="458" y="552"/>
                  </a:lnTo>
                  <a:lnTo>
                    <a:pt x="460" y="548"/>
                  </a:lnTo>
                  <a:lnTo>
                    <a:pt x="460" y="544"/>
                  </a:lnTo>
                  <a:lnTo>
                    <a:pt x="458" y="540"/>
                  </a:lnTo>
                  <a:lnTo>
                    <a:pt x="456" y="538"/>
                  </a:lnTo>
                  <a:lnTo>
                    <a:pt x="452" y="536"/>
                  </a:lnTo>
                  <a:lnTo>
                    <a:pt x="448" y="536"/>
                  </a:lnTo>
                  <a:lnTo>
                    <a:pt x="444" y="534"/>
                  </a:lnTo>
                  <a:lnTo>
                    <a:pt x="442" y="532"/>
                  </a:lnTo>
                  <a:lnTo>
                    <a:pt x="438" y="534"/>
                  </a:lnTo>
                  <a:lnTo>
                    <a:pt x="434" y="536"/>
                  </a:lnTo>
                  <a:lnTo>
                    <a:pt x="434" y="538"/>
                  </a:lnTo>
                  <a:lnTo>
                    <a:pt x="432" y="538"/>
                  </a:lnTo>
                  <a:lnTo>
                    <a:pt x="430" y="528"/>
                  </a:lnTo>
                  <a:lnTo>
                    <a:pt x="418" y="516"/>
                  </a:lnTo>
                  <a:lnTo>
                    <a:pt x="412" y="514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16"/>
                  </a:lnTo>
                  <a:lnTo>
                    <a:pt x="390" y="516"/>
                  </a:lnTo>
                  <a:lnTo>
                    <a:pt x="386" y="514"/>
                  </a:lnTo>
                  <a:lnTo>
                    <a:pt x="382" y="514"/>
                  </a:lnTo>
                  <a:lnTo>
                    <a:pt x="378" y="514"/>
                  </a:lnTo>
                  <a:lnTo>
                    <a:pt x="372" y="514"/>
                  </a:lnTo>
                  <a:lnTo>
                    <a:pt x="370" y="516"/>
                  </a:lnTo>
                  <a:lnTo>
                    <a:pt x="368" y="516"/>
                  </a:lnTo>
                  <a:lnTo>
                    <a:pt x="364" y="516"/>
                  </a:lnTo>
                  <a:lnTo>
                    <a:pt x="362" y="518"/>
                  </a:lnTo>
                  <a:lnTo>
                    <a:pt x="362" y="520"/>
                  </a:lnTo>
                  <a:lnTo>
                    <a:pt x="362" y="522"/>
                  </a:lnTo>
                  <a:lnTo>
                    <a:pt x="358" y="524"/>
                  </a:lnTo>
                  <a:lnTo>
                    <a:pt x="356" y="526"/>
                  </a:lnTo>
                  <a:lnTo>
                    <a:pt x="356" y="528"/>
                  </a:lnTo>
                  <a:lnTo>
                    <a:pt x="356" y="532"/>
                  </a:lnTo>
                  <a:lnTo>
                    <a:pt x="358" y="538"/>
                  </a:lnTo>
                  <a:lnTo>
                    <a:pt x="356" y="542"/>
                  </a:lnTo>
                  <a:lnTo>
                    <a:pt x="356" y="544"/>
                  </a:lnTo>
                  <a:lnTo>
                    <a:pt x="354" y="544"/>
                  </a:lnTo>
                  <a:lnTo>
                    <a:pt x="352" y="544"/>
                  </a:lnTo>
                  <a:lnTo>
                    <a:pt x="350" y="544"/>
                  </a:lnTo>
                  <a:lnTo>
                    <a:pt x="348" y="544"/>
                  </a:lnTo>
                  <a:lnTo>
                    <a:pt x="342" y="546"/>
                  </a:lnTo>
                  <a:lnTo>
                    <a:pt x="338" y="548"/>
                  </a:lnTo>
                  <a:lnTo>
                    <a:pt x="334" y="548"/>
                  </a:lnTo>
                  <a:lnTo>
                    <a:pt x="332" y="548"/>
                  </a:lnTo>
                  <a:lnTo>
                    <a:pt x="332" y="546"/>
                  </a:lnTo>
                  <a:lnTo>
                    <a:pt x="332" y="542"/>
                  </a:lnTo>
                  <a:lnTo>
                    <a:pt x="334" y="538"/>
                  </a:lnTo>
                  <a:lnTo>
                    <a:pt x="334" y="536"/>
                  </a:lnTo>
                  <a:lnTo>
                    <a:pt x="334" y="534"/>
                  </a:lnTo>
                  <a:lnTo>
                    <a:pt x="326" y="528"/>
                  </a:lnTo>
                  <a:lnTo>
                    <a:pt x="320" y="530"/>
                  </a:lnTo>
                  <a:lnTo>
                    <a:pt x="316" y="530"/>
                  </a:lnTo>
                  <a:lnTo>
                    <a:pt x="312" y="528"/>
                  </a:lnTo>
                  <a:lnTo>
                    <a:pt x="310" y="526"/>
                  </a:lnTo>
                  <a:lnTo>
                    <a:pt x="308" y="524"/>
                  </a:lnTo>
                  <a:lnTo>
                    <a:pt x="308" y="522"/>
                  </a:lnTo>
                  <a:lnTo>
                    <a:pt x="308" y="520"/>
                  </a:lnTo>
                  <a:lnTo>
                    <a:pt x="312" y="498"/>
                  </a:lnTo>
                  <a:lnTo>
                    <a:pt x="316" y="488"/>
                  </a:lnTo>
                  <a:lnTo>
                    <a:pt x="320" y="484"/>
                  </a:lnTo>
                  <a:lnTo>
                    <a:pt x="316" y="470"/>
                  </a:lnTo>
                  <a:lnTo>
                    <a:pt x="310" y="458"/>
                  </a:lnTo>
                  <a:lnTo>
                    <a:pt x="304" y="452"/>
                  </a:lnTo>
                  <a:lnTo>
                    <a:pt x="300" y="450"/>
                  </a:lnTo>
                  <a:lnTo>
                    <a:pt x="300" y="448"/>
                  </a:lnTo>
                  <a:lnTo>
                    <a:pt x="298" y="448"/>
                  </a:lnTo>
                  <a:lnTo>
                    <a:pt x="264" y="452"/>
                  </a:lnTo>
                  <a:lnTo>
                    <a:pt x="252" y="450"/>
                  </a:lnTo>
                  <a:lnTo>
                    <a:pt x="248" y="446"/>
                  </a:lnTo>
                  <a:lnTo>
                    <a:pt x="242" y="442"/>
                  </a:lnTo>
                  <a:lnTo>
                    <a:pt x="232" y="440"/>
                  </a:lnTo>
                  <a:lnTo>
                    <a:pt x="222" y="440"/>
                  </a:lnTo>
                  <a:lnTo>
                    <a:pt x="216" y="438"/>
                  </a:lnTo>
                  <a:lnTo>
                    <a:pt x="208" y="440"/>
                  </a:lnTo>
                  <a:lnTo>
                    <a:pt x="200" y="444"/>
                  </a:lnTo>
                  <a:lnTo>
                    <a:pt x="196" y="446"/>
                  </a:lnTo>
                  <a:lnTo>
                    <a:pt x="192" y="450"/>
                  </a:lnTo>
                  <a:lnTo>
                    <a:pt x="188" y="452"/>
                  </a:lnTo>
                  <a:lnTo>
                    <a:pt x="186" y="454"/>
                  </a:lnTo>
                  <a:lnTo>
                    <a:pt x="186" y="452"/>
                  </a:lnTo>
                  <a:lnTo>
                    <a:pt x="184" y="450"/>
                  </a:lnTo>
                  <a:lnTo>
                    <a:pt x="184" y="448"/>
                  </a:lnTo>
                  <a:lnTo>
                    <a:pt x="182" y="450"/>
                  </a:lnTo>
                  <a:lnTo>
                    <a:pt x="180" y="450"/>
                  </a:lnTo>
                  <a:lnTo>
                    <a:pt x="178" y="450"/>
                  </a:lnTo>
                  <a:lnTo>
                    <a:pt x="178" y="452"/>
                  </a:lnTo>
                  <a:lnTo>
                    <a:pt x="114" y="438"/>
                  </a:lnTo>
                  <a:lnTo>
                    <a:pt x="88" y="416"/>
                  </a:lnTo>
                  <a:lnTo>
                    <a:pt x="82" y="402"/>
                  </a:lnTo>
                  <a:lnTo>
                    <a:pt x="82" y="392"/>
                  </a:lnTo>
                  <a:lnTo>
                    <a:pt x="88" y="384"/>
                  </a:lnTo>
                  <a:lnTo>
                    <a:pt x="92" y="380"/>
                  </a:lnTo>
                  <a:lnTo>
                    <a:pt x="94" y="380"/>
                  </a:lnTo>
                  <a:lnTo>
                    <a:pt x="88" y="366"/>
                  </a:lnTo>
                  <a:lnTo>
                    <a:pt x="96" y="362"/>
                  </a:lnTo>
                  <a:lnTo>
                    <a:pt x="94" y="358"/>
                  </a:lnTo>
                  <a:lnTo>
                    <a:pt x="92" y="354"/>
                  </a:lnTo>
                  <a:lnTo>
                    <a:pt x="92" y="350"/>
                  </a:lnTo>
                  <a:lnTo>
                    <a:pt x="90" y="348"/>
                  </a:lnTo>
                  <a:lnTo>
                    <a:pt x="90" y="346"/>
                  </a:lnTo>
                  <a:lnTo>
                    <a:pt x="88" y="342"/>
                  </a:lnTo>
                  <a:lnTo>
                    <a:pt x="86" y="340"/>
                  </a:lnTo>
                  <a:lnTo>
                    <a:pt x="82" y="338"/>
                  </a:lnTo>
                  <a:lnTo>
                    <a:pt x="76" y="336"/>
                  </a:lnTo>
                  <a:lnTo>
                    <a:pt x="72" y="336"/>
                  </a:lnTo>
                  <a:lnTo>
                    <a:pt x="66" y="334"/>
                  </a:lnTo>
                  <a:lnTo>
                    <a:pt x="62" y="332"/>
                  </a:lnTo>
                  <a:lnTo>
                    <a:pt x="60" y="330"/>
                  </a:lnTo>
                  <a:lnTo>
                    <a:pt x="58" y="328"/>
                  </a:lnTo>
                  <a:lnTo>
                    <a:pt x="50" y="330"/>
                  </a:lnTo>
                  <a:lnTo>
                    <a:pt x="30" y="332"/>
                  </a:lnTo>
                  <a:lnTo>
                    <a:pt x="28" y="314"/>
                  </a:lnTo>
                  <a:lnTo>
                    <a:pt x="26" y="312"/>
                  </a:lnTo>
                  <a:lnTo>
                    <a:pt x="24" y="310"/>
                  </a:lnTo>
                  <a:lnTo>
                    <a:pt x="22" y="308"/>
                  </a:lnTo>
                  <a:lnTo>
                    <a:pt x="20" y="304"/>
                  </a:lnTo>
                  <a:lnTo>
                    <a:pt x="18" y="300"/>
                  </a:lnTo>
                  <a:lnTo>
                    <a:pt x="16" y="294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2" y="284"/>
                  </a:lnTo>
                  <a:lnTo>
                    <a:pt x="10" y="282"/>
                  </a:lnTo>
                  <a:lnTo>
                    <a:pt x="6" y="282"/>
                  </a:lnTo>
                  <a:lnTo>
                    <a:pt x="4" y="280"/>
                  </a:lnTo>
                  <a:lnTo>
                    <a:pt x="2" y="280"/>
                  </a:lnTo>
                  <a:lnTo>
                    <a:pt x="0" y="276"/>
                  </a:lnTo>
                  <a:lnTo>
                    <a:pt x="0" y="272"/>
                  </a:lnTo>
                  <a:lnTo>
                    <a:pt x="0" y="270"/>
                  </a:lnTo>
                  <a:lnTo>
                    <a:pt x="0" y="266"/>
                  </a:lnTo>
                  <a:lnTo>
                    <a:pt x="0" y="264"/>
                  </a:lnTo>
                  <a:lnTo>
                    <a:pt x="2" y="260"/>
                  </a:lnTo>
                  <a:lnTo>
                    <a:pt x="4" y="256"/>
                  </a:lnTo>
                  <a:lnTo>
                    <a:pt x="8" y="254"/>
                  </a:lnTo>
                  <a:lnTo>
                    <a:pt x="12" y="252"/>
                  </a:lnTo>
                  <a:lnTo>
                    <a:pt x="18" y="252"/>
                  </a:lnTo>
                  <a:lnTo>
                    <a:pt x="28" y="254"/>
                  </a:lnTo>
                  <a:lnTo>
                    <a:pt x="40" y="246"/>
                  </a:lnTo>
                  <a:lnTo>
                    <a:pt x="42" y="244"/>
                  </a:lnTo>
                  <a:lnTo>
                    <a:pt x="44" y="242"/>
                  </a:lnTo>
                  <a:lnTo>
                    <a:pt x="48" y="242"/>
                  </a:lnTo>
                  <a:lnTo>
                    <a:pt x="54" y="240"/>
                  </a:lnTo>
                  <a:lnTo>
                    <a:pt x="56" y="240"/>
                  </a:lnTo>
                  <a:lnTo>
                    <a:pt x="60" y="240"/>
                  </a:lnTo>
                  <a:lnTo>
                    <a:pt x="64" y="238"/>
                  </a:lnTo>
                  <a:lnTo>
                    <a:pt x="70" y="236"/>
                  </a:lnTo>
                  <a:lnTo>
                    <a:pt x="74" y="232"/>
                  </a:lnTo>
                  <a:lnTo>
                    <a:pt x="78" y="226"/>
                  </a:lnTo>
                  <a:lnTo>
                    <a:pt x="80" y="220"/>
                  </a:lnTo>
                  <a:lnTo>
                    <a:pt x="82" y="218"/>
                  </a:lnTo>
                  <a:lnTo>
                    <a:pt x="82" y="216"/>
                  </a:lnTo>
                  <a:lnTo>
                    <a:pt x="84" y="212"/>
                  </a:lnTo>
                  <a:lnTo>
                    <a:pt x="84" y="208"/>
                  </a:lnTo>
                  <a:lnTo>
                    <a:pt x="84" y="206"/>
                  </a:lnTo>
                  <a:lnTo>
                    <a:pt x="84" y="202"/>
                  </a:lnTo>
                  <a:lnTo>
                    <a:pt x="80" y="202"/>
                  </a:lnTo>
                  <a:lnTo>
                    <a:pt x="78" y="198"/>
                  </a:lnTo>
                  <a:lnTo>
                    <a:pt x="76" y="196"/>
                  </a:lnTo>
                  <a:lnTo>
                    <a:pt x="74" y="192"/>
                  </a:lnTo>
                  <a:lnTo>
                    <a:pt x="74" y="188"/>
                  </a:lnTo>
                  <a:lnTo>
                    <a:pt x="74" y="186"/>
                  </a:lnTo>
                  <a:lnTo>
                    <a:pt x="80" y="184"/>
                  </a:lnTo>
                  <a:lnTo>
                    <a:pt x="84" y="182"/>
                  </a:lnTo>
                  <a:lnTo>
                    <a:pt x="86" y="182"/>
                  </a:lnTo>
                  <a:lnTo>
                    <a:pt x="88" y="180"/>
                  </a:lnTo>
                  <a:lnTo>
                    <a:pt x="90" y="178"/>
                  </a:lnTo>
                  <a:lnTo>
                    <a:pt x="90" y="176"/>
                  </a:lnTo>
                  <a:lnTo>
                    <a:pt x="90" y="174"/>
                  </a:lnTo>
                  <a:lnTo>
                    <a:pt x="90" y="172"/>
                  </a:lnTo>
                  <a:lnTo>
                    <a:pt x="94" y="172"/>
                  </a:lnTo>
                  <a:lnTo>
                    <a:pt x="98" y="170"/>
                  </a:lnTo>
                  <a:lnTo>
                    <a:pt x="102" y="170"/>
                  </a:lnTo>
                  <a:lnTo>
                    <a:pt x="106" y="168"/>
                  </a:lnTo>
                  <a:lnTo>
                    <a:pt x="110" y="164"/>
                  </a:lnTo>
                  <a:lnTo>
                    <a:pt x="112" y="158"/>
                  </a:lnTo>
                  <a:lnTo>
                    <a:pt x="116" y="152"/>
                  </a:lnTo>
                  <a:lnTo>
                    <a:pt x="116" y="146"/>
                  </a:lnTo>
                  <a:lnTo>
                    <a:pt x="116" y="142"/>
                  </a:lnTo>
                  <a:lnTo>
                    <a:pt x="120" y="136"/>
                  </a:lnTo>
                  <a:lnTo>
                    <a:pt x="124" y="134"/>
                  </a:lnTo>
                  <a:lnTo>
                    <a:pt x="128" y="132"/>
                  </a:lnTo>
                  <a:lnTo>
                    <a:pt x="134" y="130"/>
                  </a:lnTo>
                  <a:lnTo>
                    <a:pt x="140" y="130"/>
                  </a:lnTo>
                  <a:lnTo>
                    <a:pt x="144" y="128"/>
                  </a:lnTo>
                  <a:lnTo>
                    <a:pt x="146" y="124"/>
                  </a:lnTo>
                  <a:lnTo>
                    <a:pt x="148" y="120"/>
                  </a:lnTo>
                  <a:lnTo>
                    <a:pt x="150" y="114"/>
                  </a:lnTo>
                  <a:lnTo>
                    <a:pt x="154" y="110"/>
                  </a:lnTo>
                  <a:lnTo>
                    <a:pt x="158" y="104"/>
                  </a:lnTo>
                  <a:lnTo>
                    <a:pt x="164" y="102"/>
                  </a:lnTo>
                  <a:lnTo>
                    <a:pt x="172" y="100"/>
                  </a:lnTo>
                  <a:lnTo>
                    <a:pt x="176" y="100"/>
                  </a:lnTo>
                  <a:lnTo>
                    <a:pt x="178" y="98"/>
                  </a:lnTo>
                  <a:lnTo>
                    <a:pt x="180" y="96"/>
                  </a:lnTo>
                  <a:lnTo>
                    <a:pt x="180" y="94"/>
                  </a:lnTo>
                  <a:lnTo>
                    <a:pt x="180" y="92"/>
                  </a:lnTo>
                  <a:lnTo>
                    <a:pt x="180" y="90"/>
                  </a:lnTo>
                  <a:lnTo>
                    <a:pt x="180" y="86"/>
                  </a:lnTo>
                  <a:lnTo>
                    <a:pt x="182" y="82"/>
                  </a:lnTo>
                  <a:lnTo>
                    <a:pt x="186" y="80"/>
                  </a:lnTo>
                  <a:lnTo>
                    <a:pt x="190" y="76"/>
                  </a:lnTo>
                  <a:lnTo>
                    <a:pt x="194" y="74"/>
                  </a:lnTo>
                  <a:lnTo>
                    <a:pt x="216" y="74"/>
                  </a:lnTo>
                  <a:lnTo>
                    <a:pt x="194" y="8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gray">
            <a:xfrm>
              <a:off x="2133" y="2924"/>
              <a:ext cx="68" cy="56"/>
            </a:xfrm>
            <a:custGeom>
              <a:avLst/>
              <a:gdLst>
                <a:gd name="T0" fmla="*/ 2 w 68"/>
                <a:gd name="T1" fmla="*/ 36 h 56"/>
                <a:gd name="T2" fmla="*/ 2 w 68"/>
                <a:gd name="T3" fmla="*/ 32 h 56"/>
                <a:gd name="T4" fmla="*/ 0 w 68"/>
                <a:gd name="T5" fmla="*/ 22 h 56"/>
                <a:gd name="T6" fmla="*/ 2 w 68"/>
                <a:gd name="T7" fmla="*/ 10 h 56"/>
                <a:gd name="T8" fmla="*/ 10 w 68"/>
                <a:gd name="T9" fmla="*/ 4 h 56"/>
                <a:gd name="T10" fmla="*/ 10 w 68"/>
                <a:gd name="T11" fmla="*/ 2 h 56"/>
                <a:gd name="T12" fmla="*/ 12 w 68"/>
                <a:gd name="T13" fmla="*/ 2 h 56"/>
                <a:gd name="T14" fmla="*/ 14 w 68"/>
                <a:gd name="T15" fmla="*/ 2 h 56"/>
                <a:gd name="T16" fmla="*/ 16 w 68"/>
                <a:gd name="T17" fmla="*/ 0 h 56"/>
                <a:gd name="T18" fmla="*/ 22 w 68"/>
                <a:gd name="T19" fmla="*/ 0 h 56"/>
                <a:gd name="T20" fmla="*/ 28 w 68"/>
                <a:gd name="T21" fmla="*/ 2 h 56"/>
                <a:gd name="T22" fmla="*/ 34 w 68"/>
                <a:gd name="T23" fmla="*/ 4 h 56"/>
                <a:gd name="T24" fmla="*/ 42 w 68"/>
                <a:gd name="T25" fmla="*/ 10 h 56"/>
                <a:gd name="T26" fmla="*/ 44 w 68"/>
                <a:gd name="T27" fmla="*/ 8 h 56"/>
                <a:gd name="T28" fmla="*/ 46 w 68"/>
                <a:gd name="T29" fmla="*/ 8 h 56"/>
                <a:gd name="T30" fmla="*/ 50 w 68"/>
                <a:gd name="T31" fmla="*/ 8 h 56"/>
                <a:gd name="T32" fmla="*/ 54 w 68"/>
                <a:gd name="T33" fmla="*/ 8 h 56"/>
                <a:gd name="T34" fmla="*/ 58 w 68"/>
                <a:gd name="T35" fmla="*/ 8 h 56"/>
                <a:gd name="T36" fmla="*/ 60 w 68"/>
                <a:gd name="T37" fmla="*/ 8 h 56"/>
                <a:gd name="T38" fmla="*/ 64 w 68"/>
                <a:gd name="T39" fmla="*/ 10 h 56"/>
                <a:gd name="T40" fmla="*/ 66 w 68"/>
                <a:gd name="T41" fmla="*/ 12 h 56"/>
                <a:gd name="T42" fmla="*/ 68 w 68"/>
                <a:gd name="T43" fmla="*/ 16 h 56"/>
                <a:gd name="T44" fmla="*/ 68 w 68"/>
                <a:gd name="T45" fmla="*/ 18 h 56"/>
                <a:gd name="T46" fmla="*/ 66 w 68"/>
                <a:gd name="T47" fmla="*/ 22 h 56"/>
                <a:gd name="T48" fmla="*/ 66 w 68"/>
                <a:gd name="T49" fmla="*/ 26 h 56"/>
                <a:gd name="T50" fmla="*/ 64 w 68"/>
                <a:gd name="T51" fmla="*/ 30 h 56"/>
                <a:gd name="T52" fmla="*/ 64 w 68"/>
                <a:gd name="T53" fmla="*/ 32 h 56"/>
                <a:gd name="T54" fmla="*/ 64 w 68"/>
                <a:gd name="T55" fmla="*/ 34 h 56"/>
                <a:gd name="T56" fmla="*/ 54 w 68"/>
                <a:gd name="T57" fmla="*/ 38 h 56"/>
                <a:gd name="T58" fmla="*/ 50 w 68"/>
                <a:gd name="T59" fmla="*/ 42 h 56"/>
                <a:gd name="T60" fmla="*/ 46 w 68"/>
                <a:gd name="T61" fmla="*/ 42 h 56"/>
                <a:gd name="T62" fmla="*/ 42 w 68"/>
                <a:gd name="T63" fmla="*/ 52 h 56"/>
                <a:gd name="T64" fmla="*/ 24 w 68"/>
                <a:gd name="T65" fmla="*/ 56 h 56"/>
                <a:gd name="T66" fmla="*/ 2 w 68"/>
                <a:gd name="T67" fmla="*/ 36 h 5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56"/>
                <a:gd name="T104" fmla="*/ 68 w 68"/>
                <a:gd name="T105" fmla="*/ 56 h 5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56">
                  <a:moveTo>
                    <a:pt x="2" y="36"/>
                  </a:moveTo>
                  <a:lnTo>
                    <a:pt x="2" y="32"/>
                  </a:lnTo>
                  <a:lnTo>
                    <a:pt x="0" y="22"/>
                  </a:lnTo>
                  <a:lnTo>
                    <a:pt x="2" y="10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4" y="4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4" y="10"/>
                  </a:lnTo>
                  <a:lnTo>
                    <a:pt x="66" y="12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6" y="22"/>
                  </a:lnTo>
                  <a:lnTo>
                    <a:pt x="66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4"/>
                  </a:lnTo>
                  <a:lnTo>
                    <a:pt x="54" y="38"/>
                  </a:lnTo>
                  <a:lnTo>
                    <a:pt x="50" y="42"/>
                  </a:lnTo>
                  <a:lnTo>
                    <a:pt x="46" y="42"/>
                  </a:lnTo>
                  <a:lnTo>
                    <a:pt x="42" y="52"/>
                  </a:lnTo>
                  <a:lnTo>
                    <a:pt x="24" y="56"/>
                  </a:lnTo>
                  <a:lnTo>
                    <a:pt x="2" y="3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gray">
            <a:xfrm>
              <a:off x="2487" y="2650"/>
              <a:ext cx="36" cy="44"/>
            </a:xfrm>
            <a:custGeom>
              <a:avLst/>
              <a:gdLst>
                <a:gd name="T0" fmla="*/ 6 w 36"/>
                <a:gd name="T1" fmla="*/ 0 h 44"/>
                <a:gd name="T2" fmla="*/ 6 w 36"/>
                <a:gd name="T3" fmla="*/ 2 h 44"/>
                <a:gd name="T4" fmla="*/ 2 w 36"/>
                <a:gd name="T5" fmla="*/ 4 h 44"/>
                <a:gd name="T6" fmla="*/ 0 w 36"/>
                <a:gd name="T7" fmla="*/ 6 h 44"/>
                <a:gd name="T8" fmla="*/ 0 w 36"/>
                <a:gd name="T9" fmla="*/ 10 h 44"/>
                <a:gd name="T10" fmla="*/ 2 w 36"/>
                <a:gd name="T11" fmla="*/ 12 h 44"/>
                <a:gd name="T12" fmla="*/ 4 w 36"/>
                <a:gd name="T13" fmla="*/ 16 h 44"/>
                <a:gd name="T14" fmla="*/ 8 w 36"/>
                <a:gd name="T15" fmla="*/ 20 h 44"/>
                <a:gd name="T16" fmla="*/ 10 w 36"/>
                <a:gd name="T17" fmla="*/ 24 h 44"/>
                <a:gd name="T18" fmla="*/ 14 w 36"/>
                <a:gd name="T19" fmla="*/ 28 h 44"/>
                <a:gd name="T20" fmla="*/ 16 w 36"/>
                <a:gd name="T21" fmla="*/ 32 h 44"/>
                <a:gd name="T22" fmla="*/ 16 w 36"/>
                <a:gd name="T23" fmla="*/ 32 h 44"/>
                <a:gd name="T24" fmla="*/ 16 w 36"/>
                <a:gd name="T25" fmla="*/ 34 h 44"/>
                <a:gd name="T26" fmla="*/ 16 w 36"/>
                <a:gd name="T27" fmla="*/ 36 h 44"/>
                <a:gd name="T28" fmla="*/ 16 w 36"/>
                <a:gd name="T29" fmla="*/ 38 h 44"/>
                <a:gd name="T30" fmla="*/ 18 w 36"/>
                <a:gd name="T31" fmla="*/ 40 h 44"/>
                <a:gd name="T32" fmla="*/ 18 w 36"/>
                <a:gd name="T33" fmla="*/ 42 h 44"/>
                <a:gd name="T34" fmla="*/ 22 w 36"/>
                <a:gd name="T35" fmla="*/ 44 h 44"/>
                <a:gd name="T36" fmla="*/ 26 w 36"/>
                <a:gd name="T37" fmla="*/ 44 h 44"/>
                <a:gd name="T38" fmla="*/ 30 w 36"/>
                <a:gd name="T39" fmla="*/ 42 h 44"/>
                <a:gd name="T40" fmla="*/ 34 w 36"/>
                <a:gd name="T41" fmla="*/ 38 h 44"/>
                <a:gd name="T42" fmla="*/ 34 w 36"/>
                <a:gd name="T43" fmla="*/ 34 h 44"/>
                <a:gd name="T44" fmla="*/ 34 w 36"/>
                <a:gd name="T45" fmla="*/ 30 h 44"/>
                <a:gd name="T46" fmla="*/ 34 w 36"/>
                <a:gd name="T47" fmla="*/ 26 h 44"/>
                <a:gd name="T48" fmla="*/ 34 w 36"/>
                <a:gd name="T49" fmla="*/ 22 h 44"/>
                <a:gd name="T50" fmla="*/ 34 w 36"/>
                <a:gd name="T51" fmla="*/ 18 h 44"/>
                <a:gd name="T52" fmla="*/ 34 w 36"/>
                <a:gd name="T53" fmla="*/ 16 h 44"/>
                <a:gd name="T54" fmla="*/ 36 w 36"/>
                <a:gd name="T55" fmla="*/ 14 h 44"/>
                <a:gd name="T56" fmla="*/ 34 w 36"/>
                <a:gd name="T57" fmla="*/ 14 h 44"/>
                <a:gd name="T58" fmla="*/ 32 w 36"/>
                <a:gd name="T59" fmla="*/ 12 h 44"/>
                <a:gd name="T60" fmla="*/ 28 w 36"/>
                <a:gd name="T61" fmla="*/ 10 h 44"/>
                <a:gd name="T62" fmla="*/ 24 w 36"/>
                <a:gd name="T63" fmla="*/ 6 h 44"/>
                <a:gd name="T64" fmla="*/ 20 w 36"/>
                <a:gd name="T65" fmla="*/ 4 h 44"/>
                <a:gd name="T66" fmla="*/ 18 w 36"/>
                <a:gd name="T67" fmla="*/ 4 h 44"/>
                <a:gd name="T68" fmla="*/ 12 w 36"/>
                <a:gd name="T69" fmla="*/ 4 h 44"/>
                <a:gd name="T70" fmla="*/ 10 w 36"/>
                <a:gd name="T71" fmla="*/ 2 h 44"/>
                <a:gd name="T72" fmla="*/ 8 w 36"/>
                <a:gd name="T73" fmla="*/ 2 h 44"/>
                <a:gd name="T74" fmla="*/ 6 w 36"/>
                <a:gd name="T75" fmla="*/ 0 h 4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"/>
                <a:gd name="T115" fmla="*/ 0 h 44"/>
                <a:gd name="T116" fmla="*/ 36 w 36"/>
                <a:gd name="T117" fmla="*/ 44 h 4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6" h="44">
                  <a:moveTo>
                    <a:pt x="6" y="0"/>
                  </a:moveTo>
                  <a:lnTo>
                    <a:pt x="6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8" y="40"/>
                  </a:lnTo>
                  <a:lnTo>
                    <a:pt x="18" y="42"/>
                  </a:lnTo>
                  <a:lnTo>
                    <a:pt x="22" y="44"/>
                  </a:lnTo>
                  <a:lnTo>
                    <a:pt x="26" y="44"/>
                  </a:lnTo>
                  <a:lnTo>
                    <a:pt x="30" y="42"/>
                  </a:lnTo>
                  <a:lnTo>
                    <a:pt x="34" y="38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4" y="16"/>
                  </a:lnTo>
                  <a:lnTo>
                    <a:pt x="36" y="14"/>
                  </a:lnTo>
                  <a:lnTo>
                    <a:pt x="34" y="14"/>
                  </a:lnTo>
                  <a:lnTo>
                    <a:pt x="32" y="12"/>
                  </a:lnTo>
                  <a:lnTo>
                    <a:pt x="28" y="10"/>
                  </a:lnTo>
                  <a:lnTo>
                    <a:pt x="24" y="6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gray">
            <a:xfrm>
              <a:off x="2499" y="2528"/>
              <a:ext cx="144" cy="122"/>
            </a:xfrm>
            <a:custGeom>
              <a:avLst/>
              <a:gdLst>
                <a:gd name="T0" fmla="*/ 0 w 144"/>
                <a:gd name="T1" fmla="*/ 114 h 122"/>
                <a:gd name="T2" fmla="*/ 22 w 144"/>
                <a:gd name="T3" fmla="*/ 114 h 122"/>
                <a:gd name="T4" fmla="*/ 58 w 144"/>
                <a:gd name="T5" fmla="*/ 106 h 122"/>
                <a:gd name="T6" fmla="*/ 62 w 144"/>
                <a:gd name="T7" fmla="*/ 118 h 122"/>
                <a:gd name="T8" fmla="*/ 66 w 144"/>
                <a:gd name="T9" fmla="*/ 120 h 122"/>
                <a:gd name="T10" fmla="*/ 74 w 144"/>
                <a:gd name="T11" fmla="*/ 120 h 122"/>
                <a:gd name="T12" fmla="*/ 82 w 144"/>
                <a:gd name="T13" fmla="*/ 114 h 122"/>
                <a:gd name="T14" fmla="*/ 86 w 144"/>
                <a:gd name="T15" fmla="*/ 110 h 122"/>
                <a:gd name="T16" fmla="*/ 102 w 144"/>
                <a:gd name="T17" fmla="*/ 104 h 122"/>
                <a:gd name="T18" fmla="*/ 106 w 144"/>
                <a:gd name="T19" fmla="*/ 100 h 122"/>
                <a:gd name="T20" fmla="*/ 116 w 144"/>
                <a:gd name="T21" fmla="*/ 94 h 122"/>
                <a:gd name="T22" fmla="*/ 124 w 144"/>
                <a:gd name="T23" fmla="*/ 88 h 122"/>
                <a:gd name="T24" fmla="*/ 128 w 144"/>
                <a:gd name="T25" fmla="*/ 82 h 122"/>
                <a:gd name="T26" fmla="*/ 132 w 144"/>
                <a:gd name="T27" fmla="*/ 76 h 122"/>
                <a:gd name="T28" fmla="*/ 136 w 144"/>
                <a:gd name="T29" fmla="*/ 68 h 122"/>
                <a:gd name="T30" fmla="*/ 138 w 144"/>
                <a:gd name="T31" fmla="*/ 60 h 122"/>
                <a:gd name="T32" fmla="*/ 138 w 144"/>
                <a:gd name="T33" fmla="*/ 52 h 122"/>
                <a:gd name="T34" fmla="*/ 136 w 144"/>
                <a:gd name="T35" fmla="*/ 44 h 122"/>
                <a:gd name="T36" fmla="*/ 136 w 144"/>
                <a:gd name="T37" fmla="*/ 42 h 122"/>
                <a:gd name="T38" fmla="*/ 140 w 144"/>
                <a:gd name="T39" fmla="*/ 38 h 122"/>
                <a:gd name="T40" fmla="*/ 144 w 144"/>
                <a:gd name="T41" fmla="*/ 30 h 122"/>
                <a:gd name="T42" fmla="*/ 144 w 144"/>
                <a:gd name="T43" fmla="*/ 20 h 122"/>
                <a:gd name="T44" fmla="*/ 142 w 144"/>
                <a:gd name="T45" fmla="*/ 8 h 122"/>
                <a:gd name="T46" fmla="*/ 140 w 144"/>
                <a:gd name="T47" fmla="*/ 0 h 122"/>
                <a:gd name="T48" fmla="*/ 138 w 144"/>
                <a:gd name="T49" fmla="*/ 0 h 122"/>
                <a:gd name="T50" fmla="*/ 132 w 144"/>
                <a:gd name="T51" fmla="*/ 2 h 122"/>
                <a:gd name="T52" fmla="*/ 122 w 144"/>
                <a:gd name="T53" fmla="*/ 8 h 122"/>
                <a:gd name="T54" fmla="*/ 116 w 144"/>
                <a:gd name="T55" fmla="*/ 18 h 122"/>
                <a:gd name="T56" fmla="*/ 114 w 144"/>
                <a:gd name="T57" fmla="*/ 32 h 122"/>
                <a:gd name="T58" fmla="*/ 112 w 144"/>
                <a:gd name="T59" fmla="*/ 44 h 122"/>
                <a:gd name="T60" fmla="*/ 108 w 144"/>
                <a:gd name="T61" fmla="*/ 48 h 122"/>
                <a:gd name="T62" fmla="*/ 102 w 144"/>
                <a:gd name="T63" fmla="*/ 58 h 122"/>
                <a:gd name="T64" fmla="*/ 94 w 144"/>
                <a:gd name="T65" fmla="*/ 68 h 122"/>
                <a:gd name="T66" fmla="*/ 82 w 144"/>
                <a:gd name="T67" fmla="*/ 76 h 122"/>
                <a:gd name="T68" fmla="*/ 72 w 144"/>
                <a:gd name="T69" fmla="*/ 84 h 122"/>
                <a:gd name="T70" fmla="*/ 64 w 144"/>
                <a:gd name="T71" fmla="*/ 90 h 122"/>
                <a:gd name="T72" fmla="*/ 40 w 144"/>
                <a:gd name="T73" fmla="*/ 90 h 122"/>
                <a:gd name="T74" fmla="*/ 6 w 144"/>
                <a:gd name="T75" fmla="*/ 106 h 12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4"/>
                <a:gd name="T115" fmla="*/ 0 h 122"/>
                <a:gd name="T116" fmla="*/ 144 w 144"/>
                <a:gd name="T117" fmla="*/ 122 h 12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4" h="122">
                  <a:moveTo>
                    <a:pt x="6" y="106"/>
                  </a:moveTo>
                  <a:lnTo>
                    <a:pt x="0" y="114"/>
                  </a:lnTo>
                  <a:lnTo>
                    <a:pt x="14" y="118"/>
                  </a:lnTo>
                  <a:lnTo>
                    <a:pt x="22" y="114"/>
                  </a:lnTo>
                  <a:lnTo>
                    <a:pt x="38" y="110"/>
                  </a:lnTo>
                  <a:lnTo>
                    <a:pt x="58" y="106"/>
                  </a:lnTo>
                  <a:lnTo>
                    <a:pt x="62" y="118"/>
                  </a:lnTo>
                  <a:lnTo>
                    <a:pt x="62" y="120"/>
                  </a:lnTo>
                  <a:lnTo>
                    <a:pt x="66" y="120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8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6" y="110"/>
                  </a:lnTo>
                  <a:lnTo>
                    <a:pt x="100" y="106"/>
                  </a:lnTo>
                  <a:lnTo>
                    <a:pt x="102" y="104"/>
                  </a:lnTo>
                  <a:lnTo>
                    <a:pt x="104" y="104"/>
                  </a:lnTo>
                  <a:lnTo>
                    <a:pt x="106" y="100"/>
                  </a:lnTo>
                  <a:lnTo>
                    <a:pt x="112" y="98"/>
                  </a:lnTo>
                  <a:lnTo>
                    <a:pt x="116" y="94"/>
                  </a:lnTo>
                  <a:lnTo>
                    <a:pt x="120" y="90"/>
                  </a:lnTo>
                  <a:lnTo>
                    <a:pt x="124" y="88"/>
                  </a:lnTo>
                  <a:lnTo>
                    <a:pt x="126" y="84"/>
                  </a:lnTo>
                  <a:lnTo>
                    <a:pt x="128" y="82"/>
                  </a:lnTo>
                  <a:lnTo>
                    <a:pt x="130" y="80"/>
                  </a:lnTo>
                  <a:lnTo>
                    <a:pt x="132" y="76"/>
                  </a:lnTo>
                  <a:lnTo>
                    <a:pt x="134" y="72"/>
                  </a:lnTo>
                  <a:lnTo>
                    <a:pt x="136" y="68"/>
                  </a:lnTo>
                  <a:lnTo>
                    <a:pt x="138" y="64"/>
                  </a:lnTo>
                  <a:lnTo>
                    <a:pt x="138" y="60"/>
                  </a:lnTo>
                  <a:lnTo>
                    <a:pt x="138" y="58"/>
                  </a:lnTo>
                  <a:lnTo>
                    <a:pt x="138" y="52"/>
                  </a:lnTo>
                  <a:lnTo>
                    <a:pt x="136" y="4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8" y="40"/>
                  </a:lnTo>
                  <a:lnTo>
                    <a:pt x="140" y="38"/>
                  </a:lnTo>
                  <a:lnTo>
                    <a:pt x="142" y="34"/>
                  </a:lnTo>
                  <a:lnTo>
                    <a:pt x="144" y="30"/>
                  </a:lnTo>
                  <a:lnTo>
                    <a:pt x="144" y="26"/>
                  </a:lnTo>
                  <a:lnTo>
                    <a:pt x="144" y="20"/>
                  </a:lnTo>
                  <a:lnTo>
                    <a:pt x="142" y="14"/>
                  </a:lnTo>
                  <a:lnTo>
                    <a:pt x="142" y="8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2" y="8"/>
                  </a:lnTo>
                  <a:lnTo>
                    <a:pt x="118" y="12"/>
                  </a:lnTo>
                  <a:lnTo>
                    <a:pt x="116" y="18"/>
                  </a:lnTo>
                  <a:lnTo>
                    <a:pt x="114" y="26"/>
                  </a:lnTo>
                  <a:lnTo>
                    <a:pt x="114" y="32"/>
                  </a:lnTo>
                  <a:lnTo>
                    <a:pt x="112" y="38"/>
                  </a:lnTo>
                  <a:lnTo>
                    <a:pt x="112" y="44"/>
                  </a:lnTo>
                  <a:lnTo>
                    <a:pt x="110" y="46"/>
                  </a:lnTo>
                  <a:lnTo>
                    <a:pt x="108" y="48"/>
                  </a:lnTo>
                  <a:lnTo>
                    <a:pt x="106" y="52"/>
                  </a:lnTo>
                  <a:lnTo>
                    <a:pt x="102" y="58"/>
                  </a:lnTo>
                  <a:lnTo>
                    <a:pt x="98" y="62"/>
                  </a:lnTo>
                  <a:lnTo>
                    <a:pt x="94" y="68"/>
                  </a:lnTo>
                  <a:lnTo>
                    <a:pt x="88" y="72"/>
                  </a:lnTo>
                  <a:lnTo>
                    <a:pt x="82" y="76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8" y="88"/>
                  </a:lnTo>
                  <a:lnTo>
                    <a:pt x="64" y="90"/>
                  </a:lnTo>
                  <a:lnTo>
                    <a:pt x="40" y="90"/>
                  </a:lnTo>
                  <a:lnTo>
                    <a:pt x="22" y="96"/>
                  </a:lnTo>
                  <a:lnTo>
                    <a:pt x="6" y="10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gray">
            <a:xfrm>
              <a:off x="2519" y="2644"/>
              <a:ext cx="24" cy="16"/>
            </a:xfrm>
            <a:custGeom>
              <a:avLst/>
              <a:gdLst>
                <a:gd name="T0" fmla="*/ 8 w 24"/>
                <a:gd name="T1" fmla="*/ 0 h 16"/>
                <a:gd name="T2" fmla="*/ 0 w 24"/>
                <a:gd name="T3" fmla="*/ 10 h 16"/>
                <a:gd name="T4" fmla="*/ 8 w 24"/>
                <a:gd name="T5" fmla="*/ 16 h 16"/>
                <a:gd name="T6" fmla="*/ 18 w 24"/>
                <a:gd name="T7" fmla="*/ 8 h 16"/>
                <a:gd name="T8" fmla="*/ 24 w 24"/>
                <a:gd name="T9" fmla="*/ 2 h 16"/>
                <a:gd name="T10" fmla="*/ 8 w 24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16"/>
                <a:gd name="T20" fmla="*/ 24 w 24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16">
                  <a:moveTo>
                    <a:pt x="8" y="0"/>
                  </a:moveTo>
                  <a:lnTo>
                    <a:pt x="0" y="10"/>
                  </a:lnTo>
                  <a:lnTo>
                    <a:pt x="8" y="16"/>
                  </a:lnTo>
                  <a:lnTo>
                    <a:pt x="18" y="8"/>
                  </a:lnTo>
                  <a:lnTo>
                    <a:pt x="24" y="2"/>
                  </a:lnTo>
                  <a:lnTo>
                    <a:pt x="8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gray">
            <a:xfrm>
              <a:off x="2617" y="2454"/>
              <a:ext cx="78" cy="60"/>
            </a:xfrm>
            <a:custGeom>
              <a:avLst/>
              <a:gdLst>
                <a:gd name="T0" fmla="*/ 36 w 78"/>
                <a:gd name="T1" fmla="*/ 6 h 60"/>
                <a:gd name="T2" fmla="*/ 36 w 78"/>
                <a:gd name="T3" fmla="*/ 6 h 60"/>
                <a:gd name="T4" fmla="*/ 34 w 78"/>
                <a:gd name="T5" fmla="*/ 4 h 60"/>
                <a:gd name="T6" fmla="*/ 32 w 78"/>
                <a:gd name="T7" fmla="*/ 2 h 60"/>
                <a:gd name="T8" fmla="*/ 30 w 78"/>
                <a:gd name="T9" fmla="*/ 0 h 60"/>
                <a:gd name="T10" fmla="*/ 28 w 78"/>
                <a:gd name="T11" fmla="*/ 0 h 60"/>
                <a:gd name="T12" fmla="*/ 26 w 78"/>
                <a:gd name="T13" fmla="*/ 2 h 60"/>
                <a:gd name="T14" fmla="*/ 24 w 78"/>
                <a:gd name="T15" fmla="*/ 4 h 60"/>
                <a:gd name="T16" fmla="*/ 22 w 78"/>
                <a:gd name="T17" fmla="*/ 12 h 60"/>
                <a:gd name="T18" fmla="*/ 20 w 78"/>
                <a:gd name="T19" fmla="*/ 18 h 60"/>
                <a:gd name="T20" fmla="*/ 20 w 78"/>
                <a:gd name="T21" fmla="*/ 22 h 60"/>
                <a:gd name="T22" fmla="*/ 20 w 78"/>
                <a:gd name="T23" fmla="*/ 26 h 60"/>
                <a:gd name="T24" fmla="*/ 18 w 78"/>
                <a:gd name="T25" fmla="*/ 28 h 60"/>
                <a:gd name="T26" fmla="*/ 16 w 78"/>
                <a:gd name="T27" fmla="*/ 32 h 60"/>
                <a:gd name="T28" fmla="*/ 12 w 78"/>
                <a:gd name="T29" fmla="*/ 36 h 60"/>
                <a:gd name="T30" fmla="*/ 10 w 78"/>
                <a:gd name="T31" fmla="*/ 42 h 60"/>
                <a:gd name="T32" fmla="*/ 6 w 78"/>
                <a:gd name="T33" fmla="*/ 46 h 60"/>
                <a:gd name="T34" fmla="*/ 4 w 78"/>
                <a:gd name="T35" fmla="*/ 48 h 60"/>
                <a:gd name="T36" fmla="*/ 2 w 78"/>
                <a:gd name="T37" fmla="*/ 50 h 60"/>
                <a:gd name="T38" fmla="*/ 0 w 78"/>
                <a:gd name="T39" fmla="*/ 52 h 60"/>
                <a:gd name="T40" fmla="*/ 0 w 78"/>
                <a:gd name="T41" fmla="*/ 54 h 60"/>
                <a:gd name="T42" fmla="*/ 0 w 78"/>
                <a:gd name="T43" fmla="*/ 56 h 60"/>
                <a:gd name="T44" fmla="*/ 4 w 78"/>
                <a:gd name="T45" fmla="*/ 56 h 60"/>
                <a:gd name="T46" fmla="*/ 8 w 78"/>
                <a:gd name="T47" fmla="*/ 58 h 60"/>
                <a:gd name="T48" fmla="*/ 14 w 78"/>
                <a:gd name="T49" fmla="*/ 58 h 60"/>
                <a:gd name="T50" fmla="*/ 20 w 78"/>
                <a:gd name="T51" fmla="*/ 58 h 60"/>
                <a:gd name="T52" fmla="*/ 26 w 78"/>
                <a:gd name="T53" fmla="*/ 58 h 60"/>
                <a:gd name="T54" fmla="*/ 30 w 78"/>
                <a:gd name="T55" fmla="*/ 56 h 60"/>
                <a:gd name="T56" fmla="*/ 32 w 78"/>
                <a:gd name="T57" fmla="*/ 56 h 60"/>
                <a:gd name="T58" fmla="*/ 38 w 78"/>
                <a:gd name="T59" fmla="*/ 60 h 60"/>
                <a:gd name="T60" fmla="*/ 48 w 78"/>
                <a:gd name="T61" fmla="*/ 58 h 60"/>
                <a:gd name="T62" fmla="*/ 48 w 78"/>
                <a:gd name="T63" fmla="*/ 58 h 60"/>
                <a:gd name="T64" fmla="*/ 50 w 78"/>
                <a:gd name="T65" fmla="*/ 56 h 60"/>
                <a:gd name="T66" fmla="*/ 52 w 78"/>
                <a:gd name="T67" fmla="*/ 52 h 60"/>
                <a:gd name="T68" fmla="*/ 54 w 78"/>
                <a:gd name="T69" fmla="*/ 50 h 60"/>
                <a:gd name="T70" fmla="*/ 56 w 78"/>
                <a:gd name="T71" fmla="*/ 46 h 60"/>
                <a:gd name="T72" fmla="*/ 60 w 78"/>
                <a:gd name="T73" fmla="*/ 44 h 60"/>
                <a:gd name="T74" fmla="*/ 62 w 78"/>
                <a:gd name="T75" fmla="*/ 44 h 60"/>
                <a:gd name="T76" fmla="*/ 64 w 78"/>
                <a:gd name="T77" fmla="*/ 44 h 60"/>
                <a:gd name="T78" fmla="*/ 66 w 78"/>
                <a:gd name="T79" fmla="*/ 42 h 60"/>
                <a:gd name="T80" fmla="*/ 70 w 78"/>
                <a:gd name="T81" fmla="*/ 40 h 60"/>
                <a:gd name="T82" fmla="*/ 72 w 78"/>
                <a:gd name="T83" fmla="*/ 38 h 60"/>
                <a:gd name="T84" fmla="*/ 74 w 78"/>
                <a:gd name="T85" fmla="*/ 36 h 60"/>
                <a:gd name="T86" fmla="*/ 76 w 78"/>
                <a:gd name="T87" fmla="*/ 34 h 60"/>
                <a:gd name="T88" fmla="*/ 78 w 78"/>
                <a:gd name="T89" fmla="*/ 32 h 60"/>
                <a:gd name="T90" fmla="*/ 78 w 78"/>
                <a:gd name="T91" fmla="*/ 32 h 60"/>
                <a:gd name="T92" fmla="*/ 78 w 78"/>
                <a:gd name="T93" fmla="*/ 30 h 60"/>
                <a:gd name="T94" fmla="*/ 78 w 78"/>
                <a:gd name="T95" fmla="*/ 26 h 60"/>
                <a:gd name="T96" fmla="*/ 78 w 78"/>
                <a:gd name="T97" fmla="*/ 24 h 60"/>
                <a:gd name="T98" fmla="*/ 76 w 78"/>
                <a:gd name="T99" fmla="*/ 22 h 60"/>
                <a:gd name="T100" fmla="*/ 74 w 78"/>
                <a:gd name="T101" fmla="*/ 20 h 60"/>
                <a:gd name="T102" fmla="*/ 72 w 78"/>
                <a:gd name="T103" fmla="*/ 22 h 60"/>
                <a:gd name="T104" fmla="*/ 70 w 78"/>
                <a:gd name="T105" fmla="*/ 24 h 60"/>
                <a:gd name="T106" fmla="*/ 66 w 78"/>
                <a:gd name="T107" fmla="*/ 26 h 60"/>
                <a:gd name="T108" fmla="*/ 64 w 78"/>
                <a:gd name="T109" fmla="*/ 26 h 60"/>
                <a:gd name="T110" fmla="*/ 62 w 78"/>
                <a:gd name="T111" fmla="*/ 26 h 60"/>
                <a:gd name="T112" fmla="*/ 58 w 78"/>
                <a:gd name="T113" fmla="*/ 24 h 60"/>
                <a:gd name="T114" fmla="*/ 52 w 78"/>
                <a:gd name="T115" fmla="*/ 22 h 60"/>
                <a:gd name="T116" fmla="*/ 46 w 78"/>
                <a:gd name="T117" fmla="*/ 20 h 60"/>
                <a:gd name="T118" fmla="*/ 42 w 78"/>
                <a:gd name="T119" fmla="*/ 16 h 60"/>
                <a:gd name="T120" fmla="*/ 38 w 78"/>
                <a:gd name="T121" fmla="*/ 12 h 60"/>
                <a:gd name="T122" fmla="*/ 36 w 78"/>
                <a:gd name="T123" fmla="*/ 6 h 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8"/>
                <a:gd name="T187" fmla="*/ 0 h 60"/>
                <a:gd name="T188" fmla="*/ 78 w 78"/>
                <a:gd name="T189" fmla="*/ 60 h 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8" h="60">
                  <a:moveTo>
                    <a:pt x="36" y="6"/>
                  </a:moveTo>
                  <a:lnTo>
                    <a:pt x="36" y="6"/>
                  </a:lnTo>
                  <a:lnTo>
                    <a:pt x="34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24" y="4"/>
                  </a:lnTo>
                  <a:lnTo>
                    <a:pt x="22" y="12"/>
                  </a:lnTo>
                  <a:lnTo>
                    <a:pt x="20" y="18"/>
                  </a:lnTo>
                  <a:lnTo>
                    <a:pt x="20" y="22"/>
                  </a:lnTo>
                  <a:lnTo>
                    <a:pt x="20" y="26"/>
                  </a:lnTo>
                  <a:lnTo>
                    <a:pt x="18" y="28"/>
                  </a:lnTo>
                  <a:lnTo>
                    <a:pt x="16" y="32"/>
                  </a:lnTo>
                  <a:lnTo>
                    <a:pt x="12" y="36"/>
                  </a:lnTo>
                  <a:lnTo>
                    <a:pt x="10" y="42"/>
                  </a:lnTo>
                  <a:lnTo>
                    <a:pt x="6" y="46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4" y="56"/>
                  </a:lnTo>
                  <a:lnTo>
                    <a:pt x="8" y="58"/>
                  </a:lnTo>
                  <a:lnTo>
                    <a:pt x="14" y="58"/>
                  </a:lnTo>
                  <a:lnTo>
                    <a:pt x="20" y="58"/>
                  </a:lnTo>
                  <a:lnTo>
                    <a:pt x="26" y="58"/>
                  </a:lnTo>
                  <a:lnTo>
                    <a:pt x="30" y="56"/>
                  </a:lnTo>
                  <a:lnTo>
                    <a:pt x="32" y="56"/>
                  </a:lnTo>
                  <a:lnTo>
                    <a:pt x="38" y="60"/>
                  </a:lnTo>
                  <a:lnTo>
                    <a:pt x="48" y="58"/>
                  </a:lnTo>
                  <a:lnTo>
                    <a:pt x="50" y="56"/>
                  </a:lnTo>
                  <a:lnTo>
                    <a:pt x="52" y="52"/>
                  </a:lnTo>
                  <a:lnTo>
                    <a:pt x="54" y="50"/>
                  </a:lnTo>
                  <a:lnTo>
                    <a:pt x="56" y="46"/>
                  </a:lnTo>
                  <a:lnTo>
                    <a:pt x="60" y="44"/>
                  </a:lnTo>
                  <a:lnTo>
                    <a:pt x="62" y="44"/>
                  </a:lnTo>
                  <a:lnTo>
                    <a:pt x="64" y="44"/>
                  </a:lnTo>
                  <a:lnTo>
                    <a:pt x="66" y="42"/>
                  </a:lnTo>
                  <a:lnTo>
                    <a:pt x="70" y="40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6" y="34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78" y="26"/>
                  </a:lnTo>
                  <a:lnTo>
                    <a:pt x="78" y="24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2" y="22"/>
                  </a:lnTo>
                  <a:lnTo>
                    <a:pt x="70" y="24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58" y="24"/>
                  </a:lnTo>
                  <a:lnTo>
                    <a:pt x="52" y="22"/>
                  </a:lnTo>
                  <a:lnTo>
                    <a:pt x="46" y="20"/>
                  </a:lnTo>
                  <a:lnTo>
                    <a:pt x="42" y="16"/>
                  </a:lnTo>
                  <a:lnTo>
                    <a:pt x="38" y="12"/>
                  </a:lnTo>
                  <a:lnTo>
                    <a:pt x="36" y="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8 w 80"/>
                <a:gd name="T1" fmla="*/ 0 h 34"/>
                <a:gd name="T2" fmla="*/ 52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6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8 w 80"/>
                <a:gd name="T69" fmla="*/ 0 h 3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0"/>
                <a:gd name="T106" fmla="*/ 0 h 34"/>
                <a:gd name="T107" fmla="*/ 80 w 80"/>
                <a:gd name="T108" fmla="*/ 34 h 3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0" h="34">
                  <a:moveTo>
                    <a:pt x="58" y="0"/>
                  </a:moveTo>
                  <a:lnTo>
                    <a:pt x="52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8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6 w 80"/>
                <a:gd name="T1" fmla="*/ 0 h 34"/>
                <a:gd name="T2" fmla="*/ 50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4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6 w 80"/>
                <a:gd name="T69" fmla="*/ 0 h 3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0"/>
                <a:gd name="T106" fmla="*/ 0 h 34"/>
                <a:gd name="T107" fmla="*/ 80 w 80"/>
                <a:gd name="T108" fmla="*/ 34 h 3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0" h="34">
                  <a:moveTo>
                    <a:pt x="56" y="0"/>
                  </a:moveTo>
                  <a:lnTo>
                    <a:pt x="50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4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6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gray">
            <a:xfrm>
              <a:off x="925" y="1780"/>
              <a:ext cx="336" cy="412"/>
            </a:xfrm>
            <a:custGeom>
              <a:avLst/>
              <a:gdLst>
                <a:gd name="T0" fmla="*/ 302 w 336"/>
                <a:gd name="T1" fmla="*/ 44 h 412"/>
                <a:gd name="T2" fmla="*/ 314 w 336"/>
                <a:gd name="T3" fmla="*/ 42 h 412"/>
                <a:gd name="T4" fmla="*/ 312 w 336"/>
                <a:gd name="T5" fmla="*/ 42 h 412"/>
                <a:gd name="T6" fmla="*/ 326 w 336"/>
                <a:gd name="T7" fmla="*/ 38 h 412"/>
                <a:gd name="T8" fmla="*/ 330 w 336"/>
                <a:gd name="T9" fmla="*/ 22 h 412"/>
                <a:gd name="T10" fmla="*/ 302 w 336"/>
                <a:gd name="T11" fmla="*/ 4 h 412"/>
                <a:gd name="T12" fmla="*/ 250 w 336"/>
                <a:gd name="T13" fmla="*/ 8 h 412"/>
                <a:gd name="T14" fmla="*/ 230 w 336"/>
                <a:gd name="T15" fmla="*/ 14 h 412"/>
                <a:gd name="T16" fmla="*/ 218 w 336"/>
                <a:gd name="T17" fmla="*/ 20 h 412"/>
                <a:gd name="T18" fmla="*/ 214 w 336"/>
                <a:gd name="T19" fmla="*/ 26 h 412"/>
                <a:gd name="T20" fmla="*/ 204 w 336"/>
                <a:gd name="T21" fmla="*/ 36 h 412"/>
                <a:gd name="T22" fmla="*/ 194 w 336"/>
                <a:gd name="T23" fmla="*/ 34 h 412"/>
                <a:gd name="T24" fmla="*/ 186 w 336"/>
                <a:gd name="T25" fmla="*/ 34 h 412"/>
                <a:gd name="T26" fmla="*/ 176 w 336"/>
                <a:gd name="T27" fmla="*/ 48 h 412"/>
                <a:gd name="T28" fmla="*/ 158 w 336"/>
                <a:gd name="T29" fmla="*/ 58 h 412"/>
                <a:gd name="T30" fmla="*/ 148 w 336"/>
                <a:gd name="T31" fmla="*/ 76 h 412"/>
                <a:gd name="T32" fmla="*/ 136 w 336"/>
                <a:gd name="T33" fmla="*/ 114 h 412"/>
                <a:gd name="T34" fmla="*/ 106 w 336"/>
                <a:gd name="T35" fmla="*/ 170 h 412"/>
                <a:gd name="T36" fmla="*/ 94 w 336"/>
                <a:gd name="T37" fmla="*/ 200 h 412"/>
                <a:gd name="T38" fmla="*/ 72 w 336"/>
                <a:gd name="T39" fmla="*/ 230 h 412"/>
                <a:gd name="T40" fmla="*/ 26 w 336"/>
                <a:gd name="T41" fmla="*/ 278 h 412"/>
                <a:gd name="T42" fmla="*/ 16 w 336"/>
                <a:gd name="T43" fmla="*/ 284 h 412"/>
                <a:gd name="T44" fmla="*/ 8 w 336"/>
                <a:gd name="T45" fmla="*/ 300 h 412"/>
                <a:gd name="T46" fmla="*/ 4 w 336"/>
                <a:gd name="T47" fmla="*/ 334 h 412"/>
                <a:gd name="T48" fmla="*/ 10 w 336"/>
                <a:gd name="T49" fmla="*/ 344 h 412"/>
                <a:gd name="T50" fmla="*/ 6 w 336"/>
                <a:gd name="T51" fmla="*/ 352 h 412"/>
                <a:gd name="T52" fmla="*/ 2 w 336"/>
                <a:gd name="T53" fmla="*/ 364 h 412"/>
                <a:gd name="T54" fmla="*/ 4 w 336"/>
                <a:gd name="T55" fmla="*/ 384 h 412"/>
                <a:gd name="T56" fmla="*/ 10 w 336"/>
                <a:gd name="T57" fmla="*/ 400 h 412"/>
                <a:gd name="T58" fmla="*/ 28 w 336"/>
                <a:gd name="T59" fmla="*/ 412 h 412"/>
                <a:gd name="T60" fmla="*/ 46 w 336"/>
                <a:gd name="T61" fmla="*/ 402 h 412"/>
                <a:gd name="T62" fmla="*/ 54 w 336"/>
                <a:gd name="T63" fmla="*/ 390 h 412"/>
                <a:gd name="T64" fmla="*/ 58 w 336"/>
                <a:gd name="T65" fmla="*/ 376 h 412"/>
                <a:gd name="T66" fmla="*/ 68 w 336"/>
                <a:gd name="T67" fmla="*/ 370 h 412"/>
                <a:gd name="T68" fmla="*/ 76 w 336"/>
                <a:gd name="T69" fmla="*/ 358 h 412"/>
                <a:gd name="T70" fmla="*/ 80 w 336"/>
                <a:gd name="T71" fmla="*/ 342 h 412"/>
                <a:gd name="T72" fmla="*/ 92 w 336"/>
                <a:gd name="T73" fmla="*/ 354 h 412"/>
                <a:gd name="T74" fmla="*/ 100 w 336"/>
                <a:gd name="T75" fmla="*/ 318 h 412"/>
                <a:gd name="T76" fmla="*/ 102 w 336"/>
                <a:gd name="T77" fmla="*/ 260 h 412"/>
                <a:gd name="T78" fmla="*/ 132 w 336"/>
                <a:gd name="T79" fmla="*/ 198 h 412"/>
                <a:gd name="T80" fmla="*/ 140 w 336"/>
                <a:gd name="T81" fmla="*/ 178 h 412"/>
                <a:gd name="T82" fmla="*/ 154 w 336"/>
                <a:gd name="T83" fmla="*/ 162 h 412"/>
                <a:gd name="T84" fmla="*/ 162 w 336"/>
                <a:gd name="T85" fmla="*/ 134 h 412"/>
                <a:gd name="T86" fmla="*/ 170 w 336"/>
                <a:gd name="T87" fmla="*/ 112 h 412"/>
                <a:gd name="T88" fmla="*/ 224 w 336"/>
                <a:gd name="T89" fmla="*/ 64 h 412"/>
                <a:gd name="T90" fmla="*/ 238 w 336"/>
                <a:gd name="T91" fmla="*/ 66 h 412"/>
                <a:gd name="T92" fmla="*/ 264 w 336"/>
                <a:gd name="T93" fmla="*/ 70 h 412"/>
                <a:gd name="T94" fmla="*/ 276 w 336"/>
                <a:gd name="T95" fmla="*/ 64 h 412"/>
                <a:gd name="T96" fmla="*/ 278 w 336"/>
                <a:gd name="T97" fmla="*/ 56 h 412"/>
                <a:gd name="T98" fmla="*/ 294 w 336"/>
                <a:gd name="T99" fmla="*/ 50 h 412"/>
                <a:gd name="T100" fmla="*/ 328 w 336"/>
                <a:gd name="T101" fmla="*/ 64 h 412"/>
                <a:gd name="T102" fmla="*/ 326 w 336"/>
                <a:gd name="T103" fmla="*/ 52 h 41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36"/>
                <a:gd name="T157" fmla="*/ 0 h 412"/>
                <a:gd name="T158" fmla="*/ 336 w 336"/>
                <a:gd name="T159" fmla="*/ 412 h 41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36" h="412">
                  <a:moveTo>
                    <a:pt x="326" y="52"/>
                  </a:moveTo>
                  <a:lnTo>
                    <a:pt x="314" y="48"/>
                  </a:lnTo>
                  <a:lnTo>
                    <a:pt x="308" y="46"/>
                  </a:lnTo>
                  <a:lnTo>
                    <a:pt x="302" y="44"/>
                  </a:lnTo>
                  <a:lnTo>
                    <a:pt x="300" y="44"/>
                  </a:lnTo>
                  <a:lnTo>
                    <a:pt x="298" y="44"/>
                  </a:lnTo>
                  <a:lnTo>
                    <a:pt x="314" y="42"/>
                  </a:lnTo>
                  <a:lnTo>
                    <a:pt x="312" y="42"/>
                  </a:lnTo>
                  <a:lnTo>
                    <a:pt x="314" y="42"/>
                  </a:lnTo>
                  <a:lnTo>
                    <a:pt x="318" y="42"/>
                  </a:lnTo>
                  <a:lnTo>
                    <a:pt x="322" y="40"/>
                  </a:lnTo>
                  <a:lnTo>
                    <a:pt x="326" y="38"/>
                  </a:lnTo>
                  <a:lnTo>
                    <a:pt x="328" y="34"/>
                  </a:lnTo>
                  <a:lnTo>
                    <a:pt x="328" y="30"/>
                  </a:lnTo>
                  <a:lnTo>
                    <a:pt x="330" y="26"/>
                  </a:lnTo>
                  <a:lnTo>
                    <a:pt x="330" y="22"/>
                  </a:lnTo>
                  <a:lnTo>
                    <a:pt x="314" y="20"/>
                  </a:lnTo>
                  <a:lnTo>
                    <a:pt x="310" y="10"/>
                  </a:lnTo>
                  <a:lnTo>
                    <a:pt x="302" y="4"/>
                  </a:lnTo>
                  <a:lnTo>
                    <a:pt x="282" y="6"/>
                  </a:lnTo>
                  <a:lnTo>
                    <a:pt x="258" y="0"/>
                  </a:lnTo>
                  <a:lnTo>
                    <a:pt x="256" y="4"/>
                  </a:lnTo>
                  <a:lnTo>
                    <a:pt x="250" y="8"/>
                  </a:lnTo>
                  <a:lnTo>
                    <a:pt x="246" y="12"/>
                  </a:lnTo>
                  <a:lnTo>
                    <a:pt x="240" y="12"/>
                  </a:lnTo>
                  <a:lnTo>
                    <a:pt x="234" y="14"/>
                  </a:lnTo>
                  <a:lnTo>
                    <a:pt x="230" y="14"/>
                  </a:lnTo>
                  <a:lnTo>
                    <a:pt x="224" y="16"/>
                  </a:lnTo>
                  <a:lnTo>
                    <a:pt x="220" y="18"/>
                  </a:lnTo>
                  <a:lnTo>
                    <a:pt x="218" y="20"/>
                  </a:lnTo>
                  <a:lnTo>
                    <a:pt x="216" y="22"/>
                  </a:lnTo>
                  <a:lnTo>
                    <a:pt x="214" y="26"/>
                  </a:lnTo>
                  <a:lnTo>
                    <a:pt x="214" y="28"/>
                  </a:lnTo>
                  <a:lnTo>
                    <a:pt x="212" y="32"/>
                  </a:lnTo>
                  <a:lnTo>
                    <a:pt x="208" y="36"/>
                  </a:lnTo>
                  <a:lnTo>
                    <a:pt x="204" y="36"/>
                  </a:lnTo>
                  <a:lnTo>
                    <a:pt x="200" y="36"/>
                  </a:lnTo>
                  <a:lnTo>
                    <a:pt x="196" y="36"/>
                  </a:lnTo>
                  <a:lnTo>
                    <a:pt x="196" y="34"/>
                  </a:lnTo>
                  <a:lnTo>
                    <a:pt x="194" y="34"/>
                  </a:lnTo>
                  <a:lnTo>
                    <a:pt x="194" y="32"/>
                  </a:lnTo>
                  <a:lnTo>
                    <a:pt x="190" y="32"/>
                  </a:lnTo>
                  <a:lnTo>
                    <a:pt x="186" y="34"/>
                  </a:lnTo>
                  <a:lnTo>
                    <a:pt x="182" y="38"/>
                  </a:lnTo>
                  <a:lnTo>
                    <a:pt x="178" y="42"/>
                  </a:lnTo>
                  <a:lnTo>
                    <a:pt x="176" y="46"/>
                  </a:lnTo>
                  <a:lnTo>
                    <a:pt x="176" y="48"/>
                  </a:lnTo>
                  <a:lnTo>
                    <a:pt x="174" y="48"/>
                  </a:lnTo>
                  <a:lnTo>
                    <a:pt x="168" y="54"/>
                  </a:lnTo>
                  <a:lnTo>
                    <a:pt x="162" y="56"/>
                  </a:lnTo>
                  <a:lnTo>
                    <a:pt x="158" y="58"/>
                  </a:lnTo>
                  <a:lnTo>
                    <a:pt x="154" y="62"/>
                  </a:lnTo>
                  <a:lnTo>
                    <a:pt x="152" y="66"/>
                  </a:lnTo>
                  <a:lnTo>
                    <a:pt x="150" y="70"/>
                  </a:lnTo>
                  <a:lnTo>
                    <a:pt x="148" y="76"/>
                  </a:lnTo>
                  <a:lnTo>
                    <a:pt x="148" y="80"/>
                  </a:lnTo>
                  <a:lnTo>
                    <a:pt x="148" y="82"/>
                  </a:lnTo>
                  <a:lnTo>
                    <a:pt x="136" y="114"/>
                  </a:lnTo>
                  <a:lnTo>
                    <a:pt x="116" y="150"/>
                  </a:lnTo>
                  <a:lnTo>
                    <a:pt x="114" y="152"/>
                  </a:lnTo>
                  <a:lnTo>
                    <a:pt x="110" y="160"/>
                  </a:lnTo>
                  <a:lnTo>
                    <a:pt x="106" y="170"/>
                  </a:lnTo>
                  <a:lnTo>
                    <a:pt x="102" y="180"/>
                  </a:lnTo>
                  <a:lnTo>
                    <a:pt x="100" y="184"/>
                  </a:lnTo>
                  <a:lnTo>
                    <a:pt x="98" y="190"/>
                  </a:lnTo>
                  <a:lnTo>
                    <a:pt x="94" y="200"/>
                  </a:lnTo>
                  <a:lnTo>
                    <a:pt x="88" y="212"/>
                  </a:lnTo>
                  <a:lnTo>
                    <a:pt x="84" y="220"/>
                  </a:lnTo>
                  <a:lnTo>
                    <a:pt x="82" y="224"/>
                  </a:lnTo>
                  <a:lnTo>
                    <a:pt x="72" y="230"/>
                  </a:lnTo>
                  <a:lnTo>
                    <a:pt x="54" y="254"/>
                  </a:lnTo>
                  <a:lnTo>
                    <a:pt x="32" y="268"/>
                  </a:lnTo>
                  <a:lnTo>
                    <a:pt x="30" y="274"/>
                  </a:lnTo>
                  <a:lnTo>
                    <a:pt x="26" y="278"/>
                  </a:lnTo>
                  <a:lnTo>
                    <a:pt x="22" y="280"/>
                  </a:lnTo>
                  <a:lnTo>
                    <a:pt x="20" y="282"/>
                  </a:lnTo>
                  <a:lnTo>
                    <a:pt x="16" y="284"/>
                  </a:lnTo>
                  <a:lnTo>
                    <a:pt x="14" y="290"/>
                  </a:lnTo>
                  <a:lnTo>
                    <a:pt x="12" y="294"/>
                  </a:lnTo>
                  <a:lnTo>
                    <a:pt x="10" y="298"/>
                  </a:lnTo>
                  <a:lnTo>
                    <a:pt x="8" y="300"/>
                  </a:lnTo>
                  <a:lnTo>
                    <a:pt x="2" y="312"/>
                  </a:lnTo>
                  <a:lnTo>
                    <a:pt x="0" y="324"/>
                  </a:lnTo>
                  <a:lnTo>
                    <a:pt x="4" y="334"/>
                  </a:lnTo>
                  <a:lnTo>
                    <a:pt x="8" y="338"/>
                  </a:lnTo>
                  <a:lnTo>
                    <a:pt x="10" y="340"/>
                  </a:lnTo>
                  <a:lnTo>
                    <a:pt x="10" y="342"/>
                  </a:lnTo>
                  <a:lnTo>
                    <a:pt x="10" y="344"/>
                  </a:lnTo>
                  <a:lnTo>
                    <a:pt x="8" y="344"/>
                  </a:lnTo>
                  <a:lnTo>
                    <a:pt x="8" y="346"/>
                  </a:lnTo>
                  <a:lnTo>
                    <a:pt x="6" y="348"/>
                  </a:lnTo>
                  <a:lnTo>
                    <a:pt x="6" y="352"/>
                  </a:lnTo>
                  <a:lnTo>
                    <a:pt x="6" y="356"/>
                  </a:lnTo>
                  <a:lnTo>
                    <a:pt x="6" y="358"/>
                  </a:lnTo>
                  <a:lnTo>
                    <a:pt x="2" y="364"/>
                  </a:lnTo>
                  <a:lnTo>
                    <a:pt x="2" y="370"/>
                  </a:lnTo>
                  <a:lnTo>
                    <a:pt x="2" y="376"/>
                  </a:lnTo>
                  <a:lnTo>
                    <a:pt x="2" y="380"/>
                  </a:lnTo>
                  <a:lnTo>
                    <a:pt x="4" y="384"/>
                  </a:lnTo>
                  <a:lnTo>
                    <a:pt x="4" y="386"/>
                  </a:lnTo>
                  <a:lnTo>
                    <a:pt x="4" y="388"/>
                  </a:lnTo>
                  <a:lnTo>
                    <a:pt x="8" y="394"/>
                  </a:lnTo>
                  <a:lnTo>
                    <a:pt x="10" y="400"/>
                  </a:lnTo>
                  <a:lnTo>
                    <a:pt x="16" y="404"/>
                  </a:lnTo>
                  <a:lnTo>
                    <a:pt x="20" y="408"/>
                  </a:lnTo>
                  <a:lnTo>
                    <a:pt x="24" y="410"/>
                  </a:lnTo>
                  <a:lnTo>
                    <a:pt x="28" y="412"/>
                  </a:lnTo>
                  <a:lnTo>
                    <a:pt x="30" y="412"/>
                  </a:lnTo>
                  <a:lnTo>
                    <a:pt x="36" y="410"/>
                  </a:lnTo>
                  <a:lnTo>
                    <a:pt x="42" y="406"/>
                  </a:lnTo>
                  <a:lnTo>
                    <a:pt x="46" y="402"/>
                  </a:lnTo>
                  <a:lnTo>
                    <a:pt x="50" y="398"/>
                  </a:lnTo>
                  <a:lnTo>
                    <a:pt x="52" y="394"/>
                  </a:lnTo>
                  <a:lnTo>
                    <a:pt x="54" y="392"/>
                  </a:lnTo>
                  <a:lnTo>
                    <a:pt x="54" y="390"/>
                  </a:lnTo>
                  <a:lnTo>
                    <a:pt x="54" y="384"/>
                  </a:lnTo>
                  <a:lnTo>
                    <a:pt x="56" y="380"/>
                  </a:lnTo>
                  <a:lnTo>
                    <a:pt x="56" y="376"/>
                  </a:lnTo>
                  <a:lnTo>
                    <a:pt x="58" y="376"/>
                  </a:lnTo>
                  <a:lnTo>
                    <a:pt x="58" y="374"/>
                  </a:lnTo>
                  <a:lnTo>
                    <a:pt x="62" y="374"/>
                  </a:lnTo>
                  <a:lnTo>
                    <a:pt x="64" y="372"/>
                  </a:lnTo>
                  <a:lnTo>
                    <a:pt x="68" y="370"/>
                  </a:lnTo>
                  <a:lnTo>
                    <a:pt x="70" y="368"/>
                  </a:lnTo>
                  <a:lnTo>
                    <a:pt x="70" y="366"/>
                  </a:lnTo>
                  <a:lnTo>
                    <a:pt x="72" y="364"/>
                  </a:lnTo>
                  <a:lnTo>
                    <a:pt x="76" y="358"/>
                  </a:lnTo>
                  <a:lnTo>
                    <a:pt x="78" y="352"/>
                  </a:lnTo>
                  <a:lnTo>
                    <a:pt x="80" y="346"/>
                  </a:lnTo>
                  <a:lnTo>
                    <a:pt x="80" y="344"/>
                  </a:lnTo>
                  <a:lnTo>
                    <a:pt x="80" y="342"/>
                  </a:lnTo>
                  <a:lnTo>
                    <a:pt x="80" y="340"/>
                  </a:lnTo>
                  <a:lnTo>
                    <a:pt x="86" y="356"/>
                  </a:lnTo>
                  <a:lnTo>
                    <a:pt x="88" y="356"/>
                  </a:lnTo>
                  <a:lnTo>
                    <a:pt x="92" y="354"/>
                  </a:lnTo>
                  <a:lnTo>
                    <a:pt x="96" y="350"/>
                  </a:lnTo>
                  <a:lnTo>
                    <a:pt x="100" y="340"/>
                  </a:lnTo>
                  <a:lnTo>
                    <a:pt x="100" y="324"/>
                  </a:lnTo>
                  <a:lnTo>
                    <a:pt x="100" y="318"/>
                  </a:lnTo>
                  <a:lnTo>
                    <a:pt x="100" y="306"/>
                  </a:lnTo>
                  <a:lnTo>
                    <a:pt x="102" y="290"/>
                  </a:lnTo>
                  <a:lnTo>
                    <a:pt x="102" y="274"/>
                  </a:lnTo>
                  <a:lnTo>
                    <a:pt x="102" y="260"/>
                  </a:lnTo>
                  <a:lnTo>
                    <a:pt x="98" y="254"/>
                  </a:lnTo>
                  <a:lnTo>
                    <a:pt x="120" y="240"/>
                  </a:lnTo>
                  <a:lnTo>
                    <a:pt x="122" y="216"/>
                  </a:lnTo>
                  <a:lnTo>
                    <a:pt x="132" y="198"/>
                  </a:lnTo>
                  <a:lnTo>
                    <a:pt x="134" y="182"/>
                  </a:lnTo>
                  <a:lnTo>
                    <a:pt x="136" y="182"/>
                  </a:lnTo>
                  <a:lnTo>
                    <a:pt x="138" y="182"/>
                  </a:lnTo>
                  <a:lnTo>
                    <a:pt x="140" y="178"/>
                  </a:lnTo>
                  <a:lnTo>
                    <a:pt x="144" y="174"/>
                  </a:lnTo>
                  <a:lnTo>
                    <a:pt x="148" y="170"/>
                  </a:lnTo>
                  <a:lnTo>
                    <a:pt x="152" y="166"/>
                  </a:lnTo>
                  <a:lnTo>
                    <a:pt x="154" y="162"/>
                  </a:lnTo>
                  <a:lnTo>
                    <a:pt x="158" y="158"/>
                  </a:lnTo>
                  <a:lnTo>
                    <a:pt x="158" y="136"/>
                  </a:lnTo>
                  <a:lnTo>
                    <a:pt x="160" y="134"/>
                  </a:lnTo>
                  <a:lnTo>
                    <a:pt x="162" y="134"/>
                  </a:lnTo>
                  <a:lnTo>
                    <a:pt x="164" y="130"/>
                  </a:lnTo>
                  <a:lnTo>
                    <a:pt x="166" y="124"/>
                  </a:lnTo>
                  <a:lnTo>
                    <a:pt x="166" y="122"/>
                  </a:lnTo>
                  <a:lnTo>
                    <a:pt x="170" y="112"/>
                  </a:lnTo>
                  <a:lnTo>
                    <a:pt x="178" y="98"/>
                  </a:lnTo>
                  <a:lnTo>
                    <a:pt x="196" y="82"/>
                  </a:lnTo>
                  <a:lnTo>
                    <a:pt x="224" y="64"/>
                  </a:lnTo>
                  <a:lnTo>
                    <a:pt x="226" y="64"/>
                  </a:lnTo>
                  <a:lnTo>
                    <a:pt x="230" y="64"/>
                  </a:lnTo>
                  <a:lnTo>
                    <a:pt x="234" y="64"/>
                  </a:lnTo>
                  <a:lnTo>
                    <a:pt x="238" y="66"/>
                  </a:lnTo>
                  <a:lnTo>
                    <a:pt x="242" y="70"/>
                  </a:lnTo>
                  <a:lnTo>
                    <a:pt x="260" y="72"/>
                  </a:lnTo>
                  <a:lnTo>
                    <a:pt x="264" y="70"/>
                  </a:lnTo>
                  <a:lnTo>
                    <a:pt x="266" y="70"/>
                  </a:lnTo>
                  <a:lnTo>
                    <a:pt x="270" y="68"/>
                  </a:lnTo>
                  <a:lnTo>
                    <a:pt x="272" y="66"/>
                  </a:lnTo>
                  <a:lnTo>
                    <a:pt x="276" y="64"/>
                  </a:lnTo>
                  <a:lnTo>
                    <a:pt x="276" y="60"/>
                  </a:lnTo>
                  <a:lnTo>
                    <a:pt x="276" y="58"/>
                  </a:lnTo>
                  <a:lnTo>
                    <a:pt x="278" y="56"/>
                  </a:lnTo>
                  <a:lnTo>
                    <a:pt x="280" y="52"/>
                  </a:lnTo>
                  <a:lnTo>
                    <a:pt x="284" y="50"/>
                  </a:lnTo>
                  <a:lnTo>
                    <a:pt x="288" y="50"/>
                  </a:lnTo>
                  <a:lnTo>
                    <a:pt x="294" y="50"/>
                  </a:lnTo>
                  <a:lnTo>
                    <a:pt x="326" y="66"/>
                  </a:lnTo>
                  <a:lnTo>
                    <a:pt x="328" y="64"/>
                  </a:lnTo>
                  <a:lnTo>
                    <a:pt x="328" y="62"/>
                  </a:lnTo>
                  <a:lnTo>
                    <a:pt x="328" y="56"/>
                  </a:lnTo>
                  <a:lnTo>
                    <a:pt x="336" y="56"/>
                  </a:lnTo>
                  <a:lnTo>
                    <a:pt x="326" y="5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gray">
            <a:xfrm>
              <a:off x="739" y="2478"/>
              <a:ext cx="158" cy="132"/>
            </a:xfrm>
            <a:custGeom>
              <a:avLst/>
              <a:gdLst>
                <a:gd name="T0" fmla="*/ 154 w 158"/>
                <a:gd name="T1" fmla="*/ 46 h 132"/>
                <a:gd name="T2" fmla="*/ 146 w 158"/>
                <a:gd name="T3" fmla="*/ 46 h 132"/>
                <a:gd name="T4" fmla="*/ 136 w 158"/>
                <a:gd name="T5" fmla="*/ 48 h 132"/>
                <a:gd name="T6" fmla="*/ 132 w 158"/>
                <a:gd name="T7" fmla="*/ 54 h 132"/>
                <a:gd name="T8" fmla="*/ 126 w 158"/>
                <a:gd name="T9" fmla="*/ 58 h 132"/>
                <a:gd name="T10" fmla="*/ 120 w 158"/>
                <a:gd name="T11" fmla="*/ 66 h 132"/>
                <a:gd name="T12" fmla="*/ 120 w 158"/>
                <a:gd name="T13" fmla="*/ 74 h 132"/>
                <a:gd name="T14" fmla="*/ 120 w 158"/>
                <a:gd name="T15" fmla="*/ 78 h 132"/>
                <a:gd name="T16" fmla="*/ 116 w 158"/>
                <a:gd name="T17" fmla="*/ 84 h 132"/>
                <a:gd name="T18" fmla="*/ 110 w 158"/>
                <a:gd name="T19" fmla="*/ 92 h 132"/>
                <a:gd name="T20" fmla="*/ 96 w 158"/>
                <a:gd name="T21" fmla="*/ 118 h 132"/>
                <a:gd name="T22" fmla="*/ 92 w 158"/>
                <a:gd name="T23" fmla="*/ 118 h 132"/>
                <a:gd name="T24" fmla="*/ 78 w 158"/>
                <a:gd name="T25" fmla="*/ 118 h 132"/>
                <a:gd name="T26" fmla="*/ 68 w 158"/>
                <a:gd name="T27" fmla="*/ 116 h 132"/>
                <a:gd name="T28" fmla="*/ 60 w 158"/>
                <a:gd name="T29" fmla="*/ 118 h 132"/>
                <a:gd name="T30" fmla="*/ 52 w 158"/>
                <a:gd name="T31" fmla="*/ 120 h 132"/>
                <a:gd name="T32" fmla="*/ 50 w 158"/>
                <a:gd name="T33" fmla="*/ 122 h 132"/>
                <a:gd name="T34" fmla="*/ 44 w 158"/>
                <a:gd name="T35" fmla="*/ 120 h 132"/>
                <a:gd name="T36" fmla="*/ 38 w 158"/>
                <a:gd name="T37" fmla="*/ 120 h 132"/>
                <a:gd name="T38" fmla="*/ 32 w 158"/>
                <a:gd name="T39" fmla="*/ 124 h 132"/>
                <a:gd name="T40" fmla="*/ 30 w 158"/>
                <a:gd name="T41" fmla="*/ 132 h 132"/>
                <a:gd name="T42" fmla="*/ 26 w 158"/>
                <a:gd name="T43" fmla="*/ 132 h 132"/>
                <a:gd name="T44" fmla="*/ 20 w 158"/>
                <a:gd name="T45" fmla="*/ 128 h 132"/>
                <a:gd name="T46" fmla="*/ 18 w 158"/>
                <a:gd name="T47" fmla="*/ 122 h 132"/>
                <a:gd name="T48" fmla="*/ 16 w 158"/>
                <a:gd name="T49" fmla="*/ 120 h 132"/>
                <a:gd name="T50" fmla="*/ 16 w 158"/>
                <a:gd name="T51" fmla="*/ 118 h 132"/>
                <a:gd name="T52" fmla="*/ 16 w 158"/>
                <a:gd name="T53" fmla="*/ 118 h 132"/>
                <a:gd name="T54" fmla="*/ 16 w 158"/>
                <a:gd name="T55" fmla="*/ 114 h 132"/>
                <a:gd name="T56" fmla="*/ 20 w 158"/>
                <a:gd name="T57" fmla="*/ 104 h 132"/>
                <a:gd name="T58" fmla="*/ 24 w 158"/>
                <a:gd name="T59" fmla="*/ 102 h 132"/>
                <a:gd name="T60" fmla="*/ 30 w 158"/>
                <a:gd name="T61" fmla="*/ 98 h 132"/>
                <a:gd name="T62" fmla="*/ 28 w 158"/>
                <a:gd name="T63" fmla="*/ 88 h 132"/>
                <a:gd name="T64" fmla="*/ 30 w 158"/>
                <a:gd name="T65" fmla="*/ 70 h 132"/>
                <a:gd name="T66" fmla="*/ 30 w 158"/>
                <a:gd name="T67" fmla="*/ 50 h 132"/>
                <a:gd name="T68" fmla="*/ 32 w 158"/>
                <a:gd name="T69" fmla="*/ 42 h 132"/>
                <a:gd name="T70" fmla="*/ 38 w 158"/>
                <a:gd name="T71" fmla="*/ 38 h 132"/>
                <a:gd name="T72" fmla="*/ 38 w 158"/>
                <a:gd name="T73" fmla="*/ 34 h 132"/>
                <a:gd name="T74" fmla="*/ 36 w 158"/>
                <a:gd name="T75" fmla="*/ 32 h 132"/>
                <a:gd name="T76" fmla="*/ 28 w 158"/>
                <a:gd name="T77" fmla="*/ 28 h 132"/>
                <a:gd name="T78" fmla="*/ 26 w 158"/>
                <a:gd name="T79" fmla="*/ 28 h 132"/>
                <a:gd name="T80" fmla="*/ 24 w 158"/>
                <a:gd name="T81" fmla="*/ 28 h 132"/>
                <a:gd name="T82" fmla="*/ 10 w 158"/>
                <a:gd name="T83" fmla="*/ 30 h 132"/>
                <a:gd name="T84" fmla="*/ 4 w 158"/>
                <a:gd name="T85" fmla="*/ 24 h 132"/>
                <a:gd name="T86" fmla="*/ 4 w 158"/>
                <a:gd name="T87" fmla="*/ 20 h 132"/>
                <a:gd name="T88" fmla="*/ 0 w 158"/>
                <a:gd name="T89" fmla="*/ 14 h 132"/>
                <a:gd name="T90" fmla="*/ 2 w 158"/>
                <a:gd name="T91" fmla="*/ 12 h 132"/>
                <a:gd name="T92" fmla="*/ 4 w 158"/>
                <a:gd name="T93" fmla="*/ 10 h 132"/>
                <a:gd name="T94" fmla="*/ 18 w 158"/>
                <a:gd name="T95" fmla="*/ 0 h 132"/>
                <a:gd name="T96" fmla="*/ 22 w 158"/>
                <a:gd name="T97" fmla="*/ 0 h 132"/>
                <a:gd name="T98" fmla="*/ 26 w 158"/>
                <a:gd name="T99" fmla="*/ 2 h 132"/>
                <a:gd name="T100" fmla="*/ 58 w 158"/>
                <a:gd name="T101" fmla="*/ 6 h 132"/>
                <a:gd name="T102" fmla="*/ 84 w 158"/>
                <a:gd name="T103" fmla="*/ 8 h 132"/>
                <a:gd name="T104" fmla="*/ 98 w 158"/>
                <a:gd name="T105" fmla="*/ 6 h 132"/>
                <a:gd name="T106" fmla="*/ 102 w 158"/>
                <a:gd name="T107" fmla="*/ 8 h 132"/>
                <a:gd name="T108" fmla="*/ 102 w 158"/>
                <a:gd name="T109" fmla="*/ 12 h 132"/>
                <a:gd name="T110" fmla="*/ 106 w 158"/>
                <a:gd name="T111" fmla="*/ 14 h 132"/>
                <a:gd name="T112" fmla="*/ 112 w 158"/>
                <a:gd name="T113" fmla="*/ 18 h 132"/>
                <a:gd name="T114" fmla="*/ 114 w 158"/>
                <a:gd name="T115" fmla="*/ 18 h 132"/>
                <a:gd name="T116" fmla="*/ 120 w 158"/>
                <a:gd name="T117" fmla="*/ 22 h 132"/>
                <a:gd name="T118" fmla="*/ 126 w 158"/>
                <a:gd name="T119" fmla="*/ 28 h 132"/>
                <a:gd name="T120" fmla="*/ 134 w 158"/>
                <a:gd name="T121" fmla="*/ 36 h 132"/>
                <a:gd name="T122" fmla="*/ 152 w 158"/>
                <a:gd name="T123" fmla="*/ 42 h 132"/>
                <a:gd name="T124" fmla="*/ 154 w 158"/>
                <a:gd name="T125" fmla="*/ 46 h 13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58"/>
                <a:gd name="T190" fmla="*/ 0 h 132"/>
                <a:gd name="T191" fmla="*/ 158 w 158"/>
                <a:gd name="T192" fmla="*/ 132 h 13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58" h="132">
                  <a:moveTo>
                    <a:pt x="154" y="46"/>
                  </a:moveTo>
                  <a:lnTo>
                    <a:pt x="154" y="46"/>
                  </a:lnTo>
                  <a:lnTo>
                    <a:pt x="150" y="46"/>
                  </a:lnTo>
                  <a:lnTo>
                    <a:pt x="146" y="46"/>
                  </a:lnTo>
                  <a:lnTo>
                    <a:pt x="142" y="46"/>
                  </a:lnTo>
                  <a:lnTo>
                    <a:pt x="136" y="48"/>
                  </a:lnTo>
                  <a:lnTo>
                    <a:pt x="132" y="52"/>
                  </a:lnTo>
                  <a:lnTo>
                    <a:pt x="132" y="54"/>
                  </a:lnTo>
                  <a:lnTo>
                    <a:pt x="130" y="54"/>
                  </a:lnTo>
                  <a:lnTo>
                    <a:pt x="126" y="58"/>
                  </a:lnTo>
                  <a:lnTo>
                    <a:pt x="122" y="62"/>
                  </a:lnTo>
                  <a:lnTo>
                    <a:pt x="120" y="66"/>
                  </a:lnTo>
                  <a:lnTo>
                    <a:pt x="118" y="70"/>
                  </a:lnTo>
                  <a:lnTo>
                    <a:pt x="120" y="74"/>
                  </a:lnTo>
                  <a:lnTo>
                    <a:pt x="122" y="78"/>
                  </a:lnTo>
                  <a:lnTo>
                    <a:pt x="120" y="78"/>
                  </a:lnTo>
                  <a:lnTo>
                    <a:pt x="118" y="80"/>
                  </a:lnTo>
                  <a:lnTo>
                    <a:pt x="116" y="84"/>
                  </a:lnTo>
                  <a:lnTo>
                    <a:pt x="112" y="88"/>
                  </a:lnTo>
                  <a:lnTo>
                    <a:pt x="110" y="92"/>
                  </a:lnTo>
                  <a:lnTo>
                    <a:pt x="106" y="96"/>
                  </a:lnTo>
                  <a:lnTo>
                    <a:pt x="96" y="118"/>
                  </a:lnTo>
                  <a:lnTo>
                    <a:pt x="94" y="118"/>
                  </a:lnTo>
                  <a:lnTo>
                    <a:pt x="92" y="118"/>
                  </a:lnTo>
                  <a:lnTo>
                    <a:pt x="86" y="118"/>
                  </a:lnTo>
                  <a:lnTo>
                    <a:pt x="78" y="118"/>
                  </a:lnTo>
                  <a:lnTo>
                    <a:pt x="68" y="116"/>
                  </a:lnTo>
                  <a:lnTo>
                    <a:pt x="64" y="116"/>
                  </a:lnTo>
                  <a:lnTo>
                    <a:pt x="60" y="118"/>
                  </a:lnTo>
                  <a:lnTo>
                    <a:pt x="56" y="118"/>
                  </a:lnTo>
                  <a:lnTo>
                    <a:pt x="52" y="120"/>
                  </a:lnTo>
                  <a:lnTo>
                    <a:pt x="50" y="122"/>
                  </a:lnTo>
                  <a:lnTo>
                    <a:pt x="48" y="120"/>
                  </a:lnTo>
                  <a:lnTo>
                    <a:pt x="44" y="120"/>
                  </a:lnTo>
                  <a:lnTo>
                    <a:pt x="40" y="120"/>
                  </a:lnTo>
                  <a:lnTo>
                    <a:pt x="38" y="120"/>
                  </a:lnTo>
                  <a:lnTo>
                    <a:pt x="34" y="122"/>
                  </a:lnTo>
                  <a:lnTo>
                    <a:pt x="32" y="124"/>
                  </a:lnTo>
                  <a:lnTo>
                    <a:pt x="30" y="128"/>
                  </a:lnTo>
                  <a:lnTo>
                    <a:pt x="30" y="132"/>
                  </a:lnTo>
                  <a:lnTo>
                    <a:pt x="28" y="132"/>
                  </a:lnTo>
                  <a:lnTo>
                    <a:pt x="26" y="132"/>
                  </a:lnTo>
                  <a:lnTo>
                    <a:pt x="24" y="130"/>
                  </a:lnTo>
                  <a:lnTo>
                    <a:pt x="20" y="128"/>
                  </a:lnTo>
                  <a:lnTo>
                    <a:pt x="18" y="126"/>
                  </a:lnTo>
                  <a:lnTo>
                    <a:pt x="18" y="122"/>
                  </a:lnTo>
                  <a:lnTo>
                    <a:pt x="16" y="122"/>
                  </a:lnTo>
                  <a:lnTo>
                    <a:pt x="16" y="120"/>
                  </a:lnTo>
                  <a:lnTo>
                    <a:pt x="16" y="118"/>
                  </a:lnTo>
                  <a:lnTo>
                    <a:pt x="16" y="116"/>
                  </a:lnTo>
                  <a:lnTo>
                    <a:pt x="16" y="114"/>
                  </a:lnTo>
                  <a:lnTo>
                    <a:pt x="18" y="108"/>
                  </a:lnTo>
                  <a:lnTo>
                    <a:pt x="20" y="104"/>
                  </a:lnTo>
                  <a:lnTo>
                    <a:pt x="22" y="102"/>
                  </a:lnTo>
                  <a:lnTo>
                    <a:pt x="24" y="102"/>
                  </a:lnTo>
                  <a:lnTo>
                    <a:pt x="26" y="102"/>
                  </a:lnTo>
                  <a:lnTo>
                    <a:pt x="30" y="98"/>
                  </a:lnTo>
                  <a:lnTo>
                    <a:pt x="24" y="92"/>
                  </a:lnTo>
                  <a:lnTo>
                    <a:pt x="28" y="88"/>
                  </a:lnTo>
                  <a:lnTo>
                    <a:pt x="30" y="80"/>
                  </a:lnTo>
                  <a:lnTo>
                    <a:pt x="30" y="70"/>
                  </a:lnTo>
                  <a:lnTo>
                    <a:pt x="26" y="60"/>
                  </a:lnTo>
                  <a:lnTo>
                    <a:pt x="30" y="50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6" y="32"/>
                  </a:lnTo>
                  <a:lnTo>
                    <a:pt x="28" y="28"/>
                  </a:lnTo>
                  <a:lnTo>
                    <a:pt x="26" y="28"/>
                  </a:lnTo>
                  <a:lnTo>
                    <a:pt x="24" y="28"/>
                  </a:lnTo>
                  <a:lnTo>
                    <a:pt x="26" y="28"/>
                  </a:lnTo>
                  <a:lnTo>
                    <a:pt x="10" y="30"/>
                  </a:lnTo>
                  <a:lnTo>
                    <a:pt x="4" y="28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8" y="1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54" y="6"/>
                  </a:lnTo>
                  <a:lnTo>
                    <a:pt x="58" y="6"/>
                  </a:lnTo>
                  <a:lnTo>
                    <a:pt x="72" y="6"/>
                  </a:lnTo>
                  <a:lnTo>
                    <a:pt x="84" y="8"/>
                  </a:lnTo>
                  <a:lnTo>
                    <a:pt x="98" y="4"/>
                  </a:lnTo>
                  <a:lnTo>
                    <a:pt x="98" y="6"/>
                  </a:lnTo>
                  <a:lnTo>
                    <a:pt x="100" y="6"/>
                  </a:lnTo>
                  <a:lnTo>
                    <a:pt x="102" y="8"/>
                  </a:lnTo>
                  <a:lnTo>
                    <a:pt x="102" y="10"/>
                  </a:lnTo>
                  <a:lnTo>
                    <a:pt x="102" y="12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2" y="18"/>
                  </a:lnTo>
                  <a:lnTo>
                    <a:pt x="114" y="18"/>
                  </a:lnTo>
                  <a:lnTo>
                    <a:pt x="116" y="20"/>
                  </a:lnTo>
                  <a:lnTo>
                    <a:pt x="120" y="22"/>
                  </a:lnTo>
                  <a:lnTo>
                    <a:pt x="122" y="24"/>
                  </a:lnTo>
                  <a:lnTo>
                    <a:pt x="126" y="28"/>
                  </a:lnTo>
                  <a:lnTo>
                    <a:pt x="126" y="26"/>
                  </a:lnTo>
                  <a:lnTo>
                    <a:pt x="134" y="36"/>
                  </a:lnTo>
                  <a:lnTo>
                    <a:pt x="152" y="42"/>
                  </a:lnTo>
                  <a:lnTo>
                    <a:pt x="158" y="44"/>
                  </a:lnTo>
                  <a:lnTo>
                    <a:pt x="154" y="4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gray">
            <a:xfrm>
              <a:off x="939" y="2440"/>
              <a:ext cx="156" cy="146"/>
            </a:xfrm>
            <a:custGeom>
              <a:avLst/>
              <a:gdLst>
                <a:gd name="T0" fmla="*/ 94 w 156"/>
                <a:gd name="T1" fmla="*/ 14 h 146"/>
                <a:gd name="T2" fmla="*/ 92 w 156"/>
                <a:gd name="T3" fmla="*/ 16 h 146"/>
                <a:gd name="T4" fmla="*/ 92 w 156"/>
                <a:gd name="T5" fmla="*/ 16 h 146"/>
                <a:gd name="T6" fmla="*/ 94 w 156"/>
                <a:gd name="T7" fmla="*/ 18 h 146"/>
                <a:gd name="T8" fmla="*/ 94 w 156"/>
                <a:gd name="T9" fmla="*/ 20 h 146"/>
                <a:gd name="T10" fmla="*/ 76 w 156"/>
                <a:gd name="T11" fmla="*/ 28 h 146"/>
                <a:gd name="T12" fmla="*/ 78 w 156"/>
                <a:gd name="T13" fmla="*/ 32 h 146"/>
                <a:gd name="T14" fmla="*/ 84 w 156"/>
                <a:gd name="T15" fmla="*/ 38 h 146"/>
                <a:gd name="T16" fmla="*/ 94 w 156"/>
                <a:gd name="T17" fmla="*/ 46 h 146"/>
                <a:gd name="T18" fmla="*/ 104 w 156"/>
                <a:gd name="T19" fmla="*/ 52 h 146"/>
                <a:gd name="T20" fmla="*/ 102 w 156"/>
                <a:gd name="T21" fmla="*/ 56 h 146"/>
                <a:gd name="T22" fmla="*/ 104 w 156"/>
                <a:gd name="T23" fmla="*/ 62 h 146"/>
                <a:gd name="T24" fmla="*/ 138 w 156"/>
                <a:gd name="T25" fmla="*/ 90 h 146"/>
                <a:gd name="T26" fmla="*/ 156 w 156"/>
                <a:gd name="T27" fmla="*/ 120 h 146"/>
                <a:gd name="T28" fmla="*/ 144 w 156"/>
                <a:gd name="T29" fmla="*/ 118 h 146"/>
                <a:gd name="T30" fmla="*/ 134 w 156"/>
                <a:gd name="T31" fmla="*/ 122 h 146"/>
                <a:gd name="T32" fmla="*/ 130 w 156"/>
                <a:gd name="T33" fmla="*/ 134 h 146"/>
                <a:gd name="T34" fmla="*/ 124 w 156"/>
                <a:gd name="T35" fmla="*/ 146 h 146"/>
                <a:gd name="T36" fmla="*/ 120 w 156"/>
                <a:gd name="T37" fmla="*/ 134 h 146"/>
                <a:gd name="T38" fmla="*/ 118 w 156"/>
                <a:gd name="T39" fmla="*/ 132 h 146"/>
                <a:gd name="T40" fmla="*/ 116 w 156"/>
                <a:gd name="T41" fmla="*/ 130 h 146"/>
                <a:gd name="T42" fmla="*/ 118 w 156"/>
                <a:gd name="T43" fmla="*/ 128 h 146"/>
                <a:gd name="T44" fmla="*/ 122 w 156"/>
                <a:gd name="T45" fmla="*/ 112 h 146"/>
                <a:gd name="T46" fmla="*/ 110 w 156"/>
                <a:gd name="T47" fmla="*/ 106 h 146"/>
                <a:gd name="T48" fmla="*/ 80 w 156"/>
                <a:gd name="T49" fmla="*/ 84 h 146"/>
                <a:gd name="T50" fmla="*/ 50 w 156"/>
                <a:gd name="T51" fmla="*/ 54 h 146"/>
                <a:gd name="T52" fmla="*/ 50 w 156"/>
                <a:gd name="T53" fmla="*/ 50 h 146"/>
                <a:gd name="T54" fmla="*/ 48 w 156"/>
                <a:gd name="T55" fmla="*/ 44 h 146"/>
                <a:gd name="T56" fmla="*/ 44 w 156"/>
                <a:gd name="T57" fmla="*/ 40 h 146"/>
                <a:gd name="T58" fmla="*/ 18 w 156"/>
                <a:gd name="T59" fmla="*/ 48 h 146"/>
                <a:gd name="T60" fmla="*/ 12 w 156"/>
                <a:gd name="T61" fmla="*/ 48 h 146"/>
                <a:gd name="T62" fmla="*/ 4 w 156"/>
                <a:gd name="T63" fmla="*/ 34 h 146"/>
                <a:gd name="T64" fmla="*/ 2 w 156"/>
                <a:gd name="T65" fmla="*/ 32 h 146"/>
                <a:gd name="T66" fmla="*/ 0 w 156"/>
                <a:gd name="T67" fmla="*/ 22 h 146"/>
                <a:gd name="T68" fmla="*/ 12 w 156"/>
                <a:gd name="T69" fmla="*/ 22 h 146"/>
                <a:gd name="T70" fmla="*/ 16 w 156"/>
                <a:gd name="T71" fmla="*/ 24 h 146"/>
                <a:gd name="T72" fmla="*/ 24 w 156"/>
                <a:gd name="T73" fmla="*/ 12 h 146"/>
                <a:gd name="T74" fmla="*/ 30 w 156"/>
                <a:gd name="T75" fmla="*/ 10 h 146"/>
                <a:gd name="T76" fmla="*/ 30 w 156"/>
                <a:gd name="T77" fmla="*/ 14 h 146"/>
                <a:gd name="T78" fmla="*/ 32 w 156"/>
                <a:gd name="T79" fmla="*/ 16 h 146"/>
                <a:gd name="T80" fmla="*/ 36 w 156"/>
                <a:gd name="T81" fmla="*/ 14 h 146"/>
                <a:gd name="T82" fmla="*/ 40 w 156"/>
                <a:gd name="T83" fmla="*/ 12 h 146"/>
                <a:gd name="T84" fmla="*/ 42 w 156"/>
                <a:gd name="T85" fmla="*/ 10 h 146"/>
                <a:gd name="T86" fmla="*/ 44 w 156"/>
                <a:gd name="T87" fmla="*/ 8 h 146"/>
                <a:gd name="T88" fmla="*/ 44 w 156"/>
                <a:gd name="T89" fmla="*/ 10 h 146"/>
                <a:gd name="T90" fmla="*/ 46 w 156"/>
                <a:gd name="T91" fmla="*/ 12 h 146"/>
                <a:gd name="T92" fmla="*/ 48 w 156"/>
                <a:gd name="T93" fmla="*/ 10 h 146"/>
                <a:gd name="T94" fmla="*/ 48 w 156"/>
                <a:gd name="T95" fmla="*/ 8 h 146"/>
                <a:gd name="T96" fmla="*/ 46 w 156"/>
                <a:gd name="T97" fmla="*/ 4 h 146"/>
                <a:gd name="T98" fmla="*/ 48 w 156"/>
                <a:gd name="T99" fmla="*/ 4 h 146"/>
                <a:gd name="T100" fmla="*/ 50 w 156"/>
                <a:gd name="T101" fmla="*/ 2 h 146"/>
                <a:gd name="T102" fmla="*/ 54 w 156"/>
                <a:gd name="T103" fmla="*/ 0 h 146"/>
                <a:gd name="T104" fmla="*/ 58 w 156"/>
                <a:gd name="T105" fmla="*/ 0 h 146"/>
                <a:gd name="T106" fmla="*/ 62 w 156"/>
                <a:gd name="T107" fmla="*/ 0 h 146"/>
                <a:gd name="T108" fmla="*/ 66 w 156"/>
                <a:gd name="T109" fmla="*/ 0 h 146"/>
                <a:gd name="T110" fmla="*/ 72 w 156"/>
                <a:gd name="T111" fmla="*/ 0 h 146"/>
                <a:gd name="T112" fmla="*/ 74 w 156"/>
                <a:gd name="T113" fmla="*/ 4 h 146"/>
                <a:gd name="T114" fmla="*/ 80 w 156"/>
                <a:gd name="T115" fmla="*/ 8 h 146"/>
                <a:gd name="T116" fmla="*/ 88 w 156"/>
                <a:gd name="T117" fmla="*/ 12 h 146"/>
                <a:gd name="T118" fmla="*/ 94 w 156"/>
                <a:gd name="T119" fmla="*/ 14 h 14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56"/>
                <a:gd name="T181" fmla="*/ 0 h 146"/>
                <a:gd name="T182" fmla="*/ 156 w 156"/>
                <a:gd name="T183" fmla="*/ 146 h 14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56" h="146">
                  <a:moveTo>
                    <a:pt x="94" y="14"/>
                  </a:moveTo>
                  <a:lnTo>
                    <a:pt x="94" y="14"/>
                  </a:lnTo>
                  <a:lnTo>
                    <a:pt x="92" y="16"/>
                  </a:lnTo>
                  <a:lnTo>
                    <a:pt x="94" y="18"/>
                  </a:lnTo>
                  <a:lnTo>
                    <a:pt x="94" y="20"/>
                  </a:lnTo>
                  <a:lnTo>
                    <a:pt x="84" y="24"/>
                  </a:lnTo>
                  <a:lnTo>
                    <a:pt x="76" y="28"/>
                  </a:lnTo>
                  <a:lnTo>
                    <a:pt x="78" y="32"/>
                  </a:lnTo>
                  <a:lnTo>
                    <a:pt x="82" y="34"/>
                  </a:lnTo>
                  <a:lnTo>
                    <a:pt x="84" y="38"/>
                  </a:lnTo>
                  <a:lnTo>
                    <a:pt x="88" y="42"/>
                  </a:lnTo>
                  <a:lnTo>
                    <a:pt x="94" y="46"/>
                  </a:lnTo>
                  <a:lnTo>
                    <a:pt x="98" y="50"/>
                  </a:lnTo>
                  <a:lnTo>
                    <a:pt x="104" y="52"/>
                  </a:lnTo>
                  <a:lnTo>
                    <a:pt x="102" y="56"/>
                  </a:lnTo>
                  <a:lnTo>
                    <a:pt x="104" y="58"/>
                  </a:lnTo>
                  <a:lnTo>
                    <a:pt x="104" y="62"/>
                  </a:lnTo>
                  <a:lnTo>
                    <a:pt x="108" y="64"/>
                  </a:lnTo>
                  <a:lnTo>
                    <a:pt x="138" y="90"/>
                  </a:lnTo>
                  <a:lnTo>
                    <a:pt x="148" y="102"/>
                  </a:lnTo>
                  <a:lnTo>
                    <a:pt x="156" y="120"/>
                  </a:lnTo>
                  <a:lnTo>
                    <a:pt x="152" y="126"/>
                  </a:lnTo>
                  <a:lnTo>
                    <a:pt x="144" y="118"/>
                  </a:lnTo>
                  <a:lnTo>
                    <a:pt x="138" y="118"/>
                  </a:lnTo>
                  <a:lnTo>
                    <a:pt x="134" y="122"/>
                  </a:lnTo>
                  <a:lnTo>
                    <a:pt x="138" y="132"/>
                  </a:lnTo>
                  <a:lnTo>
                    <a:pt x="130" y="134"/>
                  </a:lnTo>
                  <a:lnTo>
                    <a:pt x="130" y="142"/>
                  </a:lnTo>
                  <a:lnTo>
                    <a:pt x="124" y="146"/>
                  </a:lnTo>
                  <a:lnTo>
                    <a:pt x="118" y="142"/>
                  </a:lnTo>
                  <a:lnTo>
                    <a:pt x="120" y="134"/>
                  </a:lnTo>
                  <a:lnTo>
                    <a:pt x="118" y="132"/>
                  </a:lnTo>
                  <a:lnTo>
                    <a:pt x="116" y="130"/>
                  </a:lnTo>
                  <a:lnTo>
                    <a:pt x="116" y="128"/>
                  </a:lnTo>
                  <a:lnTo>
                    <a:pt x="118" y="128"/>
                  </a:lnTo>
                  <a:lnTo>
                    <a:pt x="122" y="128"/>
                  </a:lnTo>
                  <a:lnTo>
                    <a:pt x="122" y="112"/>
                  </a:lnTo>
                  <a:lnTo>
                    <a:pt x="114" y="110"/>
                  </a:lnTo>
                  <a:lnTo>
                    <a:pt x="110" y="106"/>
                  </a:lnTo>
                  <a:lnTo>
                    <a:pt x="88" y="92"/>
                  </a:lnTo>
                  <a:lnTo>
                    <a:pt x="80" y="84"/>
                  </a:lnTo>
                  <a:lnTo>
                    <a:pt x="74" y="7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50" y="50"/>
                  </a:lnTo>
                  <a:lnTo>
                    <a:pt x="50" y="48"/>
                  </a:lnTo>
                  <a:lnTo>
                    <a:pt x="48" y="44"/>
                  </a:lnTo>
                  <a:lnTo>
                    <a:pt x="46" y="42"/>
                  </a:lnTo>
                  <a:lnTo>
                    <a:pt x="44" y="40"/>
                  </a:lnTo>
                  <a:lnTo>
                    <a:pt x="38" y="38"/>
                  </a:lnTo>
                  <a:lnTo>
                    <a:pt x="18" y="48"/>
                  </a:lnTo>
                  <a:lnTo>
                    <a:pt x="12" y="48"/>
                  </a:lnTo>
                  <a:lnTo>
                    <a:pt x="12" y="42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10" y="22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28" y="16"/>
                  </a:lnTo>
                  <a:lnTo>
                    <a:pt x="24" y="12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4" y="14"/>
                  </a:lnTo>
                  <a:lnTo>
                    <a:pt x="36" y="14"/>
                  </a:lnTo>
                  <a:lnTo>
                    <a:pt x="40" y="12"/>
                  </a:lnTo>
                  <a:lnTo>
                    <a:pt x="40" y="10"/>
                  </a:lnTo>
                  <a:lnTo>
                    <a:pt x="42" y="10"/>
                  </a:lnTo>
                  <a:lnTo>
                    <a:pt x="46" y="6"/>
                  </a:lnTo>
                  <a:lnTo>
                    <a:pt x="44" y="8"/>
                  </a:lnTo>
                  <a:lnTo>
                    <a:pt x="44" y="10"/>
                  </a:lnTo>
                  <a:lnTo>
                    <a:pt x="46" y="12"/>
                  </a:lnTo>
                  <a:lnTo>
                    <a:pt x="48" y="12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4"/>
                  </a:lnTo>
                  <a:lnTo>
                    <a:pt x="76" y="6"/>
                  </a:lnTo>
                  <a:lnTo>
                    <a:pt x="80" y="8"/>
                  </a:lnTo>
                  <a:lnTo>
                    <a:pt x="84" y="10"/>
                  </a:lnTo>
                  <a:lnTo>
                    <a:pt x="88" y="12"/>
                  </a:lnTo>
                  <a:lnTo>
                    <a:pt x="92" y="12"/>
                  </a:lnTo>
                  <a:lnTo>
                    <a:pt x="94" y="1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gray">
            <a:xfrm>
              <a:off x="1013" y="2576"/>
              <a:ext cx="42" cy="24"/>
            </a:xfrm>
            <a:custGeom>
              <a:avLst/>
              <a:gdLst>
                <a:gd name="T0" fmla="*/ 6 w 42"/>
                <a:gd name="T1" fmla="*/ 4 h 24"/>
                <a:gd name="T2" fmla="*/ 0 w 42"/>
                <a:gd name="T3" fmla="*/ 6 h 24"/>
                <a:gd name="T4" fmla="*/ 0 w 42"/>
                <a:gd name="T5" fmla="*/ 6 h 24"/>
                <a:gd name="T6" fmla="*/ 0 w 42"/>
                <a:gd name="T7" fmla="*/ 6 h 24"/>
                <a:gd name="T8" fmla="*/ 0 w 42"/>
                <a:gd name="T9" fmla="*/ 8 h 24"/>
                <a:gd name="T10" fmla="*/ 2 w 42"/>
                <a:gd name="T11" fmla="*/ 10 h 24"/>
                <a:gd name="T12" fmla="*/ 22 w 42"/>
                <a:gd name="T13" fmla="*/ 16 h 24"/>
                <a:gd name="T14" fmla="*/ 22 w 42"/>
                <a:gd name="T15" fmla="*/ 16 h 24"/>
                <a:gd name="T16" fmla="*/ 24 w 42"/>
                <a:gd name="T17" fmla="*/ 20 h 24"/>
                <a:gd name="T18" fmla="*/ 26 w 42"/>
                <a:gd name="T19" fmla="*/ 22 h 24"/>
                <a:gd name="T20" fmla="*/ 28 w 42"/>
                <a:gd name="T21" fmla="*/ 24 h 24"/>
                <a:gd name="T22" fmla="*/ 30 w 42"/>
                <a:gd name="T23" fmla="*/ 22 h 24"/>
                <a:gd name="T24" fmla="*/ 34 w 42"/>
                <a:gd name="T25" fmla="*/ 20 h 24"/>
                <a:gd name="T26" fmla="*/ 38 w 42"/>
                <a:gd name="T27" fmla="*/ 18 h 24"/>
                <a:gd name="T28" fmla="*/ 38 w 42"/>
                <a:gd name="T29" fmla="*/ 18 h 24"/>
                <a:gd name="T30" fmla="*/ 38 w 42"/>
                <a:gd name="T31" fmla="*/ 16 h 24"/>
                <a:gd name="T32" fmla="*/ 38 w 42"/>
                <a:gd name="T33" fmla="*/ 14 h 24"/>
                <a:gd name="T34" fmla="*/ 38 w 42"/>
                <a:gd name="T35" fmla="*/ 12 h 24"/>
                <a:gd name="T36" fmla="*/ 36 w 42"/>
                <a:gd name="T37" fmla="*/ 12 h 24"/>
                <a:gd name="T38" fmla="*/ 40 w 42"/>
                <a:gd name="T39" fmla="*/ 4 h 24"/>
                <a:gd name="T40" fmla="*/ 40 w 42"/>
                <a:gd name="T41" fmla="*/ 4 h 24"/>
                <a:gd name="T42" fmla="*/ 42 w 42"/>
                <a:gd name="T43" fmla="*/ 2 h 24"/>
                <a:gd name="T44" fmla="*/ 42 w 42"/>
                <a:gd name="T45" fmla="*/ 2 h 24"/>
                <a:gd name="T46" fmla="*/ 40 w 42"/>
                <a:gd name="T47" fmla="*/ 0 h 24"/>
                <a:gd name="T48" fmla="*/ 38 w 42"/>
                <a:gd name="T49" fmla="*/ 0 h 24"/>
                <a:gd name="T50" fmla="*/ 36 w 42"/>
                <a:gd name="T51" fmla="*/ 0 h 24"/>
                <a:gd name="T52" fmla="*/ 34 w 42"/>
                <a:gd name="T53" fmla="*/ 2 h 24"/>
                <a:gd name="T54" fmla="*/ 32 w 42"/>
                <a:gd name="T55" fmla="*/ 2 h 24"/>
                <a:gd name="T56" fmla="*/ 28 w 42"/>
                <a:gd name="T57" fmla="*/ 4 h 24"/>
                <a:gd name="T58" fmla="*/ 26 w 42"/>
                <a:gd name="T59" fmla="*/ 4 h 24"/>
                <a:gd name="T60" fmla="*/ 22 w 42"/>
                <a:gd name="T61" fmla="*/ 4 h 24"/>
                <a:gd name="T62" fmla="*/ 18 w 42"/>
                <a:gd name="T63" fmla="*/ 4 h 24"/>
                <a:gd name="T64" fmla="*/ 12 w 42"/>
                <a:gd name="T65" fmla="*/ 4 h 24"/>
                <a:gd name="T66" fmla="*/ 8 w 42"/>
                <a:gd name="T67" fmla="*/ 4 h 24"/>
                <a:gd name="T68" fmla="*/ 6 w 42"/>
                <a:gd name="T69" fmla="*/ 4 h 2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2"/>
                <a:gd name="T106" fmla="*/ 0 h 24"/>
                <a:gd name="T107" fmla="*/ 42 w 42"/>
                <a:gd name="T108" fmla="*/ 24 h 2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2" h="24">
                  <a:moveTo>
                    <a:pt x="6" y="4"/>
                  </a:moveTo>
                  <a:lnTo>
                    <a:pt x="0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2" y="16"/>
                  </a:lnTo>
                  <a:lnTo>
                    <a:pt x="24" y="20"/>
                  </a:lnTo>
                  <a:lnTo>
                    <a:pt x="26" y="22"/>
                  </a:lnTo>
                  <a:lnTo>
                    <a:pt x="28" y="24"/>
                  </a:lnTo>
                  <a:lnTo>
                    <a:pt x="30" y="22"/>
                  </a:lnTo>
                  <a:lnTo>
                    <a:pt x="34" y="20"/>
                  </a:lnTo>
                  <a:lnTo>
                    <a:pt x="38" y="18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36" y="12"/>
                  </a:lnTo>
                  <a:lnTo>
                    <a:pt x="40" y="4"/>
                  </a:lnTo>
                  <a:lnTo>
                    <a:pt x="42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6" y="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gray">
            <a:xfrm>
              <a:off x="963" y="2524"/>
              <a:ext cx="20" cy="42"/>
            </a:xfrm>
            <a:custGeom>
              <a:avLst/>
              <a:gdLst>
                <a:gd name="T0" fmla="*/ 14 w 20"/>
                <a:gd name="T1" fmla="*/ 0 h 42"/>
                <a:gd name="T2" fmla="*/ 14 w 20"/>
                <a:gd name="T3" fmla="*/ 2 h 42"/>
                <a:gd name="T4" fmla="*/ 12 w 20"/>
                <a:gd name="T5" fmla="*/ 2 h 42"/>
                <a:gd name="T6" fmla="*/ 10 w 20"/>
                <a:gd name="T7" fmla="*/ 4 h 42"/>
                <a:gd name="T8" fmla="*/ 8 w 20"/>
                <a:gd name="T9" fmla="*/ 6 h 42"/>
                <a:gd name="T10" fmla="*/ 4 w 20"/>
                <a:gd name="T11" fmla="*/ 6 h 42"/>
                <a:gd name="T12" fmla="*/ 2 w 20"/>
                <a:gd name="T13" fmla="*/ 6 h 42"/>
                <a:gd name="T14" fmla="*/ 2 w 20"/>
                <a:gd name="T15" fmla="*/ 4 h 42"/>
                <a:gd name="T16" fmla="*/ 0 w 20"/>
                <a:gd name="T17" fmla="*/ 4 h 42"/>
                <a:gd name="T18" fmla="*/ 0 w 20"/>
                <a:gd name="T19" fmla="*/ 4 h 42"/>
                <a:gd name="T20" fmla="*/ 2 w 20"/>
                <a:gd name="T21" fmla="*/ 8 h 42"/>
                <a:gd name="T22" fmla="*/ 2 w 20"/>
                <a:gd name="T23" fmla="*/ 12 h 42"/>
                <a:gd name="T24" fmla="*/ 2 w 20"/>
                <a:gd name="T25" fmla="*/ 16 h 42"/>
                <a:gd name="T26" fmla="*/ 0 w 20"/>
                <a:gd name="T27" fmla="*/ 20 h 42"/>
                <a:gd name="T28" fmla="*/ 0 w 20"/>
                <a:gd name="T29" fmla="*/ 38 h 42"/>
                <a:gd name="T30" fmla="*/ 0 w 20"/>
                <a:gd name="T31" fmla="*/ 38 h 42"/>
                <a:gd name="T32" fmla="*/ 4 w 20"/>
                <a:gd name="T33" fmla="*/ 40 h 42"/>
                <a:gd name="T34" fmla="*/ 8 w 20"/>
                <a:gd name="T35" fmla="*/ 40 h 42"/>
                <a:gd name="T36" fmla="*/ 12 w 20"/>
                <a:gd name="T37" fmla="*/ 42 h 42"/>
                <a:gd name="T38" fmla="*/ 12 w 20"/>
                <a:gd name="T39" fmla="*/ 38 h 42"/>
                <a:gd name="T40" fmla="*/ 12 w 20"/>
                <a:gd name="T41" fmla="*/ 36 h 42"/>
                <a:gd name="T42" fmla="*/ 14 w 20"/>
                <a:gd name="T43" fmla="*/ 36 h 42"/>
                <a:gd name="T44" fmla="*/ 16 w 20"/>
                <a:gd name="T45" fmla="*/ 34 h 42"/>
                <a:gd name="T46" fmla="*/ 18 w 20"/>
                <a:gd name="T47" fmla="*/ 34 h 42"/>
                <a:gd name="T48" fmla="*/ 18 w 20"/>
                <a:gd name="T49" fmla="*/ 20 h 42"/>
                <a:gd name="T50" fmla="*/ 18 w 20"/>
                <a:gd name="T51" fmla="*/ 18 h 42"/>
                <a:gd name="T52" fmla="*/ 20 w 20"/>
                <a:gd name="T53" fmla="*/ 16 h 42"/>
                <a:gd name="T54" fmla="*/ 20 w 20"/>
                <a:gd name="T55" fmla="*/ 16 h 42"/>
                <a:gd name="T56" fmla="*/ 20 w 20"/>
                <a:gd name="T57" fmla="*/ 14 h 42"/>
                <a:gd name="T58" fmla="*/ 20 w 20"/>
                <a:gd name="T59" fmla="*/ 10 h 42"/>
                <a:gd name="T60" fmla="*/ 20 w 20"/>
                <a:gd name="T61" fmla="*/ 6 h 42"/>
                <a:gd name="T62" fmla="*/ 18 w 20"/>
                <a:gd name="T63" fmla="*/ 4 h 42"/>
                <a:gd name="T64" fmla="*/ 14 w 20"/>
                <a:gd name="T65" fmla="*/ 0 h 4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"/>
                <a:gd name="T100" fmla="*/ 0 h 42"/>
                <a:gd name="T101" fmla="*/ 20 w 20"/>
                <a:gd name="T102" fmla="*/ 42 h 4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" h="42">
                  <a:moveTo>
                    <a:pt x="14" y="0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2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20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4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gray">
            <a:xfrm>
              <a:off x="967" y="2492"/>
              <a:ext cx="18" cy="28"/>
            </a:xfrm>
            <a:custGeom>
              <a:avLst/>
              <a:gdLst>
                <a:gd name="T0" fmla="*/ 8 w 18"/>
                <a:gd name="T1" fmla="*/ 4 h 28"/>
                <a:gd name="T2" fmla="*/ 6 w 18"/>
                <a:gd name="T3" fmla="*/ 4 h 28"/>
                <a:gd name="T4" fmla="*/ 6 w 18"/>
                <a:gd name="T5" fmla="*/ 4 h 28"/>
                <a:gd name="T6" fmla="*/ 4 w 18"/>
                <a:gd name="T7" fmla="*/ 4 h 28"/>
                <a:gd name="T8" fmla="*/ 2 w 18"/>
                <a:gd name="T9" fmla="*/ 6 h 28"/>
                <a:gd name="T10" fmla="*/ 0 w 18"/>
                <a:gd name="T11" fmla="*/ 8 h 28"/>
                <a:gd name="T12" fmla="*/ 2 w 18"/>
                <a:gd name="T13" fmla="*/ 10 h 28"/>
                <a:gd name="T14" fmla="*/ 2 w 18"/>
                <a:gd name="T15" fmla="*/ 12 h 28"/>
                <a:gd name="T16" fmla="*/ 2 w 18"/>
                <a:gd name="T17" fmla="*/ 16 h 28"/>
                <a:gd name="T18" fmla="*/ 4 w 18"/>
                <a:gd name="T19" fmla="*/ 20 h 28"/>
                <a:gd name="T20" fmla="*/ 6 w 18"/>
                <a:gd name="T21" fmla="*/ 22 h 28"/>
                <a:gd name="T22" fmla="*/ 12 w 18"/>
                <a:gd name="T23" fmla="*/ 28 h 28"/>
                <a:gd name="T24" fmla="*/ 12 w 18"/>
                <a:gd name="T25" fmla="*/ 28 h 28"/>
                <a:gd name="T26" fmla="*/ 14 w 18"/>
                <a:gd name="T27" fmla="*/ 24 h 28"/>
                <a:gd name="T28" fmla="*/ 14 w 18"/>
                <a:gd name="T29" fmla="*/ 22 h 28"/>
                <a:gd name="T30" fmla="*/ 16 w 18"/>
                <a:gd name="T31" fmla="*/ 18 h 28"/>
                <a:gd name="T32" fmla="*/ 18 w 18"/>
                <a:gd name="T33" fmla="*/ 18 h 28"/>
                <a:gd name="T34" fmla="*/ 18 w 18"/>
                <a:gd name="T35" fmla="*/ 16 h 28"/>
                <a:gd name="T36" fmla="*/ 18 w 18"/>
                <a:gd name="T37" fmla="*/ 14 h 28"/>
                <a:gd name="T38" fmla="*/ 16 w 18"/>
                <a:gd name="T39" fmla="*/ 10 h 28"/>
                <a:gd name="T40" fmla="*/ 16 w 18"/>
                <a:gd name="T41" fmla="*/ 6 h 28"/>
                <a:gd name="T42" fmla="*/ 14 w 18"/>
                <a:gd name="T43" fmla="*/ 4 h 28"/>
                <a:gd name="T44" fmla="*/ 10 w 18"/>
                <a:gd name="T45" fmla="*/ 0 h 28"/>
                <a:gd name="T46" fmla="*/ 8 w 18"/>
                <a:gd name="T47" fmla="*/ 4 h 2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8"/>
                <a:gd name="T73" fmla="*/ 0 h 28"/>
                <a:gd name="T74" fmla="*/ 18 w 18"/>
                <a:gd name="T75" fmla="*/ 28 h 2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8" h="28">
                  <a:moveTo>
                    <a:pt x="8" y="4"/>
                  </a:moveTo>
                  <a:lnTo>
                    <a:pt x="6" y="4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12" y="28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0" y="0"/>
                  </a:lnTo>
                  <a:lnTo>
                    <a:pt x="8" y="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8" name="Freeform 39"/>
            <p:cNvSpPr>
              <a:spLocks/>
            </p:cNvSpPr>
            <p:nvPr/>
          </p:nvSpPr>
          <p:spPr bwMode="gray">
            <a:xfrm>
              <a:off x="977" y="2384"/>
              <a:ext cx="102" cy="60"/>
            </a:xfrm>
            <a:custGeom>
              <a:avLst/>
              <a:gdLst>
                <a:gd name="T0" fmla="*/ 34 w 102"/>
                <a:gd name="T1" fmla="*/ 58 h 60"/>
                <a:gd name="T2" fmla="*/ 32 w 102"/>
                <a:gd name="T3" fmla="*/ 56 h 60"/>
                <a:gd name="T4" fmla="*/ 28 w 102"/>
                <a:gd name="T5" fmla="*/ 56 h 60"/>
                <a:gd name="T6" fmla="*/ 20 w 102"/>
                <a:gd name="T7" fmla="*/ 56 h 60"/>
                <a:gd name="T8" fmla="*/ 16 w 102"/>
                <a:gd name="T9" fmla="*/ 56 h 60"/>
                <a:gd name="T10" fmla="*/ 12 w 102"/>
                <a:gd name="T11" fmla="*/ 58 h 60"/>
                <a:gd name="T12" fmla="*/ 10 w 102"/>
                <a:gd name="T13" fmla="*/ 60 h 60"/>
                <a:gd name="T14" fmla="*/ 10 w 102"/>
                <a:gd name="T15" fmla="*/ 56 h 60"/>
                <a:gd name="T16" fmla="*/ 8 w 102"/>
                <a:gd name="T17" fmla="*/ 56 h 60"/>
                <a:gd name="T18" fmla="*/ 8 w 102"/>
                <a:gd name="T19" fmla="*/ 52 h 60"/>
                <a:gd name="T20" fmla="*/ 8 w 102"/>
                <a:gd name="T21" fmla="*/ 38 h 60"/>
                <a:gd name="T22" fmla="*/ 28 w 102"/>
                <a:gd name="T23" fmla="*/ 34 h 60"/>
                <a:gd name="T24" fmla="*/ 28 w 102"/>
                <a:gd name="T25" fmla="*/ 26 h 60"/>
                <a:gd name="T26" fmla="*/ 38 w 102"/>
                <a:gd name="T27" fmla="*/ 12 h 60"/>
                <a:gd name="T28" fmla="*/ 50 w 102"/>
                <a:gd name="T29" fmla="*/ 4 h 60"/>
                <a:gd name="T30" fmla="*/ 52 w 102"/>
                <a:gd name="T31" fmla="*/ 0 h 60"/>
                <a:gd name="T32" fmla="*/ 54 w 102"/>
                <a:gd name="T33" fmla="*/ 0 h 60"/>
                <a:gd name="T34" fmla="*/ 58 w 102"/>
                <a:gd name="T35" fmla="*/ 4 h 60"/>
                <a:gd name="T36" fmla="*/ 60 w 102"/>
                <a:gd name="T37" fmla="*/ 4 h 60"/>
                <a:gd name="T38" fmla="*/ 68 w 102"/>
                <a:gd name="T39" fmla="*/ 4 h 60"/>
                <a:gd name="T40" fmla="*/ 72 w 102"/>
                <a:gd name="T41" fmla="*/ 0 h 60"/>
                <a:gd name="T42" fmla="*/ 80 w 102"/>
                <a:gd name="T43" fmla="*/ 2 h 60"/>
                <a:gd name="T44" fmla="*/ 80 w 102"/>
                <a:gd name="T45" fmla="*/ 4 h 60"/>
                <a:gd name="T46" fmla="*/ 86 w 102"/>
                <a:gd name="T47" fmla="*/ 8 h 60"/>
                <a:gd name="T48" fmla="*/ 92 w 102"/>
                <a:gd name="T49" fmla="*/ 8 h 60"/>
                <a:gd name="T50" fmla="*/ 96 w 102"/>
                <a:gd name="T51" fmla="*/ 8 h 60"/>
                <a:gd name="T52" fmla="*/ 102 w 102"/>
                <a:gd name="T53" fmla="*/ 18 h 60"/>
                <a:gd name="T54" fmla="*/ 98 w 102"/>
                <a:gd name="T55" fmla="*/ 20 h 60"/>
                <a:gd name="T56" fmla="*/ 96 w 102"/>
                <a:gd name="T57" fmla="*/ 28 h 60"/>
                <a:gd name="T58" fmla="*/ 96 w 102"/>
                <a:gd name="T59" fmla="*/ 34 h 60"/>
                <a:gd name="T60" fmla="*/ 92 w 102"/>
                <a:gd name="T61" fmla="*/ 38 h 60"/>
                <a:gd name="T62" fmla="*/ 92 w 102"/>
                <a:gd name="T63" fmla="*/ 44 h 60"/>
                <a:gd name="T64" fmla="*/ 44 w 102"/>
                <a:gd name="T65" fmla="*/ 56 h 60"/>
                <a:gd name="T66" fmla="*/ 36 w 102"/>
                <a:gd name="T67" fmla="*/ 60 h 6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2"/>
                <a:gd name="T103" fmla="*/ 0 h 60"/>
                <a:gd name="T104" fmla="*/ 102 w 102"/>
                <a:gd name="T105" fmla="*/ 60 h 6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2" h="60">
                  <a:moveTo>
                    <a:pt x="36" y="60"/>
                  </a:moveTo>
                  <a:lnTo>
                    <a:pt x="34" y="58"/>
                  </a:lnTo>
                  <a:lnTo>
                    <a:pt x="34" y="56"/>
                  </a:lnTo>
                  <a:lnTo>
                    <a:pt x="32" y="56"/>
                  </a:lnTo>
                  <a:lnTo>
                    <a:pt x="28" y="56"/>
                  </a:lnTo>
                  <a:lnTo>
                    <a:pt x="24" y="56"/>
                  </a:lnTo>
                  <a:lnTo>
                    <a:pt x="20" y="56"/>
                  </a:lnTo>
                  <a:lnTo>
                    <a:pt x="16" y="56"/>
                  </a:lnTo>
                  <a:lnTo>
                    <a:pt x="14" y="58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8" y="52"/>
                  </a:lnTo>
                  <a:lnTo>
                    <a:pt x="0" y="38"/>
                  </a:lnTo>
                  <a:lnTo>
                    <a:pt x="8" y="38"/>
                  </a:lnTo>
                  <a:lnTo>
                    <a:pt x="20" y="30"/>
                  </a:lnTo>
                  <a:lnTo>
                    <a:pt x="28" y="34"/>
                  </a:lnTo>
                  <a:lnTo>
                    <a:pt x="30" y="30"/>
                  </a:lnTo>
                  <a:lnTo>
                    <a:pt x="28" y="26"/>
                  </a:lnTo>
                  <a:lnTo>
                    <a:pt x="28" y="16"/>
                  </a:lnTo>
                  <a:lnTo>
                    <a:pt x="38" y="12"/>
                  </a:lnTo>
                  <a:lnTo>
                    <a:pt x="44" y="8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4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80" y="0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6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102" y="16"/>
                  </a:lnTo>
                  <a:lnTo>
                    <a:pt x="102" y="18"/>
                  </a:lnTo>
                  <a:lnTo>
                    <a:pt x="100" y="18"/>
                  </a:lnTo>
                  <a:lnTo>
                    <a:pt x="98" y="20"/>
                  </a:lnTo>
                  <a:lnTo>
                    <a:pt x="96" y="24"/>
                  </a:lnTo>
                  <a:lnTo>
                    <a:pt x="96" y="28"/>
                  </a:lnTo>
                  <a:lnTo>
                    <a:pt x="96" y="32"/>
                  </a:lnTo>
                  <a:lnTo>
                    <a:pt x="96" y="34"/>
                  </a:lnTo>
                  <a:lnTo>
                    <a:pt x="94" y="36"/>
                  </a:lnTo>
                  <a:lnTo>
                    <a:pt x="92" y="38"/>
                  </a:lnTo>
                  <a:lnTo>
                    <a:pt x="90" y="40"/>
                  </a:lnTo>
                  <a:lnTo>
                    <a:pt x="92" y="44"/>
                  </a:lnTo>
                  <a:lnTo>
                    <a:pt x="68" y="46"/>
                  </a:lnTo>
                  <a:lnTo>
                    <a:pt x="44" y="56"/>
                  </a:lnTo>
                  <a:lnTo>
                    <a:pt x="40" y="58"/>
                  </a:lnTo>
                  <a:lnTo>
                    <a:pt x="36" y="6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gray">
            <a:xfrm>
              <a:off x="933" y="2422"/>
              <a:ext cx="54" cy="42"/>
            </a:xfrm>
            <a:custGeom>
              <a:avLst/>
              <a:gdLst>
                <a:gd name="T0" fmla="*/ 30 w 54"/>
                <a:gd name="T1" fmla="*/ 6 h 42"/>
                <a:gd name="T2" fmla="*/ 20 w 54"/>
                <a:gd name="T3" fmla="*/ 8 h 42"/>
                <a:gd name="T4" fmla="*/ 8 w 54"/>
                <a:gd name="T5" fmla="*/ 16 h 42"/>
                <a:gd name="T6" fmla="*/ 0 w 54"/>
                <a:gd name="T7" fmla="*/ 30 h 42"/>
                <a:gd name="T8" fmla="*/ 2 w 54"/>
                <a:gd name="T9" fmla="*/ 30 h 42"/>
                <a:gd name="T10" fmla="*/ 2 w 54"/>
                <a:gd name="T11" fmla="*/ 28 h 42"/>
                <a:gd name="T12" fmla="*/ 4 w 54"/>
                <a:gd name="T13" fmla="*/ 28 h 42"/>
                <a:gd name="T14" fmla="*/ 6 w 54"/>
                <a:gd name="T15" fmla="*/ 28 h 42"/>
                <a:gd name="T16" fmla="*/ 6 w 54"/>
                <a:gd name="T17" fmla="*/ 28 h 42"/>
                <a:gd name="T18" fmla="*/ 8 w 54"/>
                <a:gd name="T19" fmla="*/ 30 h 42"/>
                <a:gd name="T20" fmla="*/ 8 w 54"/>
                <a:gd name="T21" fmla="*/ 34 h 42"/>
                <a:gd name="T22" fmla="*/ 6 w 54"/>
                <a:gd name="T23" fmla="*/ 40 h 42"/>
                <a:gd name="T24" fmla="*/ 8 w 54"/>
                <a:gd name="T25" fmla="*/ 40 h 42"/>
                <a:gd name="T26" fmla="*/ 12 w 54"/>
                <a:gd name="T27" fmla="*/ 40 h 42"/>
                <a:gd name="T28" fmla="*/ 16 w 54"/>
                <a:gd name="T29" fmla="*/ 40 h 42"/>
                <a:gd name="T30" fmla="*/ 20 w 54"/>
                <a:gd name="T31" fmla="*/ 42 h 42"/>
                <a:gd name="T32" fmla="*/ 22 w 54"/>
                <a:gd name="T33" fmla="*/ 42 h 42"/>
                <a:gd name="T34" fmla="*/ 34 w 54"/>
                <a:gd name="T35" fmla="*/ 34 h 42"/>
                <a:gd name="T36" fmla="*/ 30 w 54"/>
                <a:gd name="T37" fmla="*/ 30 h 42"/>
                <a:gd name="T38" fmla="*/ 36 w 54"/>
                <a:gd name="T39" fmla="*/ 28 h 42"/>
                <a:gd name="T40" fmla="*/ 36 w 54"/>
                <a:gd name="T41" fmla="*/ 28 h 42"/>
                <a:gd name="T42" fmla="*/ 36 w 54"/>
                <a:gd name="T43" fmla="*/ 30 h 42"/>
                <a:gd name="T44" fmla="*/ 36 w 54"/>
                <a:gd name="T45" fmla="*/ 32 h 42"/>
                <a:gd name="T46" fmla="*/ 36 w 54"/>
                <a:gd name="T47" fmla="*/ 32 h 42"/>
                <a:gd name="T48" fmla="*/ 38 w 54"/>
                <a:gd name="T49" fmla="*/ 34 h 42"/>
                <a:gd name="T50" fmla="*/ 40 w 54"/>
                <a:gd name="T51" fmla="*/ 32 h 42"/>
                <a:gd name="T52" fmla="*/ 42 w 54"/>
                <a:gd name="T53" fmla="*/ 32 h 42"/>
                <a:gd name="T54" fmla="*/ 44 w 54"/>
                <a:gd name="T55" fmla="*/ 32 h 42"/>
                <a:gd name="T56" fmla="*/ 46 w 54"/>
                <a:gd name="T57" fmla="*/ 30 h 42"/>
                <a:gd name="T58" fmla="*/ 48 w 54"/>
                <a:gd name="T59" fmla="*/ 28 h 42"/>
                <a:gd name="T60" fmla="*/ 52 w 54"/>
                <a:gd name="T61" fmla="*/ 24 h 42"/>
                <a:gd name="T62" fmla="*/ 50 w 54"/>
                <a:gd name="T63" fmla="*/ 26 h 42"/>
                <a:gd name="T64" fmla="*/ 50 w 54"/>
                <a:gd name="T65" fmla="*/ 26 h 42"/>
                <a:gd name="T66" fmla="*/ 50 w 54"/>
                <a:gd name="T67" fmla="*/ 28 h 42"/>
                <a:gd name="T68" fmla="*/ 52 w 54"/>
                <a:gd name="T69" fmla="*/ 30 h 42"/>
                <a:gd name="T70" fmla="*/ 52 w 54"/>
                <a:gd name="T71" fmla="*/ 30 h 42"/>
                <a:gd name="T72" fmla="*/ 54 w 54"/>
                <a:gd name="T73" fmla="*/ 30 h 42"/>
                <a:gd name="T74" fmla="*/ 54 w 54"/>
                <a:gd name="T75" fmla="*/ 26 h 42"/>
                <a:gd name="T76" fmla="*/ 54 w 54"/>
                <a:gd name="T77" fmla="*/ 26 h 42"/>
                <a:gd name="T78" fmla="*/ 54 w 54"/>
                <a:gd name="T79" fmla="*/ 24 h 42"/>
                <a:gd name="T80" fmla="*/ 52 w 54"/>
                <a:gd name="T81" fmla="*/ 24 h 42"/>
                <a:gd name="T82" fmla="*/ 54 w 54"/>
                <a:gd name="T83" fmla="*/ 22 h 42"/>
                <a:gd name="T84" fmla="*/ 54 w 54"/>
                <a:gd name="T85" fmla="*/ 22 h 42"/>
                <a:gd name="T86" fmla="*/ 54 w 54"/>
                <a:gd name="T87" fmla="*/ 20 h 42"/>
                <a:gd name="T88" fmla="*/ 54 w 54"/>
                <a:gd name="T89" fmla="*/ 20 h 42"/>
                <a:gd name="T90" fmla="*/ 54 w 54"/>
                <a:gd name="T91" fmla="*/ 18 h 42"/>
                <a:gd name="T92" fmla="*/ 52 w 54"/>
                <a:gd name="T93" fmla="*/ 18 h 42"/>
                <a:gd name="T94" fmla="*/ 50 w 54"/>
                <a:gd name="T95" fmla="*/ 18 h 42"/>
                <a:gd name="T96" fmla="*/ 50 w 54"/>
                <a:gd name="T97" fmla="*/ 18 h 42"/>
                <a:gd name="T98" fmla="*/ 50 w 54"/>
                <a:gd name="T99" fmla="*/ 18 h 42"/>
                <a:gd name="T100" fmla="*/ 50 w 54"/>
                <a:gd name="T101" fmla="*/ 18 h 42"/>
                <a:gd name="T102" fmla="*/ 52 w 54"/>
                <a:gd name="T103" fmla="*/ 14 h 42"/>
                <a:gd name="T104" fmla="*/ 44 w 54"/>
                <a:gd name="T105" fmla="*/ 0 h 42"/>
                <a:gd name="T106" fmla="*/ 38 w 54"/>
                <a:gd name="T107" fmla="*/ 4 h 42"/>
                <a:gd name="T108" fmla="*/ 30 w 54"/>
                <a:gd name="T109" fmla="*/ 6 h 4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4"/>
                <a:gd name="T166" fmla="*/ 0 h 42"/>
                <a:gd name="T167" fmla="*/ 54 w 54"/>
                <a:gd name="T168" fmla="*/ 42 h 4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4" h="42">
                  <a:moveTo>
                    <a:pt x="30" y="6"/>
                  </a:moveTo>
                  <a:lnTo>
                    <a:pt x="20" y="8"/>
                  </a:lnTo>
                  <a:lnTo>
                    <a:pt x="8" y="16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30"/>
                  </a:lnTo>
                  <a:lnTo>
                    <a:pt x="8" y="34"/>
                  </a:lnTo>
                  <a:lnTo>
                    <a:pt x="6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6" y="40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34" y="34"/>
                  </a:lnTo>
                  <a:lnTo>
                    <a:pt x="30" y="30"/>
                  </a:lnTo>
                  <a:lnTo>
                    <a:pt x="36" y="28"/>
                  </a:lnTo>
                  <a:lnTo>
                    <a:pt x="36" y="30"/>
                  </a:lnTo>
                  <a:lnTo>
                    <a:pt x="36" y="32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2" y="32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48" y="28"/>
                  </a:lnTo>
                  <a:lnTo>
                    <a:pt x="52" y="24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4" y="20"/>
                  </a:lnTo>
                  <a:lnTo>
                    <a:pt x="54" y="18"/>
                  </a:lnTo>
                  <a:lnTo>
                    <a:pt x="52" y="18"/>
                  </a:lnTo>
                  <a:lnTo>
                    <a:pt x="50" y="18"/>
                  </a:lnTo>
                  <a:lnTo>
                    <a:pt x="52" y="14"/>
                  </a:lnTo>
                  <a:lnTo>
                    <a:pt x="44" y="0"/>
                  </a:lnTo>
                  <a:lnTo>
                    <a:pt x="38" y="4"/>
                  </a:lnTo>
                  <a:lnTo>
                    <a:pt x="30" y="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gray">
            <a:xfrm>
              <a:off x="801" y="2340"/>
              <a:ext cx="158" cy="182"/>
            </a:xfrm>
            <a:custGeom>
              <a:avLst/>
              <a:gdLst>
                <a:gd name="T0" fmla="*/ 138 w 158"/>
                <a:gd name="T1" fmla="*/ 120 h 182"/>
                <a:gd name="T2" fmla="*/ 140 w 158"/>
                <a:gd name="T3" fmla="*/ 130 h 182"/>
                <a:gd name="T4" fmla="*/ 150 w 158"/>
                <a:gd name="T5" fmla="*/ 144 h 182"/>
                <a:gd name="T6" fmla="*/ 138 w 158"/>
                <a:gd name="T7" fmla="*/ 156 h 182"/>
                <a:gd name="T8" fmla="*/ 122 w 158"/>
                <a:gd name="T9" fmla="*/ 156 h 182"/>
                <a:gd name="T10" fmla="*/ 102 w 158"/>
                <a:gd name="T11" fmla="*/ 158 h 182"/>
                <a:gd name="T12" fmla="*/ 100 w 158"/>
                <a:gd name="T13" fmla="*/ 170 h 182"/>
                <a:gd name="T14" fmla="*/ 90 w 158"/>
                <a:gd name="T15" fmla="*/ 180 h 182"/>
                <a:gd name="T16" fmla="*/ 64 w 158"/>
                <a:gd name="T17" fmla="*/ 164 h 182"/>
                <a:gd name="T18" fmla="*/ 58 w 158"/>
                <a:gd name="T19" fmla="*/ 160 h 182"/>
                <a:gd name="T20" fmla="*/ 52 w 158"/>
                <a:gd name="T21" fmla="*/ 158 h 182"/>
                <a:gd name="T22" fmla="*/ 44 w 158"/>
                <a:gd name="T23" fmla="*/ 152 h 182"/>
                <a:gd name="T24" fmla="*/ 40 w 158"/>
                <a:gd name="T25" fmla="*/ 148 h 182"/>
                <a:gd name="T26" fmla="*/ 36 w 158"/>
                <a:gd name="T27" fmla="*/ 144 h 182"/>
                <a:gd name="T28" fmla="*/ 40 w 158"/>
                <a:gd name="T29" fmla="*/ 94 h 182"/>
                <a:gd name="T30" fmla="*/ 38 w 158"/>
                <a:gd name="T31" fmla="*/ 86 h 182"/>
                <a:gd name="T32" fmla="*/ 32 w 158"/>
                <a:gd name="T33" fmla="*/ 78 h 182"/>
                <a:gd name="T34" fmla="*/ 2 w 158"/>
                <a:gd name="T35" fmla="*/ 60 h 182"/>
                <a:gd name="T36" fmla="*/ 0 w 158"/>
                <a:gd name="T37" fmla="*/ 56 h 182"/>
                <a:gd name="T38" fmla="*/ 4 w 158"/>
                <a:gd name="T39" fmla="*/ 48 h 182"/>
                <a:gd name="T40" fmla="*/ 22 w 158"/>
                <a:gd name="T41" fmla="*/ 36 h 182"/>
                <a:gd name="T42" fmla="*/ 30 w 158"/>
                <a:gd name="T43" fmla="*/ 36 h 182"/>
                <a:gd name="T44" fmla="*/ 44 w 158"/>
                <a:gd name="T45" fmla="*/ 32 h 182"/>
                <a:gd name="T46" fmla="*/ 54 w 158"/>
                <a:gd name="T47" fmla="*/ 28 h 182"/>
                <a:gd name="T48" fmla="*/ 70 w 158"/>
                <a:gd name="T49" fmla="*/ 16 h 182"/>
                <a:gd name="T50" fmla="*/ 80 w 158"/>
                <a:gd name="T51" fmla="*/ 12 h 182"/>
                <a:gd name="T52" fmla="*/ 92 w 158"/>
                <a:gd name="T53" fmla="*/ 4 h 182"/>
                <a:gd name="T54" fmla="*/ 98 w 158"/>
                <a:gd name="T55" fmla="*/ 4 h 182"/>
                <a:gd name="T56" fmla="*/ 106 w 158"/>
                <a:gd name="T57" fmla="*/ 14 h 182"/>
                <a:gd name="T58" fmla="*/ 110 w 158"/>
                <a:gd name="T59" fmla="*/ 18 h 182"/>
                <a:gd name="T60" fmla="*/ 110 w 158"/>
                <a:gd name="T61" fmla="*/ 26 h 182"/>
                <a:gd name="T62" fmla="*/ 118 w 158"/>
                <a:gd name="T63" fmla="*/ 32 h 182"/>
                <a:gd name="T64" fmla="*/ 122 w 158"/>
                <a:gd name="T65" fmla="*/ 40 h 182"/>
                <a:gd name="T66" fmla="*/ 126 w 158"/>
                <a:gd name="T67" fmla="*/ 46 h 182"/>
                <a:gd name="T68" fmla="*/ 134 w 158"/>
                <a:gd name="T69" fmla="*/ 52 h 182"/>
                <a:gd name="T70" fmla="*/ 142 w 158"/>
                <a:gd name="T71" fmla="*/ 56 h 182"/>
                <a:gd name="T72" fmla="*/ 156 w 158"/>
                <a:gd name="T73" fmla="*/ 62 h 182"/>
                <a:gd name="T74" fmla="*/ 158 w 158"/>
                <a:gd name="T75" fmla="*/ 64 h 182"/>
                <a:gd name="T76" fmla="*/ 154 w 158"/>
                <a:gd name="T77" fmla="*/ 78 h 182"/>
                <a:gd name="T78" fmla="*/ 140 w 158"/>
                <a:gd name="T79" fmla="*/ 100 h 182"/>
                <a:gd name="T80" fmla="*/ 134 w 158"/>
                <a:gd name="T81" fmla="*/ 112 h 182"/>
                <a:gd name="T82" fmla="*/ 138 w 158"/>
                <a:gd name="T83" fmla="*/ 110 h 18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8"/>
                <a:gd name="T127" fmla="*/ 0 h 182"/>
                <a:gd name="T128" fmla="*/ 158 w 158"/>
                <a:gd name="T129" fmla="*/ 182 h 18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8" h="182">
                  <a:moveTo>
                    <a:pt x="140" y="116"/>
                  </a:moveTo>
                  <a:lnTo>
                    <a:pt x="138" y="118"/>
                  </a:lnTo>
                  <a:lnTo>
                    <a:pt x="138" y="120"/>
                  </a:lnTo>
                  <a:lnTo>
                    <a:pt x="138" y="124"/>
                  </a:lnTo>
                  <a:lnTo>
                    <a:pt x="138" y="130"/>
                  </a:lnTo>
                  <a:lnTo>
                    <a:pt x="140" y="130"/>
                  </a:lnTo>
                  <a:lnTo>
                    <a:pt x="140" y="134"/>
                  </a:lnTo>
                  <a:lnTo>
                    <a:pt x="142" y="136"/>
                  </a:lnTo>
                  <a:lnTo>
                    <a:pt x="150" y="144"/>
                  </a:lnTo>
                  <a:lnTo>
                    <a:pt x="150" y="150"/>
                  </a:lnTo>
                  <a:lnTo>
                    <a:pt x="140" y="156"/>
                  </a:lnTo>
                  <a:lnTo>
                    <a:pt x="138" y="156"/>
                  </a:lnTo>
                  <a:lnTo>
                    <a:pt x="134" y="156"/>
                  </a:lnTo>
                  <a:lnTo>
                    <a:pt x="128" y="156"/>
                  </a:lnTo>
                  <a:lnTo>
                    <a:pt x="122" y="156"/>
                  </a:lnTo>
                  <a:lnTo>
                    <a:pt x="114" y="154"/>
                  </a:lnTo>
                  <a:lnTo>
                    <a:pt x="110" y="154"/>
                  </a:lnTo>
                  <a:lnTo>
                    <a:pt x="102" y="158"/>
                  </a:lnTo>
                  <a:lnTo>
                    <a:pt x="100" y="166"/>
                  </a:lnTo>
                  <a:lnTo>
                    <a:pt x="100" y="168"/>
                  </a:lnTo>
                  <a:lnTo>
                    <a:pt x="100" y="170"/>
                  </a:lnTo>
                  <a:lnTo>
                    <a:pt x="102" y="174"/>
                  </a:lnTo>
                  <a:lnTo>
                    <a:pt x="96" y="182"/>
                  </a:lnTo>
                  <a:lnTo>
                    <a:pt x="90" y="180"/>
                  </a:lnTo>
                  <a:lnTo>
                    <a:pt x="72" y="174"/>
                  </a:lnTo>
                  <a:lnTo>
                    <a:pt x="64" y="164"/>
                  </a:lnTo>
                  <a:lnTo>
                    <a:pt x="64" y="166"/>
                  </a:lnTo>
                  <a:lnTo>
                    <a:pt x="60" y="162"/>
                  </a:lnTo>
                  <a:lnTo>
                    <a:pt x="58" y="160"/>
                  </a:lnTo>
                  <a:lnTo>
                    <a:pt x="54" y="158"/>
                  </a:lnTo>
                  <a:lnTo>
                    <a:pt x="52" y="158"/>
                  </a:lnTo>
                  <a:lnTo>
                    <a:pt x="50" y="156"/>
                  </a:lnTo>
                  <a:lnTo>
                    <a:pt x="46" y="154"/>
                  </a:lnTo>
                  <a:lnTo>
                    <a:pt x="44" y="152"/>
                  </a:lnTo>
                  <a:lnTo>
                    <a:pt x="42" y="150"/>
                  </a:lnTo>
                  <a:lnTo>
                    <a:pt x="40" y="150"/>
                  </a:lnTo>
                  <a:lnTo>
                    <a:pt x="40" y="148"/>
                  </a:lnTo>
                  <a:lnTo>
                    <a:pt x="40" y="146"/>
                  </a:lnTo>
                  <a:lnTo>
                    <a:pt x="38" y="144"/>
                  </a:lnTo>
                  <a:lnTo>
                    <a:pt x="36" y="144"/>
                  </a:lnTo>
                  <a:lnTo>
                    <a:pt x="40" y="140"/>
                  </a:lnTo>
                  <a:lnTo>
                    <a:pt x="40" y="94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4" y="80"/>
                  </a:lnTo>
                  <a:lnTo>
                    <a:pt x="32" y="78"/>
                  </a:lnTo>
                  <a:lnTo>
                    <a:pt x="22" y="72"/>
                  </a:lnTo>
                  <a:lnTo>
                    <a:pt x="22" y="68"/>
                  </a:lnTo>
                  <a:lnTo>
                    <a:pt x="2" y="60"/>
                  </a:lnTo>
                  <a:lnTo>
                    <a:pt x="2" y="58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14" y="50"/>
                  </a:lnTo>
                  <a:lnTo>
                    <a:pt x="14" y="38"/>
                  </a:lnTo>
                  <a:lnTo>
                    <a:pt x="22" y="36"/>
                  </a:lnTo>
                  <a:lnTo>
                    <a:pt x="26" y="36"/>
                  </a:lnTo>
                  <a:lnTo>
                    <a:pt x="30" y="36"/>
                  </a:lnTo>
                  <a:lnTo>
                    <a:pt x="36" y="34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8" y="26"/>
                  </a:lnTo>
                  <a:lnTo>
                    <a:pt x="64" y="28"/>
                  </a:lnTo>
                  <a:lnTo>
                    <a:pt x="70" y="16"/>
                  </a:lnTo>
                  <a:lnTo>
                    <a:pt x="78" y="14"/>
                  </a:lnTo>
                  <a:lnTo>
                    <a:pt x="78" y="12"/>
                  </a:lnTo>
                  <a:lnTo>
                    <a:pt x="80" y="12"/>
                  </a:lnTo>
                  <a:lnTo>
                    <a:pt x="84" y="8"/>
                  </a:lnTo>
                  <a:lnTo>
                    <a:pt x="88" y="6"/>
                  </a:lnTo>
                  <a:lnTo>
                    <a:pt x="92" y="4"/>
                  </a:lnTo>
                  <a:lnTo>
                    <a:pt x="94" y="0"/>
                  </a:lnTo>
                  <a:lnTo>
                    <a:pt x="96" y="2"/>
                  </a:lnTo>
                  <a:lnTo>
                    <a:pt x="98" y="4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0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8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4" y="32"/>
                  </a:lnTo>
                  <a:lnTo>
                    <a:pt x="118" y="32"/>
                  </a:lnTo>
                  <a:lnTo>
                    <a:pt x="120" y="34"/>
                  </a:lnTo>
                  <a:lnTo>
                    <a:pt x="122" y="38"/>
                  </a:lnTo>
                  <a:lnTo>
                    <a:pt x="122" y="40"/>
                  </a:lnTo>
                  <a:lnTo>
                    <a:pt x="124" y="44"/>
                  </a:lnTo>
                  <a:lnTo>
                    <a:pt x="126" y="46"/>
                  </a:lnTo>
                  <a:lnTo>
                    <a:pt x="128" y="50"/>
                  </a:lnTo>
                  <a:lnTo>
                    <a:pt x="132" y="52"/>
                  </a:lnTo>
                  <a:lnTo>
                    <a:pt x="134" y="52"/>
                  </a:lnTo>
                  <a:lnTo>
                    <a:pt x="136" y="54"/>
                  </a:lnTo>
                  <a:lnTo>
                    <a:pt x="138" y="54"/>
                  </a:lnTo>
                  <a:lnTo>
                    <a:pt x="142" y="56"/>
                  </a:lnTo>
                  <a:lnTo>
                    <a:pt x="146" y="58"/>
                  </a:lnTo>
                  <a:lnTo>
                    <a:pt x="152" y="60"/>
                  </a:lnTo>
                  <a:lnTo>
                    <a:pt x="156" y="62"/>
                  </a:lnTo>
                  <a:lnTo>
                    <a:pt x="158" y="62"/>
                  </a:lnTo>
                  <a:lnTo>
                    <a:pt x="158" y="64"/>
                  </a:lnTo>
                  <a:lnTo>
                    <a:pt x="156" y="68"/>
                  </a:lnTo>
                  <a:lnTo>
                    <a:pt x="156" y="72"/>
                  </a:lnTo>
                  <a:lnTo>
                    <a:pt x="154" y="78"/>
                  </a:lnTo>
                  <a:lnTo>
                    <a:pt x="152" y="90"/>
                  </a:lnTo>
                  <a:lnTo>
                    <a:pt x="140" y="100"/>
                  </a:lnTo>
                  <a:lnTo>
                    <a:pt x="132" y="112"/>
                  </a:lnTo>
                  <a:lnTo>
                    <a:pt x="134" y="112"/>
                  </a:lnTo>
                  <a:lnTo>
                    <a:pt x="136" y="110"/>
                  </a:lnTo>
                  <a:lnTo>
                    <a:pt x="138" y="110"/>
                  </a:lnTo>
                  <a:lnTo>
                    <a:pt x="140" y="112"/>
                  </a:lnTo>
                  <a:lnTo>
                    <a:pt x="140" y="11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gray">
            <a:xfrm>
              <a:off x="737" y="2506"/>
              <a:ext cx="40" cy="90"/>
            </a:xfrm>
            <a:custGeom>
              <a:avLst/>
              <a:gdLst>
                <a:gd name="T0" fmla="*/ 6 w 40"/>
                <a:gd name="T1" fmla="*/ 0 h 90"/>
                <a:gd name="T2" fmla="*/ 6 w 40"/>
                <a:gd name="T3" fmla="*/ 32 h 90"/>
                <a:gd name="T4" fmla="*/ 4 w 40"/>
                <a:gd name="T5" fmla="*/ 40 h 90"/>
                <a:gd name="T6" fmla="*/ 4 w 40"/>
                <a:gd name="T7" fmla="*/ 46 h 90"/>
                <a:gd name="T8" fmla="*/ 2 w 40"/>
                <a:gd name="T9" fmla="*/ 52 h 90"/>
                <a:gd name="T10" fmla="*/ 0 w 40"/>
                <a:gd name="T11" fmla="*/ 54 h 90"/>
                <a:gd name="T12" fmla="*/ 0 w 40"/>
                <a:gd name="T13" fmla="*/ 56 h 90"/>
                <a:gd name="T14" fmla="*/ 0 w 40"/>
                <a:gd name="T15" fmla="*/ 60 h 90"/>
                <a:gd name="T16" fmla="*/ 0 w 40"/>
                <a:gd name="T17" fmla="*/ 64 h 90"/>
                <a:gd name="T18" fmla="*/ 2 w 40"/>
                <a:gd name="T19" fmla="*/ 66 h 90"/>
                <a:gd name="T20" fmla="*/ 4 w 40"/>
                <a:gd name="T21" fmla="*/ 68 h 90"/>
                <a:gd name="T22" fmla="*/ 4 w 40"/>
                <a:gd name="T23" fmla="*/ 68 h 90"/>
                <a:gd name="T24" fmla="*/ 4 w 40"/>
                <a:gd name="T25" fmla="*/ 84 h 90"/>
                <a:gd name="T26" fmla="*/ 10 w 40"/>
                <a:gd name="T27" fmla="*/ 88 h 90"/>
                <a:gd name="T28" fmla="*/ 12 w 40"/>
                <a:gd name="T29" fmla="*/ 88 h 90"/>
                <a:gd name="T30" fmla="*/ 14 w 40"/>
                <a:gd name="T31" fmla="*/ 86 h 90"/>
                <a:gd name="T32" fmla="*/ 14 w 40"/>
                <a:gd name="T33" fmla="*/ 86 h 90"/>
                <a:gd name="T34" fmla="*/ 16 w 40"/>
                <a:gd name="T35" fmla="*/ 86 h 90"/>
                <a:gd name="T36" fmla="*/ 16 w 40"/>
                <a:gd name="T37" fmla="*/ 88 h 90"/>
                <a:gd name="T38" fmla="*/ 18 w 40"/>
                <a:gd name="T39" fmla="*/ 90 h 90"/>
                <a:gd name="T40" fmla="*/ 18 w 40"/>
                <a:gd name="T41" fmla="*/ 88 h 90"/>
                <a:gd name="T42" fmla="*/ 18 w 40"/>
                <a:gd name="T43" fmla="*/ 86 h 90"/>
                <a:gd name="T44" fmla="*/ 20 w 40"/>
                <a:gd name="T45" fmla="*/ 82 h 90"/>
                <a:gd name="T46" fmla="*/ 22 w 40"/>
                <a:gd name="T47" fmla="*/ 78 h 90"/>
                <a:gd name="T48" fmla="*/ 24 w 40"/>
                <a:gd name="T49" fmla="*/ 74 h 90"/>
                <a:gd name="T50" fmla="*/ 28 w 40"/>
                <a:gd name="T51" fmla="*/ 74 h 90"/>
                <a:gd name="T52" fmla="*/ 32 w 40"/>
                <a:gd name="T53" fmla="*/ 70 h 90"/>
                <a:gd name="T54" fmla="*/ 26 w 40"/>
                <a:gd name="T55" fmla="*/ 64 h 90"/>
                <a:gd name="T56" fmla="*/ 30 w 40"/>
                <a:gd name="T57" fmla="*/ 60 h 90"/>
                <a:gd name="T58" fmla="*/ 32 w 40"/>
                <a:gd name="T59" fmla="*/ 52 h 90"/>
                <a:gd name="T60" fmla="*/ 32 w 40"/>
                <a:gd name="T61" fmla="*/ 42 h 90"/>
                <a:gd name="T62" fmla="*/ 28 w 40"/>
                <a:gd name="T63" fmla="*/ 32 h 90"/>
                <a:gd name="T64" fmla="*/ 32 w 40"/>
                <a:gd name="T65" fmla="*/ 22 h 90"/>
                <a:gd name="T66" fmla="*/ 34 w 40"/>
                <a:gd name="T67" fmla="*/ 14 h 90"/>
                <a:gd name="T68" fmla="*/ 34 w 40"/>
                <a:gd name="T69" fmla="*/ 14 h 90"/>
                <a:gd name="T70" fmla="*/ 36 w 40"/>
                <a:gd name="T71" fmla="*/ 12 h 90"/>
                <a:gd name="T72" fmla="*/ 38 w 40"/>
                <a:gd name="T73" fmla="*/ 10 h 90"/>
                <a:gd name="T74" fmla="*/ 40 w 40"/>
                <a:gd name="T75" fmla="*/ 8 h 90"/>
                <a:gd name="T76" fmla="*/ 40 w 40"/>
                <a:gd name="T77" fmla="*/ 6 h 90"/>
                <a:gd name="T78" fmla="*/ 40 w 40"/>
                <a:gd name="T79" fmla="*/ 4 h 90"/>
                <a:gd name="T80" fmla="*/ 34 w 40"/>
                <a:gd name="T81" fmla="*/ 2 h 90"/>
                <a:gd name="T82" fmla="*/ 30 w 40"/>
                <a:gd name="T83" fmla="*/ 0 h 90"/>
                <a:gd name="T84" fmla="*/ 28 w 40"/>
                <a:gd name="T85" fmla="*/ 0 h 90"/>
                <a:gd name="T86" fmla="*/ 12 w 40"/>
                <a:gd name="T87" fmla="*/ 2 h 90"/>
                <a:gd name="T88" fmla="*/ 6 w 40"/>
                <a:gd name="T89" fmla="*/ 0 h 9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0"/>
                <a:gd name="T136" fmla="*/ 0 h 90"/>
                <a:gd name="T137" fmla="*/ 40 w 40"/>
                <a:gd name="T138" fmla="*/ 90 h 9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0" h="90">
                  <a:moveTo>
                    <a:pt x="6" y="0"/>
                  </a:moveTo>
                  <a:lnTo>
                    <a:pt x="6" y="32"/>
                  </a:lnTo>
                  <a:lnTo>
                    <a:pt x="4" y="40"/>
                  </a:lnTo>
                  <a:lnTo>
                    <a:pt x="4" y="46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2" y="66"/>
                  </a:lnTo>
                  <a:lnTo>
                    <a:pt x="4" y="68"/>
                  </a:lnTo>
                  <a:lnTo>
                    <a:pt x="4" y="84"/>
                  </a:lnTo>
                  <a:lnTo>
                    <a:pt x="10" y="88"/>
                  </a:lnTo>
                  <a:lnTo>
                    <a:pt x="12" y="88"/>
                  </a:lnTo>
                  <a:lnTo>
                    <a:pt x="14" y="86"/>
                  </a:lnTo>
                  <a:lnTo>
                    <a:pt x="16" y="86"/>
                  </a:lnTo>
                  <a:lnTo>
                    <a:pt x="16" y="88"/>
                  </a:lnTo>
                  <a:lnTo>
                    <a:pt x="18" y="90"/>
                  </a:lnTo>
                  <a:lnTo>
                    <a:pt x="18" y="88"/>
                  </a:lnTo>
                  <a:lnTo>
                    <a:pt x="18" y="86"/>
                  </a:lnTo>
                  <a:lnTo>
                    <a:pt x="20" y="82"/>
                  </a:lnTo>
                  <a:lnTo>
                    <a:pt x="22" y="78"/>
                  </a:lnTo>
                  <a:lnTo>
                    <a:pt x="24" y="74"/>
                  </a:lnTo>
                  <a:lnTo>
                    <a:pt x="28" y="74"/>
                  </a:lnTo>
                  <a:lnTo>
                    <a:pt x="32" y="70"/>
                  </a:lnTo>
                  <a:lnTo>
                    <a:pt x="26" y="64"/>
                  </a:lnTo>
                  <a:lnTo>
                    <a:pt x="30" y="60"/>
                  </a:lnTo>
                  <a:lnTo>
                    <a:pt x="32" y="52"/>
                  </a:lnTo>
                  <a:lnTo>
                    <a:pt x="32" y="42"/>
                  </a:lnTo>
                  <a:lnTo>
                    <a:pt x="28" y="32"/>
                  </a:lnTo>
                  <a:lnTo>
                    <a:pt x="32" y="22"/>
                  </a:lnTo>
                  <a:lnTo>
                    <a:pt x="34" y="14"/>
                  </a:lnTo>
                  <a:lnTo>
                    <a:pt x="36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0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12" y="2"/>
                  </a:lnTo>
                  <a:lnTo>
                    <a:pt x="6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gray">
            <a:xfrm>
              <a:off x="927" y="2252"/>
              <a:ext cx="104" cy="178"/>
            </a:xfrm>
            <a:custGeom>
              <a:avLst/>
              <a:gdLst>
                <a:gd name="T0" fmla="*/ 28 w 104"/>
                <a:gd name="T1" fmla="*/ 148 h 178"/>
                <a:gd name="T2" fmla="*/ 16 w 104"/>
                <a:gd name="T3" fmla="*/ 144 h 178"/>
                <a:gd name="T4" fmla="*/ 6 w 104"/>
                <a:gd name="T5" fmla="*/ 116 h 178"/>
                <a:gd name="T6" fmla="*/ 6 w 104"/>
                <a:gd name="T7" fmla="*/ 112 h 178"/>
                <a:gd name="T8" fmla="*/ 2 w 104"/>
                <a:gd name="T9" fmla="*/ 106 h 178"/>
                <a:gd name="T10" fmla="*/ 10 w 104"/>
                <a:gd name="T11" fmla="*/ 88 h 178"/>
                <a:gd name="T12" fmla="*/ 6 w 104"/>
                <a:gd name="T13" fmla="*/ 86 h 178"/>
                <a:gd name="T14" fmla="*/ 12 w 104"/>
                <a:gd name="T15" fmla="*/ 76 h 178"/>
                <a:gd name="T16" fmla="*/ 18 w 104"/>
                <a:gd name="T17" fmla="*/ 74 h 178"/>
                <a:gd name="T18" fmla="*/ 18 w 104"/>
                <a:gd name="T19" fmla="*/ 66 h 178"/>
                <a:gd name="T20" fmla="*/ 16 w 104"/>
                <a:gd name="T21" fmla="*/ 60 h 178"/>
                <a:gd name="T22" fmla="*/ 18 w 104"/>
                <a:gd name="T23" fmla="*/ 58 h 178"/>
                <a:gd name="T24" fmla="*/ 20 w 104"/>
                <a:gd name="T25" fmla="*/ 54 h 178"/>
                <a:gd name="T26" fmla="*/ 20 w 104"/>
                <a:gd name="T27" fmla="*/ 44 h 178"/>
                <a:gd name="T28" fmla="*/ 30 w 104"/>
                <a:gd name="T29" fmla="*/ 32 h 178"/>
                <a:gd name="T30" fmla="*/ 44 w 104"/>
                <a:gd name="T31" fmla="*/ 26 h 178"/>
                <a:gd name="T32" fmla="*/ 62 w 104"/>
                <a:gd name="T33" fmla="*/ 6 h 178"/>
                <a:gd name="T34" fmla="*/ 76 w 104"/>
                <a:gd name="T35" fmla="*/ 20 h 178"/>
                <a:gd name="T36" fmla="*/ 72 w 104"/>
                <a:gd name="T37" fmla="*/ 24 h 178"/>
                <a:gd name="T38" fmla="*/ 72 w 104"/>
                <a:gd name="T39" fmla="*/ 30 h 178"/>
                <a:gd name="T40" fmla="*/ 72 w 104"/>
                <a:gd name="T41" fmla="*/ 40 h 178"/>
                <a:gd name="T42" fmla="*/ 78 w 104"/>
                <a:gd name="T43" fmla="*/ 40 h 178"/>
                <a:gd name="T44" fmla="*/ 82 w 104"/>
                <a:gd name="T45" fmla="*/ 42 h 178"/>
                <a:gd name="T46" fmla="*/ 74 w 104"/>
                <a:gd name="T47" fmla="*/ 42 h 178"/>
                <a:gd name="T48" fmla="*/ 78 w 104"/>
                <a:gd name="T49" fmla="*/ 50 h 178"/>
                <a:gd name="T50" fmla="*/ 76 w 104"/>
                <a:gd name="T51" fmla="*/ 56 h 178"/>
                <a:gd name="T52" fmla="*/ 72 w 104"/>
                <a:gd name="T53" fmla="*/ 60 h 178"/>
                <a:gd name="T54" fmla="*/ 72 w 104"/>
                <a:gd name="T55" fmla="*/ 66 h 178"/>
                <a:gd name="T56" fmla="*/ 72 w 104"/>
                <a:gd name="T57" fmla="*/ 70 h 178"/>
                <a:gd name="T58" fmla="*/ 66 w 104"/>
                <a:gd name="T59" fmla="*/ 78 h 178"/>
                <a:gd name="T60" fmla="*/ 64 w 104"/>
                <a:gd name="T61" fmla="*/ 88 h 178"/>
                <a:gd name="T62" fmla="*/ 64 w 104"/>
                <a:gd name="T63" fmla="*/ 94 h 178"/>
                <a:gd name="T64" fmla="*/ 80 w 104"/>
                <a:gd name="T65" fmla="*/ 94 h 178"/>
                <a:gd name="T66" fmla="*/ 96 w 104"/>
                <a:gd name="T67" fmla="*/ 110 h 178"/>
                <a:gd name="T68" fmla="*/ 102 w 104"/>
                <a:gd name="T69" fmla="*/ 132 h 178"/>
                <a:gd name="T70" fmla="*/ 96 w 104"/>
                <a:gd name="T71" fmla="*/ 138 h 178"/>
                <a:gd name="T72" fmla="*/ 78 w 104"/>
                <a:gd name="T73" fmla="*/ 158 h 178"/>
                <a:gd name="T74" fmla="*/ 80 w 104"/>
                <a:gd name="T75" fmla="*/ 160 h 178"/>
                <a:gd name="T76" fmla="*/ 78 w 104"/>
                <a:gd name="T77" fmla="*/ 164 h 178"/>
                <a:gd name="T78" fmla="*/ 58 w 104"/>
                <a:gd name="T79" fmla="*/ 170 h 178"/>
                <a:gd name="T80" fmla="*/ 26 w 104"/>
                <a:gd name="T81" fmla="*/ 178 h 178"/>
                <a:gd name="T82" fmla="*/ 28 w 104"/>
                <a:gd name="T83" fmla="*/ 168 h 178"/>
                <a:gd name="T84" fmla="*/ 32 w 104"/>
                <a:gd name="T85" fmla="*/ 150 h 17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4"/>
                <a:gd name="T130" fmla="*/ 0 h 178"/>
                <a:gd name="T131" fmla="*/ 104 w 104"/>
                <a:gd name="T132" fmla="*/ 178 h 17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4" h="178">
                  <a:moveTo>
                    <a:pt x="32" y="150"/>
                  </a:moveTo>
                  <a:lnTo>
                    <a:pt x="30" y="150"/>
                  </a:lnTo>
                  <a:lnTo>
                    <a:pt x="28" y="148"/>
                  </a:lnTo>
                  <a:lnTo>
                    <a:pt x="24" y="148"/>
                  </a:lnTo>
                  <a:lnTo>
                    <a:pt x="20" y="146"/>
                  </a:lnTo>
                  <a:lnTo>
                    <a:pt x="16" y="144"/>
                  </a:lnTo>
                  <a:lnTo>
                    <a:pt x="12" y="144"/>
                  </a:lnTo>
                  <a:lnTo>
                    <a:pt x="12" y="142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6" y="112"/>
                  </a:lnTo>
                  <a:lnTo>
                    <a:pt x="4" y="108"/>
                  </a:lnTo>
                  <a:lnTo>
                    <a:pt x="2" y="106"/>
                  </a:lnTo>
                  <a:lnTo>
                    <a:pt x="0" y="102"/>
                  </a:lnTo>
                  <a:lnTo>
                    <a:pt x="0" y="98"/>
                  </a:lnTo>
                  <a:lnTo>
                    <a:pt x="10" y="88"/>
                  </a:lnTo>
                  <a:lnTo>
                    <a:pt x="8" y="88"/>
                  </a:lnTo>
                  <a:lnTo>
                    <a:pt x="8" y="86"/>
                  </a:lnTo>
                  <a:lnTo>
                    <a:pt x="6" y="86"/>
                  </a:lnTo>
                  <a:lnTo>
                    <a:pt x="6" y="84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18" y="76"/>
                  </a:lnTo>
                  <a:lnTo>
                    <a:pt x="18" y="74"/>
                  </a:lnTo>
                  <a:lnTo>
                    <a:pt x="18" y="70"/>
                  </a:lnTo>
                  <a:lnTo>
                    <a:pt x="18" y="66"/>
                  </a:lnTo>
                  <a:lnTo>
                    <a:pt x="18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20" y="44"/>
                  </a:lnTo>
                  <a:lnTo>
                    <a:pt x="18" y="38"/>
                  </a:lnTo>
                  <a:lnTo>
                    <a:pt x="24" y="34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32"/>
                  </a:lnTo>
                  <a:lnTo>
                    <a:pt x="44" y="26"/>
                  </a:lnTo>
                  <a:lnTo>
                    <a:pt x="44" y="4"/>
                  </a:lnTo>
                  <a:lnTo>
                    <a:pt x="64" y="0"/>
                  </a:lnTo>
                  <a:lnTo>
                    <a:pt x="62" y="6"/>
                  </a:lnTo>
                  <a:lnTo>
                    <a:pt x="66" y="12"/>
                  </a:lnTo>
                  <a:lnTo>
                    <a:pt x="74" y="14"/>
                  </a:lnTo>
                  <a:lnTo>
                    <a:pt x="76" y="20"/>
                  </a:lnTo>
                  <a:lnTo>
                    <a:pt x="74" y="22"/>
                  </a:lnTo>
                  <a:lnTo>
                    <a:pt x="72" y="24"/>
                  </a:lnTo>
                  <a:lnTo>
                    <a:pt x="72" y="26"/>
                  </a:lnTo>
                  <a:lnTo>
                    <a:pt x="72" y="28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2" y="36"/>
                  </a:lnTo>
                  <a:lnTo>
                    <a:pt x="72" y="40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8" y="40"/>
                  </a:lnTo>
                  <a:lnTo>
                    <a:pt x="82" y="42"/>
                  </a:lnTo>
                  <a:lnTo>
                    <a:pt x="84" y="42"/>
                  </a:lnTo>
                  <a:lnTo>
                    <a:pt x="82" y="42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4" y="42"/>
                  </a:lnTo>
                  <a:lnTo>
                    <a:pt x="74" y="44"/>
                  </a:lnTo>
                  <a:lnTo>
                    <a:pt x="78" y="50"/>
                  </a:lnTo>
                  <a:lnTo>
                    <a:pt x="78" y="52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2" y="62"/>
                  </a:lnTo>
                  <a:lnTo>
                    <a:pt x="72" y="66"/>
                  </a:lnTo>
                  <a:lnTo>
                    <a:pt x="76" y="68"/>
                  </a:lnTo>
                  <a:lnTo>
                    <a:pt x="74" y="68"/>
                  </a:lnTo>
                  <a:lnTo>
                    <a:pt x="72" y="70"/>
                  </a:lnTo>
                  <a:lnTo>
                    <a:pt x="70" y="72"/>
                  </a:lnTo>
                  <a:lnTo>
                    <a:pt x="66" y="76"/>
                  </a:lnTo>
                  <a:lnTo>
                    <a:pt x="66" y="78"/>
                  </a:lnTo>
                  <a:lnTo>
                    <a:pt x="66" y="86"/>
                  </a:lnTo>
                  <a:lnTo>
                    <a:pt x="64" y="88"/>
                  </a:lnTo>
                  <a:lnTo>
                    <a:pt x="64" y="90"/>
                  </a:lnTo>
                  <a:lnTo>
                    <a:pt x="62" y="92"/>
                  </a:lnTo>
                  <a:lnTo>
                    <a:pt x="64" y="94"/>
                  </a:lnTo>
                  <a:lnTo>
                    <a:pt x="66" y="96"/>
                  </a:lnTo>
                  <a:lnTo>
                    <a:pt x="74" y="94"/>
                  </a:lnTo>
                  <a:lnTo>
                    <a:pt x="80" y="94"/>
                  </a:lnTo>
                  <a:lnTo>
                    <a:pt x="88" y="98"/>
                  </a:lnTo>
                  <a:lnTo>
                    <a:pt x="88" y="108"/>
                  </a:lnTo>
                  <a:lnTo>
                    <a:pt x="96" y="110"/>
                  </a:lnTo>
                  <a:lnTo>
                    <a:pt x="100" y="116"/>
                  </a:lnTo>
                  <a:lnTo>
                    <a:pt x="104" y="132"/>
                  </a:lnTo>
                  <a:lnTo>
                    <a:pt x="102" y="132"/>
                  </a:lnTo>
                  <a:lnTo>
                    <a:pt x="102" y="134"/>
                  </a:lnTo>
                  <a:lnTo>
                    <a:pt x="100" y="138"/>
                  </a:lnTo>
                  <a:lnTo>
                    <a:pt x="96" y="138"/>
                  </a:lnTo>
                  <a:lnTo>
                    <a:pt x="88" y="144"/>
                  </a:lnTo>
                  <a:lnTo>
                    <a:pt x="78" y="148"/>
                  </a:lnTo>
                  <a:lnTo>
                    <a:pt x="78" y="158"/>
                  </a:lnTo>
                  <a:lnTo>
                    <a:pt x="80" y="158"/>
                  </a:lnTo>
                  <a:lnTo>
                    <a:pt x="80" y="160"/>
                  </a:lnTo>
                  <a:lnTo>
                    <a:pt x="80" y="162"/>
                  </a:lnTo>
                  <a:lnTo>
                    <a:pt x="80" y="164"/>
                  </a:lnTo>
                  <a:lnTo>
                    <a:pt x="78" y="164"/>
                  </a:lnTo>
                  <a:lnTo>
                    <a:pt x="76" y="164"/>
                  </a:lnTo>
                  <a:lnTo>
                    <a:pt x="70" y="162"/>
                  </a:lnTo>
                  <a:lnTo>
                    <a:pt x="58" y="170"/>
                  </a:lnTo>
                  <a:lnTo>
                    <a:pt x="48" y="172"/>
                  </a:lnTo>
                  <a:lnTo>
                    <a:pt x="36" y="176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26" y="174"/>
                  </a:lnTo>
                  <a:lnTo>
                    <a:pt x="28" y="168"/>
                  </a:lnTo>
                  <a:lnTo>
                    <a:pt x="30" y="162"/>
                  </a:lnTo>
                  <a:lnTo>
                    <a:pt x="30" y="156"/>
                  </a:lnTo>
                  <a:lnTo>
                    <a:pt x="32" y="15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gray">
            <a:xfrm>
              <a:off x="903" y="2288"/>
              <a:ext cx="46" cy="62"/>
            </a:xfrm>
            <a:custGeom>
              <a:avLst/>
              <a:gdLst>
                <a:gd name="T0" fmla="*/ 24 w 46"/>
                <a:gd name="T1" fmla="*/ 62 h 62"/>
                <a:gd name="T2" fmla="*/ 22 w 46"/>
                <a:gd name="T3" fmla="*/ 60 h 62"/>
                <a:gd name="T4" fmla="*/ 20 w 46"/>
                <a:gd name="T5" fmla="*/ 60 h 62"/>
                <a:gd name="T6" fmla="*/ 16 w 46"/>
                <a:gd name="T7" fmla="*/ 58 h 62"/>
                <a:gd name="T8" fmla="*/ 14 w 46"/>
                <a:gd name="T9" fmla="*/ 56 h 62"/>
                <a:gd name="T10" fmla="*/ 14 w 46"/>
                <a:gd name="T11" fmla="*/ 54 h 62"/>
                <a:gd name="T12" fmla="*/ 0 w 46"/>
                <a:gd name="T13" fmla="*/ 46 h 62"/>
                <a:gd name="T14" fmla="*/ 6 w 46"/>
                <a:gd name="T15" fmla="*/ 40 h 62"/>
                <a:gd name="T16" fmla="*/ 6 w 46"/>
                <a:gd name="T17" fmla="*/ 38 h 62"/>
                <a:gd name="T18" fmla="*/ 8 w 46"/>
                <a:gd name="T19" fmla="*/ 36 h 62"/>
                <a:gd name="T20" fmla="*/ 8 w 46"/>
                <a:gd name="T21" fmla="*/ 34 h 62"/>
                <a:gd name="T22" fmla="*/ 10 w 46"/>
                <a:gd name="T23" fmla="*/ 30 h 62"/>
                <a:gd name="T24" fmla="*/ 12 w 46"/>
                <a:gd name="T25" fmla="*/ 28 h 62"/>
                <a:gd name="T26" fmla="*/ 12 w 46"/>
                <a:gd name="T27" fmla="*/ 24 h 62"/>
                <a:gd name="T28" fmla="*/ 12 w 46"/>
                <a:gd name="T29" fmla="*/ 22 h 62"/>
                <a:gd name="T30" fmla="*/ 14 w 46"/>
                <a:gd name="T31" fmla="*/ 20 h 62"/>
                <a:gd name="T32" fmla="*/ 16 w 46"/>
                <a:gd name="T33" fmla="*/ 16 h 62"/>
                <a:gd name="T34" fmla="*/ 20 w 46"/>
                <a:gd name="T35" fmla="*/ 10 h 62"/>
                <a:gd name="T36" fmla="*/ 22 w 46"/>
                <a:gd name="T37" fmla="*/ 6 h 62"/>
                <a:gd name="T38" fmla="*/ 28 w 46"/>
                <a:gd name="T39" fmla="*/ 2 h 62"/>
                <a:gd name="T40" fmla="*/ 32 w 46"/>
                <a:gd name="T41" fmla="*/ 0 h 62"/>
                <a:gd name="T42" fmla="*/ 34 w 46"/>
                <a:gd name="T43" fmla="*/ 0 h 62"/>
                <a:gd name="T44" fmla="*/ 36 w 46"/>
                <a:gd name="T45" fmla="*/ 0 h 62"/>
                <a:gd name="T46" fmla="*/ 40 w 46"/>
                <a:gd name="T47" fmla="*/ 0 h 62"/>
                <a:gd name="T48" fmla="*/ 42 w 46"/>
                <a:gd name="T49" fmla="*/ 2 h 62"/>
                <a:gd name="T50" fmla="*/ 42 w 46"/>
                <a:gd name="T51" fmla="*/ 2 h 62"/>
                <a:gd name="T52" fmla="*/ 44 w 46"/>
                <a:gd name="T53" fmla="*/ 6 h 62"/>
                <a:gd name="T54" fmla="*/ 44 w 46"/>
                <a:gd name="T55" fmla="*/ 8 h 62"/>
                <a:gd name="T56" fmla="*/ 46 w 46"/>
                <a:gd name="T57" fmla="*/ 12 h 62"/>
                <a:gd name="T58" fmla="*/ 44 w 46"/>
                <a:gd name="T59" fmla="*/ 18 h 62"/>
                <a:gd name="T60" fmla="*/ 42 w 46"/>
                <a:gd name="T61" fmla="*/ 22 h 62"/>
                <a:gd name="T62" fmla="*/ 42 w 46"/>
                <a:gd name="T63" fmla="*/ 22 h 62"/>
                <a:gd name="T64" fmla="*/ 40 w 46"/>
                <a:gd name="T65" fmla="*/ 22 h 62"/>
                <a:gd name="T66" fmla="*/ 40 w 46"/>
                <a:gd name="T67" fmla="*/ 24 h 62"/>
                <a:gd name="T68" fmla="*/ 40 w 46"/>
                <a:gd name="T69" fmla="*/ 24 h 62"/>
                <a:gd name="T70" fmla="*/ 42 w 46"/>
                <a:gd name="T71" fmla="*/ 26 h 62"/>
                <a:gd name="T72" fmla="*/ 42 w 46"/>
                <a:gd name="T73" fmla="*/ 28 h 62"/>
                <a:gd name="T74" fmla="*/ 42 w 46"/>
                <a:gd name="T75" fmla="*/ 30 h 62"/>
                <a:gd name="T76" fmla="*/ 42 w 46"/>
                <a:gd name="T77" fmla="*/ 34 h 62"/>
                <a:gd name="T78" fmla="*/ 42 w 46"/>
                <a:gd name="T79" fmla="*/ 38 h 62"/>
                <a:gd name="T80" fmla="*/ 42 w 46"/>
                <a:gd name="T81" fmla="*/ 40 h 62"/>
                <a:gd name="T82" fmla="*/ 36 w 46"/>
                <a:gd name="T83" fmla="*/ 40 h 62"/>
                <a:gd name="T84" fmla="*/ 32 w 46"/>
                <a:gd name="T85" fmla="*/ 46 h 62"/>
                <a:gd name="T86" fmla="*/ 32 w 46"/>
                <a:gd name="T87" fmla="*/ 46 h 62"/>
                <a:gd name="T88" fmla="*/ 30 w 46"/>
                <a:gd name="T89" fmla="*/ 48 h 62"/>
                <a:gd name="T90" fmla="*/ 30 w 46"/>
                <a:gd name="T91" fmla="*/ 50 h 62"/>
                <a:gd name="T92" fmla="*/ 34 w 46"/>
                <a:gd name="T93" fmla="*/ 52 h 62"/>
                <a:gd name="T94" fmla="*/ 24 w 46"/>
                <a:gd name="T95" fmla="*/ 62 h 6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6"/>
                <a:gd name="T145" fmla="*/ 0 h 62"/>
                <a:gd name="T146" fmla="*/ 46 w 46"/>
                <a:gd name="T147" fmla="*/ 62 h 6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6" h="62">
                  <a:moveTo>
                    <a:pt x="24" y="62"/>
                  </a:moveTo>
                  <a:lnTo>
                    <a:pt x="22" y="60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0" y="46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0"/>
                  </a:lnTo>
                  <a:lnTo>
                    <a:pt x="12" y="28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4" y="20"/>
                  </a:lnTo>
                  <a:lnTo>
                    <a:pt x="16" y="16"/>
                  </a:lnTo>
                  <a:lnTo>
                    <a:pt x="20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12"/>
                  </a:lnTo>
                  <a:lnTo>
                    <a:pt x="44" y="18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42" y="26"/>
                  </a:lnTo>
                  <a:lnTo>
                    <a:pt x="42" y="28"/>
                  </a:lnTo>
                  <a:lnTo>
                    <a:pt x="42" y="30"/>
                  </a:lnTo>
                  <a:lnTo>
                    <a:pt x="42" y="3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36" y="40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0" y="50"/>
                  </a:lnTo>
                  <a:lnTo>
                    <a:pt x="34" y="52"/>
                  </a:lnTo>
                  <a:lnTo>
                    <a:pt x="24" y="6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4" name="Freeform 45"/>
            <p:cNvSpPr>
              <a:spLocks/>
            </p:cNvSpPr>
            <p:nvPr/>
          </p:nvSpPr>
          <p:spPr bwMode="gray">
            <a:xfrm>
              <a:off x="895" y="2334"/>
              <a:ext cx="40" cy="46"/>
            </a:xfrm>
            <a:custGeom>
              <a:avLst/>
              <a:gdLst>
                <a:gd name="T0" fmla="*/ 8 w 40"/>
                <a:gd name="T1" fmla="*/ 0 h 46"/>
                <a:gd name="T2" fmla="*/ 22 w 40"/>
                <a:gd name="T3" fmla="*/ 8 h 46"/>
                <a:gd name="T4" fmla="*/ 22 w 40"/>
                <a:gd name="T5" fmla="*/ 10 h 46"/>
                <a:gd name="T6" fmla="*/ 24 w 40"/>
                <a:gd name="T7" fmla="*/ 12 h 46"/>
                <a:gd name="T8" fmla="*/ 28 w 40"/>
                <a:gd name="T9" fmla="*/ 14 h 46"/>
                <a:gd name="T10" fmla="*/ 30 w 40"/>
                <a:gd name="T11" fmla="*/ 14 h 46"/>
                <a:gd name="T12" fmla="*/ 32 w 40"/>
                <a:gd name="T13" fmla="*/ 16 h 46"/>
                <a:gd name="T14" fmla="*/ 32 w 40"/>
                <a:gd name="T15" fmla="*/ 18 h 46"/>
                <a:gd name="T16" fmla="*/ 32 w 40"/>
                <a:gd name="T17" fmla="*/ 22 h 46"/>
                <a:gd name="T18" fmla="*/ 34 w 40"/>
                <a:gd name="T19" fmla="*/ 24 h 46"/>
                <a:gd name="T20" fmla="*/ 36 w 40"/>
                <a:gd name="T21" fmla="*/ 28 h 46"/>
                <a:gd name="T22" fmla="*/ 38 w 40"/>
                <a:gd name="T23" fmla="*/ 30 h 46"/>
                <a:gd name="T24" fmla="*/ 38 w 40"/>
                <a:gd name="T25" fmla="*/ 30 h 46"/>
                <a:gd name="T26" fmla="*/ 40 w 40"/>
                <a:gd name="T27" fmla="*/ 32 h 46"/>
                <a:gd name="T28" fmla="*/ 38 w 40"/>
                <a:gd name="T29" fmla="*/ 34 h 46"/>
                <a:gd name="T30" fmla="*/ 38 w 40"/>
                <a:gd name="T31" fmla="*/ 34 h 46"/>
                <a:gd name="T32" fmla="*/ 36 w 40"/>
                <a:gd name="T33" fmla="*/ 36 h 46"/>
                <a:gd name="T34" fmla="*/ 36 w 40"/>
                <a:gd name="T35" fmla="*/ 36 h 46"/>
                <a:gd name="T36" fmla="*/ 32 w 40"/>
                <a:gd name="T37" fmla="*/ 38 h 46"/>
                <a:gd name="T38" fmla="*/ 30 w 40"/>
                <a:gd name="T39" fmla="*/ 40 h 46"/>
                <a:gd name="T40" fmla="*/ 30 w 40"/>
                <a:gd name="T41" fmla="*/ 42 h 46"/>
                <a:gd name="T42" fmla="*/ 28 w 40"/>
                <a:gd name="T43" fmla="*/ 44 h 46"/>
                <a:gd name="T44" fmla="*/ 28 w 40"/>
                <a:gd name="T45" fmla="*/ 46 h 46"/>
                <a:gd name="T46" fmla="*/ 26 w 40"/>
                <a:gd name="T47" fmla="*/ 42 h 46"/>
                <a:gd name="T48" fmla="*/ 24 w 40"/>
                <a:gd name="T49" fmla="*/ 38 h 46"/>
                <a:gd name="T50" fmla="*/ 22 w 40"/>
                <a:gd name="T51" fmla="*/ 38 h 46"/>
                <a:gd name="T52" fmla="*/ 20 w 40"/>
                <a:gd name="T53" fmla="*/ 38 h 46"/>
                <a:gd name="T54" fmla="*/ 20 w 40"/>
                <a:gd name="T55" fmla="*/ 36 h 46"/>
                <a:gd name="T56" fmla="*/ 18 w 40"/>
                <a:gd name="T57" fmla="*/ 36 h 46"/>
                <a:gd name="T58" fmla="*/ 16 w 40"/>
                <a:gd name="T59" fmla="*/ 32 h 46"/>
                <a:gd name="T60" fmla="*/ 14 w 40"/>
                <a:gd name="T61" fmla="*/ 28 h 46"/>
                <a:gd name="T62" fmla="*/ 14 w 40"/>
                <a:gd name="T63" fmla="*/ 26 h 46"/>
                <a:gd name="T64" fmla="*/ 16 w 40"/>
                <a:gd name="T65" fmla="*/ 24 h 46"/>
                <a:gd name="T66" fmla="*/ 16 w 40"/>
                <a:gd name="T67" fmla="*/ 22 h 46"/>
                <a:gd name="T68" fmla="*/ 0 w 40"/>
                <a:gd name="T69" fmla="*/ 6 h 46"/>
                <a:gd name="T70" fmla="*/ 2 w 40"/>
                <a:gd name="T71" fmla="*/ 6 h 46"/>
                <a:gd name="T72" fmla="*/ 4 w 40"/>
                <a:gd name="T73" fmla="*/ 4 h 46"/>
                <a:gd name="T74" fmla="*/ 6 w 40"/>
                <a:gd name="T75" fmla="*/ 2 h 46"/>
                <a:gd name="T76" fmla="*/ 8 w 40"/>
                <a:gd name="T77" fmla="*/ 0 h 4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0"/>
                <a:gd name="T118" fmla="*/ 0 h 46"/>
                <a:gd name="T119" fmla="*/ 40 w 40"/>
                <a:gd name="T120" fmla="*/ 46 h 4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0" h="46">
                  <a:moveTo>
                    <a:pt x="8" y="0"/>
                  </a:moveTo>
                  <a:lnTo>
                    <a:pt x="22" y="8"/>
                  </a:lnTo>
                  <a:lnTo>
                    <a:pt x="22" y="10"/>
                  </a:lnTo>
                  <a:lnTo>
                    <a:pt x="24" y="12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2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2" y="38"/>
                  </a:lnTo>
                  <a:lnTo>
                    <a:pt x="30" y="40"/>
                  </a:lnTo>
                  <a:lnTo>
                    <a:pt x="30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6" y="42"/>
                  </a:lnTo>
                  <a:lnTo>
                    <a:pt x="24" y="38"/>
                  </a:lnTo>
                  <a:lnTo>
                    <a:pt x="22" y="38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18" y="36"/>
                  </a:lnTo>
                  <a:lnTo>
                    <a:pt x="16" y="32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0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gray">
            <a:xfrm>
              <a:off x="923" y="2368"/>
              <a:ext cx="16" cy="26"/>
            </a:xfrm>
            <a:custGeom>
              <a:avLst/>
              <a:gdLst>
                <a:gd name="T0" fmla="*/ 10 w 16"/>
                <a:gd name="T1" fmla="*/ 0 h 26"/>
                <a:gd name="T2" fmla="*/ 10 w 16"/>
                <a:gd name="T3" fmla="*/ 0 h 26"/>
                <a:gd name="T4" fmla="*/ 8 w 16"/>
                <a:gd name="T5" fmla="*/ 0 h 26"/>
                <a:gd name="T6" fmla="*/ 6 w 16"/>
                <a:gd name="T7" fmla="*/ 2 h 26"/>
                <a:gd name="T8" fmla="*/ 4 w 16"/>
                <a:gd name="T9" fmla="*/ 4 h 26"/>
                <a:gd name="T10" fmla="*/ 2 w 16"/>
                <a:gd name="T11" fmla="*/ 6 h 26"/>
                <a:gd name="T12" fmla="*/ 0 w 16"/>
                <a:gd name="T13" fmla="*/ 12 h 26"/>
                <a:gd name="T14" fmla="*/ 0 w 16"/>
                <a:gd name="T15" fmla="*/ 12 h 26"/>
                <a:gd name="T16" fmla="*/ 2 w 16"/>
                <a:gd name="T17" fmla="*/ 14 h 26"/>
                <a:gd name="T18" fmla="*/ 2 w 16"/>
                <a:gd name="T19" fmla="*/ 16 h 26"/>
                <a:gd name="T20" fmla="*/ 6 w 16"/>
                <a:gd name="T21" fmla="*/ 20 h 26"/>
                <a:gd name="T22" fmla="*/ 10 w 16"/>
                <a:gd name="T23" fmla="*/ 24 h 26"/>
                <a:gd name="T24" fmla="*/ 16 w 16"/>
                <a:gd name="T25" fmla="*/ 26 h 26"/>
                <a:gd name="T26" fmla="*/ 10 w 16"/>
                <a:gd name="T27" fmla="*/ 0 h 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6"/>
                <a:gd name="T43" fmla="*/ 0 h 26"/>
                <a:gd name="T44" fmla="*/ 16 w 16"/>
                <a:gd name="T45" fmla="*/ 26 h 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6" h="26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20"/>
                  </a:lnTo>
                  <a:lnTo>
                    <a:pt x="10" y="24"/>
                  </a:lnTo>
                  <a:lnTo>
                    <a:pt x="16" y="26"/>
                  </a:lnTo>
                  <a:lnTo>
                    <a:pt x="10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6" name="Freeform 47"/>
            <p:cNvSpPr>
              <a:spLocks/>
            </p:cNvSpPr>
            <p:nvPr/>
          </p:nvSpPr>
          <p:spPr bwMode="gray">
            <a:xfrm>
              <a:off x="719" y="2246"/>
              <a:ext cx="70" cy="84"/>
            </a:xfrm>
            <a:custGeom>
              <a:avLst/>
              <a:gdLst>
                <a:gd name="T0" fmla="*/ 58 w 70"/>
                <a:gd name="T1" fmla="*/ 30 h 84"/>
                <a:gd name="T2" fmla="*/ 54 w 70"/>
                <a:gd name="T3" fmla="*/ 26 h 84"/>
                <a:gd name="T4" fmla="*/ 54 w 70"/>
                <a:gd name="T5" fmla="*/ 20 h 84"/>
                <a:gd name="T6" fmla="*/ 52 w 70"/>
                <a:gd name="T7" fmla="*/ 18 h 84"/>
                <a:gd name="T8" fmla="*/ 50 w 70"/>
                <a:gd name="T9" fmla="*/ 20 h 84"/>
                <a:gd name="T10" fmla="*/ 46 w 70"/>
                <a:gd name="T11" fmla="*/ 22 h 84"/>
                <a:gd name="T12" fmla="*/ 42 w 70"/>
                <a:gd name="T13" fmla="*/ 18 h 84"/>
                <a:gd name="T14" fmla="*/ 38 w 70"/>
                <a:gd name="T15" fmla="*/ 14 h 84"/>
                <a:gd name="T16" fmla="*/ 40 w 70"/>
                <a:gd name="T17" fmla="*/ 8 h 84"/>
                <a:gd name="T18" fmla="*/ 38 w 70"/>
                <a:gd name="T19" fmla="*/ 0 h 84"/>
                <a:gd name="T20" fmla="*/ 30 w 70"/>
                <a:gd name="T21" fmla="*/ 14 h 84"/>
                <a:gd name="T22" fmla="*/ 32 w 70"/>
                <a:gd name="T23" fmla="*/ 16 h 84"/>
                <a:gd name="T24" fmla="*/ 28 w 70"/>
                <a:gd name="T25" fmla="*/ 22 h 84"/>
                <a:gd name="T26" fmla="*/ 20 w 70"/>
                <a:gd name="T27" fmla="*/ 26 h 84"/>
                <a:gd name="T28" fmla="*/ 2 w 70"/>
                <a:gd name="T29" fmla="*/ 24 h 84"/>
                <a:gd name="T30" fmla="*/ 0 w 70"/>
                <a:gd name="T31" fmla="*/ 26 h 84"/>
                <a:gd name="T32" fmla="*/ 0 w 70"/>
                <a:gd name="T33" fmla="*/ 32 h 84"/>
                <a:gd name="T34" fmla="*/ 4 w 70"/>
                <a:gd name="T35" fmla="*/ 36 h 84"/>
                <a:gd name="T36" fmla="*/ 6 w 70"/>
                <a:gd name="T37" fmla="*/ 36 h 84"/>
                <a:gd name="T38" fmla="*/ 12 w 70"/>
                <a:gd name="T39" fmla="*/ 42 h 84"/>
                <a:gd name="T40" fmla="*/ 16 w 70"/>
                <a:gd name="T41" fmla="*/ 54 h 84"/>
                <a:gd name="T42" fmla="*/ 16 w 70"/>
                <a:gd name="T43" fmla="*/ 58 h 84"/>
                <a:gd name="T44" fmla="*/ 16 w 70"/>
                <a:gd name="T45" fmla="*/ 66 h 84"/>
                <a:gd name="T46" fmla="*/ 16 w 70"/>
                <a:gd name="T47" fmla="*/ 72 h 84"/>
                <a:gd name="T48" fmla="*/ 14 w 70"/>
                <a:gd name="T49" fmla="*/ 74 h 84"/>
                <a:gd name="T50" fmla="*/ 14 w 70"/>
                <a:gd name="T51" fmla="*/ 78 h 84"/>
                <a:gd name="T52" fmla="*/ 16 w 70"/>
                <a:gd name="T53" fmla="*/ 82 h 84"/>
                <a:gd name="T54" fmla="*/ 26 w 70"/>
                <a:gd name="T55" fmla="*/ 84 h 84"/>
                <a:gd name="T56" fmla="*/ 42 w 70"/>
                <a:gd name="T57" fmla="*/ 78 h 84"/>
                <a:gd name="T58" fmla="*/ 62 w 70"/>
                <a:gd name="T59" fmla="*/ 66 h 84"/>
                <a:gd name="T60" fmla="*/ 68 w 70"/>
                <a:gd name="T61" fmla="*/ 56 h 84"/>
                <a:gd name="T62" fmla="*/ 70 w 70"/>
                <a:gd name="T63" fmla="*/ 50 h 84"/>
                <a:gd name="T64" fmla="*/ 68 w 70"/>
                <a:gd name="T65" fmla="*/ 46 h 84"/>
                <a:gd name="T66" fmla="*/ 64 w 70"/>
                <a:gd name="T67" fmla="*/ 38 h 84"/>
                <a:gd name="T68" fmla="*/ 62 w 70"/>
                <a:gd name="T69" fmla="*/ 32 h 8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"/>
                <a:gd name="T106" fmla="*/ 0 h 84"/>
                <a:gd name="T107" fmla="*/ 70 w 70"/>
                <a:gd name="T108" fmla="*/ 84 h 8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" h="84">
                  <a:moveTo>
                    <a:pt x="62" y="30"/>
                  </a:moveTo>
                  <a:lnTo>
                    <a:pt x="58" y="30"/>
                  </a:lnTo>
                  <a:lnTo>
                    <a:pt x="56" y="28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4" y="20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48" y="22"/>
                  </a:lnTo>
                  <a:lnTo>
                    <a:pt x="46" y="22"/>
                  </a:lnTo>
                  <a:lnTo>
                    <a:pt x="44" y="20"/>
                  </a:lnTo>
                  <a:lnTo>
                    <a:pt x="42" y="18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40" y="8"/>
                  </a:lnTo>
                  <a:lnTo>
                    <a:pt x="50" y="2"/>
                  </a:lnTo>
                  <a:lnTo>
                    <a:pt x="38" y="0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2" y="16"/>
                  </a:lnTo>
                  <a:lnTo>
                    <a:pt x="30" y="18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6"/>
                  </a:lnTo>
                  <a:lnTo>
                    <a:pt x="8" y="22"/>
                  </a:lnTo>
                  <a:lnTo>
                    <a:pt x="2" y="24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10" y="38"/>
                  </a:lnTo>
                  <a:lnTo>
                    <a:pt x="12" y="42"/>
                  </a:lnTo>
                  <a:lnTo>
                    <a:pt x="14" y="46"/>
                  </a:lnTo>
                  <a:lnTo>
                    <a:pt x="16" y="54"/>
                  </a:lnTo>
                  <a:lnTo>
                    <a:pt x="16" y="58"/>
                  </a:lnTo>
                  <a:lnTo>
                    <a:pt x="16" y="62"/>
                  </a:lnTo>
                  <a:lnTo>
                    <a:pt x="16" y="66"/>
                  </a:lnTo>
                  <a:lnTo>
                    <a:pt x="16" y="70"/>
                  </a:lnTo>
                  <a:lnTo>
                    <a:pt x="16" y="72"/>
                  </a:lnTo>
                  <a:lnTo>
                    <a:pt x="14" y="74"/>
                  </a:lnTo>
                  <a:lnTo>
                    <a:pt x="14" y="76"/>
                  </a:lnTo>
                  <a:lnTo>
                    <a:pt x="14" y="78"/>
                  </a:lnTo>
                  <a:lnTo>
                    <a:pt x="14" y="80"/>
                  </a:lnTo>
                  <a:lnTo>
                    <a:pt x="16" y="82"/>
                  </a:lnTo>
                  <a:lnTo>
                    <a:pt x="20" y="84"/>
                  </a:lnTo>
                  <a:lnTo>
                    <a:pt x="26" y="84"/>
                  </a:lnTo>
                  <a:lnTo>
                    <a:pt x="30" y="82"/>
                  </a:lnTo>
                  <a:lnTo>
                    <a:pt x="42" y="78"/>
                  </a:lnTo>
                  <a:lnTo>
                    <a:pt x="54" y="72"/>
                  </a:lnTo>
                  <a:lnTo>
                    <a:pt x="62" y="66"/>
                  </a:lnTo>
                  <a:lnTo>
                    <a:pt x="66" y="62"/>
                  </a:lnTo>
                  <a:lnTo>
                    <a:pt x="68" y="56"/>
                  </a:lnTo>
                  <a:lnTo>
                    <a:pt x="70" y="52"/>
                  </a:lnTo>
                  <a:lnTo>
                    <a:pt x="70" y="50"/>
                  </a:lnTo>
                  <a:lnTo>
                    <a:pt x="68" y="48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4" y="38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2" y="3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7" name="Freeform 48"/>
            <p:cNvSpPr>
              <a:spLocks/>
            </p:cNvSpPr>
            <p:nvPr/>
          </p:nvSpPr>
          <p:spPr bwMode="gray">
            <a:xfrm>
              <a:off x="779" y="2164"/>
              <a:ext cx="108" cy="200"/>
            </a:xfrm>
            <a:custGeom>
              <a:avLst/>
              <a:gdLst>
                <a:gd name="T0" fmla="*/ 38 w 108"/>
                <a:gd name="T1" fmla="*/ 2 h 200"/>
                <a:gd name="T2" fmla="*/ 32 w 108"/>
                <a:gd name="T3" fmla="*/ 0 h 200"/>
                <a:gd name="T4" fmla="*/ 24 w 108"/>
                <a:gd name="T5" fmla="*/ 2 h 200"/>
                <a:gd name="T6" fmla="*/ 14 w 108"/>
                <a:gd name="T7" fmla="*/ 16 h 200"/>
                <a:gd name="T8" fmla="*/ 16 w 108"/>
                <a:gd name="T9" fmla="*/ 22 h 200"/>
                <a:gd name="T10" fmla="*/ 14 w 108"/>
                <a:gd name="T11" fmla="*/ 32 h 200"/>
                <a:gd name="T12" fmla="*/ 10 w 108"/>
                <a:gd name="T13" fmla="*/ 36 h 200"/>
                <a:gd name="T14" fmla="*/ 6 w 108"/>
                <a:gd name="T15" fmla="*/ 44 h 200"/>
                <a:gd name="T16" fmla="*/ 4 w 108"/>
                <a:gd name="T17" fmla="*/ 52 h 200"/>
                <a:gd name="T18" fmla="*/ 14 w 108"/>
                <a:gd name="T19" fmla="*/ 54 h 200"/>
                <a:gd name="T20" fmla="*/ 12 w 108"/>
                <a:gd name="T21" fmla="*/ 58 h 200"/>
                <a:gd name="T22" fmla="*/ 12 w 108"/>
                <a:gd name="T23" fmla="*/ 64 h 200"/>
                <a:gd name="T24" fmla="*/ 14 w 108"/>
                <a:gd name="T25" fmla="*/ 70 h 200"/>
                <a:gd name="T26" fmla="*/ 24 w 108"/>
                <a:gd name="T27" fmla="*/ 76 h 200"/>
                <a:gd name="T28" fmla="*/ 24 w 108"/>
                <a:gd name="T29" fmla="*/ 82 h 200"/>
                <a:gd name="T30" fmla="*/ 22 w 108"/>
                <a:gd name="T31" fmla="*/ 86 h 200"/>
                <a:gd name="T32" fmla="*/ 18 w 108"/>
                <a:gd name="T33" fmla="*/ 94 h 200"/>
                <a:gd name="T34" fmla="*/ 20 w 108"/>
                <a:gd name="T35" fmla="*/ 98 h 200"/>
                <a:gd name="T36" fmla="*/ 32 w 108"/>
                <a:gd name="T37" fmla="*/ 92 h 200"/>
                <a:gd name="T38" fmla="*/ 36 w 108"/>
                <a:gd name="T39" fmla="*/ 102 h 200"/>
                <a:gd name="T40" fmla="*/ 40 w 108"/>
                <a:gd name="T41" fmla="*/ 114 h 200"/>
                <a:gd name="T42" fmla="*/ 22 w 108"/>
                <a:gd name="T43" fmla="*/ 128 h 200"/>
                <a:gd name="T44" fmla="*/ 28 w 108"/>
                <a:gd name="T45" fmla="*/ 140 h 200"/>
                <a:gd name="T46" fmla="*/ 20 w 108"/>
                <a:gd name="T47" fmla="*/ 154 h 200"/>
                <a:gd name="T48" fmla="*/ 18 w 108"/>
                <a:gd name="T49" fmla="*/ 156 h 200"/>
                <a:gd name="T50" fmla="*/ 18 w 108"/>
                <a:gd name="T51" fmla="*/ 160 h 200"/>
                <a:gd name="T52" fmla="*/ 38 w 108"/>
                <a:gd name="T53" fmla="*/ 164 h 200"/>
                <a:gd name="T54" fmla="*/ 52 w 108"/>
                <a:gd name="T55" fmla="*/ 158 h 200"/>
                <a:gd name="T56" fmla="*/ 52 w 108"/>
                <a:gd name="T57" fmla="*/ 162 h 200"/>
                <a:gd name="T58" fmla="*/ 44 w 108"/>
                <a:gd name="T59" fmla="*/ 166 h 200"/>
                <a:gd name="T60" fmla="*/ 0 w 108"/>
                <a:gd name="T61" fmla="*/ 196 h 200"/>
                <a:gd name="T62" fmla="*/ 28 w 108"/>
                <a:gd name="T63" fmla="*/ 190 h 200"/>
                <a:gd name="T64" fmla="*/ 58 w 108"/>
                <a:gd name="T65" fmla="*/ 188 h 200"/>
                <a:gd name="T66" fmla="*/ 108 w 108"/>
                <a:gd name="T67" fmla="*/ 174 h 200"/>
                <a:gd name="T68" fmla="*/ 98 w 108"/>
                <a:gd name="T69" fmla="*/ 164 h 200"/>
                <a:gd name="T70" fmla="*/ 102 w 108"/>
                <a:gd name="T71" fmla="*/ 158 h 200"/>
                <a:gd name="T72" fmla="*/ 102 w 108"/>
                <a:gd name="T73" fmla="*/ 150 h 200"/>
                <a:gd name="T74" fmla="*/ 100 w 108"/>
                <a:gd name="T75" fmla="*/ 146 h 200"/>
                <a:gd name="T76" fmla="*/ 94 w 108"/>
                <a:gd name="T77" fmla="*/ 140 h 200"/>
                <a:gd name="T78" fmla="*/ 88 w 108"/>
                <a:gd name="T79" fmla="*/ 136 h 200"/>
                <a:gd name="T80" fmla="*/ 84 w 108"/>
                <a:gd name="T81" fmla="*/ 120 h 200"/>
                <a:gd name="T82" fmla="*/ 66 w 108"/>
                <a:gd name="T83" fmla="*/ 100 h 200"/>
                <a:gd name="T84" fmla="*/ 64 w 108"/>
                <a:gd name="T85" fmla="*/ 84 h 200"/>
                <a:gd name="T86" fmla="*/ 56 w 108"/>
                <a:gd name="T87" fmla="*/ 68 h 200"/>
                <a:gd name="T88" fmla="*/ 56 w 108"/>
                <a:gd name="T89" fmla="*/ 44 h 200"/>
                <a:gd name="T90" fmla="*/ 56 w 108"/>
                <a:gd name="T91" fmla="*/ 42 h 200"/>
                <a:gd name="T92" fmla="*/ 52 w 108"/>
                <a:gd name="T93" fmla="*/ 36 h 200"/>
                <a:gd name="T94" fmla="*/ 48 w 108"/>
                <a:gd name="T95" fmla="*/ 34 h 200"/>
                <a:gd name="T96" fmla="*/ 44 w 108"/>
                <a:gd name="T97" fmla="*/ 32 h 200"/>
                <a:gd name="T98" fmla="*/ 36 w 108"/>
                <a:gd name="T99" fmla="*/ 28 h 200"/>
                <a:gd name="T100" fmla="*/ 34 w 108"/>
                <a:gd name="T101" fmla="*/ 26 h 200"/>
                <a:gd name="T102" fmla="*/ 34 w 108"/>
                <a:gd name="T103" fmla="*/ 20 h 200"/>
                <a:gd name="T104" fmla="*/ 38 w 108"/>
                <a:gd name="T105" fmla="*/ 14 h 200"/>
                <a:gd name="T106" fmla="*/ 40 w 108"/>
                <a:gd name="T107" fmla="*/ 8 h 200"/>
                <a:gd name="T108" fmla="*/ 40 w 108"/>
                <a:gd name="T109" fmla="*/ 4 h 2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8"/>
                <a:gd name="T166" fmla="*/ 0 h 200"/>
                <a:gd name="T167" fmla="*/ 108 w 108"/>
                <a:gd name="T168" fmla="*/ 200 h 2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8" h="200">
                  <a:moveTo>
                    <a:pt x="40" y="2"/>
                  </a:move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4" y="16"/>
                  </a:lnTo>
                  <a:lnTo>
                    <a:pt x="16" y="18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4" y="32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14" y="54"/>
                  </a:lnTo>
                  <a:lnTo>
                    <a:pt x="14" y="56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2" y="64"/>
                  </a:lnTo>
                  <a:lnTo>
                    <a:pt x="12" y="66"/>
                  </a:lnTo>
                  <a:lnTo>
                    <a:pt x="14" y="70"/>
                  </a:lnTo>
                  <a:lnTo>
                    <a:pt x="16" y="72"/>
                  </a:lnTo>
                  <a:lnTo>
                    <a:pt x="24" y="76"/>
                  </a:lnTo>
                  <a:lnTo>
                    <a:pt x="24" y="80"/>
                  </a:lnTo>
                  <a:lnTo>
                    <a:pt x="24" y="82"/>
                  </a:lnTo>
                  <a:lnTo>
                    <a:pt x="22" y="84"/>
                  </a:lnTo>
                  <a:lnTo>
                    <a:pt x="22" y="86"/>
                  </a:lnTo>
                  <a:lnTo>
                    <a:pt x="20" y="90"/>
                  </a:lnTo>
                  <a:lnTo>
                    <a:pt x="18" y="94"/>
                  </a:lnTo>
                  <a:lnTo>
                    <a:pt x="18" y="96"/>
                  </a:lnTo>
                  <a:lnTo>
                    <a:pt x="20" y="98"/>
                  </a:lnTo>
                  <a:lnTo>
                    <a:pt x="22" y="100"/>
                  </a:lnTo>
                  <a:lnTo>
                    <a:pt x="32" y="92"/>
                  </a:lnTo>
                  <a:lnTo>
                    <a:pt x="44" y="94"/>
                  </a:lnTo>
                  <a:lnTo>
                    <a:pt x="36" y="102"/>
                  </a:lnTo>
                  <a:lnTo>
                    <a:pt x="34" y="114"/>
                  </a:lnTo>
                  <a:lnTo>
                    <a:pt x="40" y="114"/>
                  </a:lnTo>
                  <a:lnTo>
                    <a:pt x="40" y="128"/>
                  </a:lnTo>
                  <a:lnTo>
                    <a:pt x="22" y="128"/>
                  </a:lnTo>
                  <a:lnTo>
                    <a:pt x="22" y="138"/>
                  </a:lnTo>
                  <a:lnTo>
                    <a:pt x="28" y="140"/>
                  </a:lnTo>
                  <a:lnTo>
                    <a:pt x="20" y="152"/>
                  </a:lnTo>
                  <a:lnTo>
                    <a:pt x="20" y="154"/>
                  </a:lnTo>
                  <a:lnTo>
                    <a:pt x="18" y="154"/>
                  </a:lnTo>
                  <a:lnTo>
                    <a:pt x="18" y="156"/>
                  </a:lnTo>
                  <a:lnTo>
                    <a:pt x="18" y="158"/>
                  </a:lnTo>
                  <a:lnTo>
                    <a:pt x="18" y="160"/>
                  </a:lnTo>
                  <a:lnTo>
                    <a:pt x="20" y="160"/>
                  </a:lnTo>
                  <a:lnTo>
                    <a:pt x="38" y="164"/>
                  </a:lnTo>
                  <a:lnTo>
                    <a:pt x="48" y="160"/>
                  </a:lnTo>
                  <a:lnTo>
                    <a:pt x="52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48" y="164"/>
                  </a:lnTo>
                  <a:lnTo>
                    <a:pt x="44" y="166"/>
                  </a:lnTo>
                  <a:lnTo>
                    <a:pt x="20" y="176"/>
                  </a:lnTo>
                  <a:lnTo>
                    <a:pt x="0" y="196"/>
                  </a:lnTo>
                  <a:lnTo>
                    <a:pt x="10" y="200"/>
                  </a:lnTo>
                  <a:lnTo>
                    <a:pt x="28" y="190"/>
                  </a:lnTo>
                  <a:lnTo>
                    <a:pt x="36" y="188"/>
                  </a:lnTo>
                  <a:lnTo>
                    <a:pt x="58" y="188"/>
                  </a:lnTo>
                  <a:lnTo>
                    <a:pt x="84" y="182"/>
                  </a:lnTo>
                  <a:lnTo>
                    <a:pt x="108" y="174"/>
                  </a:lnTo>
                  <a:lnTo>
                    <a:pt x="96" y="164"/>
                  </a:lnTo>
                  <a:lnTo>
                    <a:pt x="98" y="164"/>
                  </a:lnTo>
                  <a:lnTo>
                    <a:pt x="100" y="162"/>
                  </a:lnTo>
                  <a:lnTo>
                    <a:pt x="102" y="158"/>
                  </a:lnTo>
                  <a:lnTo>
                    <a:pt x="102" y="154"/>
                  </a:lnTo>
                  <a:lnTo>
                    <a:pt x="102" y="150"/>
                  </a:lnTo>
                  <a:lnTo>
                    <a:pt x="102" y="148"/>
                  </a:lnTo>
                  <a:lnTo>
                    <a:pt x="100" y="146"/>
                  </a:lnTo>
                  <a:lnTo>
                    <a:pt x="98" y="142"/>
                  </a:lnTo>
                  <a:lnTo>
                    <a:pt x="94" y="140"/>
                  </a:lnTo>
                  <a:lnTo>
                    <a:pt x="90" y="138"/>
                  </a:lnTo>
                  <a:lnTo>
                    <a:pt x="88" y="136"/>
                  </a:lnTo>
                  <a:lnTo>
                    <a:pt x="86" y="132"/>
                  </a:lnTo>
                  <a:lnTo>
                    <a:pt x="84" y="120"/>
                  </a:lnTo>
                  <a:lnTo>
                    <a:pt x="78" y="108"/>
                  </a:lnTo>
                  <a:lnTo>
                    <a:pt x="66" y="100"/>
                  </a:lnTo>
                  <a:lnTo>
                    <a:pt x="66" y="94"/>
                  </a:lnTo>
                  <a:lnTo>
                    <a:pt x="64" y="84"/>
                  </a:lnTo>
                  <a:lnTo>
                    <a:pt x="60" y="72"/>
                  </a:lnTo>
                  <a:lnTo>
                    <a:pt x="56" y="68"/>
                  </a:lnTo>
                  <a:lnTo>
                    <a:pt x="48" y="62"/>
                  </a:lnTo>
                  <a:lnTo>
                    <a:pt x="56" y="44"/>
                  </a:lnTo>
                  <a:lnTo>
                    <a:pt x="56" y="42"/>
                  </a:lnTo>
                  <a:lnTo>
                    <a:pt x="54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48" y="34"/>
                  </a:lnTo>
                  <a:lnTo>
                    <a:pt x="46" y="32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40" y="12"/>
                  </a:lnTo>
                  <a:lnTo>
                    <a:pt x="40" y="8"/>
                  </a:lnTo>
                  <a:lnTo>
                    <a:pt x="42" y="6"/>
                  </a:lnTo>
                  <a:lnTo>
                    <a:pt x="40" y="4"/>
                  </a:lnTo>
                  <a:lnTo>
                    <a:pt x="40" y="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8" name="Freeform 49"/>
            <p:cNvSpPr>
              <a:spLocks/>
            </p:cNvSpPr>
            <p:nvPr/>
          </p:nvSpPr>
          <p:spPr bwMode="gray">
            <a:xfrm>
              <a:off x="757" y="2246"/>
              <a:ext cx="36" cy="32"/>
            </a:xfrm>
            <a:custGeom>
              <a:avLst/>
              <a:gdLst>
                <a:gd name="T0" fmla="*/ 16 w 36"/>
                <a:gd name="T1" fmla="*/ 0 h 32"/>
                <a:gd name="T2" fmla="*/ 16 w 36"/>
                <a:gd name="T3" fmla="*/ 0 h 32"/>
                <a:gd name="T4" fmla="*/ 18 w 36"/>
                <a:gd name="T5" fmla="*/ 0 h 32"/>
                <a:gd name="T6" fmla="*/ 20 w 36"/>
                <a:gd name="T7" fmla="*/ 0 h 32"/>
                <a:gd name="T8" fmla="*/ 24 w 36"/>
                <a:gd name="T9" fmla="*/ 0 h 32"/>
                <a:gd name="T10" fmla="*/ 28 w 36"/>
                <a:gd name="T11" fmla="*/ 0 h 32"/>
                <a:gd name="T12" fmla="*/ 30 w 36"/>
                <a:gd name="T13" fmla="*/ 2 h 32"/>
                <a:gd name="T14" fmla="*/ 32 w 36"/>
                <a:gd name="T15" fmla="*/ 6 h 32"/>
                <a:gd name="T16" fmla="*/ 32 w 36"/>
                <a:gd name="T17" fmla="*/ 6 h 32"/>
                <a:gd name="T18" fmla="*/ 34 w 36"/>
                <a:gd name="T19" fmla="*/ 8 h 32"/>
                <a:gd name="T20" fmla="*/ 36 w 36"/>
                <a:gd name="T21" fmla="*/ 12 h 32"/>
                <a:gd name="T22" fmla="*/ 36 w 36"/>
                <a:gd name="T23" fmla="*/ 16 h 32"/>
                <a:gd name="T24" fmla="*/ 36 w 36"/>
                <a:gd name="T25" fmla="*/ 22 h 32"/>
                <a:gd name="T26" fmla="*/ 32 w 36"/>
                <a:gd name="T27" fmla="*/ 28 h 32"/>
                <a:gd name="T28" fmla="*/ 32 w 36"/>
                <a:gd name="T29" fmla="*/ 28 h 32"/>
                <a:gd name="T30" fmla="*/ 30 w 36"/>
                <a:gd name="T31" fmla="*/ 30 h 32"/>
                <a:gd name="T32" fmla="*/ 28 w 36"/>
                <a:gd name="T33" fmla="*/ 32 h 32"/>
                <a:gd name="T34" fmla="*/ 26 w 36"/>
                <a:gd name="T35" fmla="*/ 30 h 32"/>
                <a:gd name="T36" fmla="*/ 24 w 36"/>
                <a:gd name="T37" fmla="*/ 30 h 32"/>
                <a:gd name="T38" fmla="*/ 20 w 36"/>
                <a:gd name="T39" fmla="*/ 30 h 32"/>
                <a:gd name="T40" fmla="*/ 18 w 36"/>
                <a:gd name="T41" fmla="*/ 28 h 32"/>
                <a:gd name="T42" fmla="*/ 16 w 36"/>
                <a:gd name="T43" fmla="*/ 26 h 32"/>
                <a:gd name="T44" fmla="*/ 16 w 36"/>
                <a:gd name="T45" fmla="*/ 24 h 32"/>
                <a:gd name="T46" fmla="*/ 16 w 36"/>
                <a:gd name="T47" fmla="*/ 20 h 32"/>
                <a:gd name="T48" fmla="*/ 14 w 36"/>
                <a:gd name="T49" fmla="*/ 18 h 32"/>
                <a:gd name="T50" fmla="*/ 14 w 36"/>
                <a:gd name="T51" fmla="*/ 18 h 32"/>
                <a:gd name="T52" fmla="*/ 14 w 36"/>
                <a:gd name="T53" fmla="*/ 18 h 32"/>
                <a:gd name="T54" fmla="*/ 12 w 36"/>
                <a:gd name="T55" fmla="*/ 20 h 32"/>
                <a:gd name="T56" fmla="*/ 10 w 36"/>
                <a:gd name="T57" fmla="*/ 22 h 32"/>
                <a:gd name="T58" fmla="*/ 8 w 36"/>
                <a:gd name="T59" fmla="*/ 22 h 32"/>
                <a:gd name="T60" fmla="*/ 6 w 36"/>
                <a:gd name="T61" fmla="*/ 20 h 32"/>
                <a:gd name="T62" fmla="*/ 4 w 36"/>
                <a:gd name="T63" fmla="*/ 18 h 32"/>
                <a:gd name="T64" fmla="*/ 2 w 36"/>
                <a:gd name="T65" fmla="*/ 18 h 32"/>
                <a:gd name="T66" fmla="*/ 0 w 36"/>
                <a:gd name="T67" fmla="*/ 14 h 32"/>
                <a:gd name="T68" fmla="*/ 0 w 36"/>
                <a:gd name="T69" fmla="*/ 12 h 32"/>
                <a:gd name="T70" fmla="*/ 2 w 36"/>
                <a:gd name="T71" fmla="*/ 8 h 32"/>
                <a:gd name="T72" fmla="*/ 16 w 36"/>
                <a:gd name="T73" fmla="*/ 0 h 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6"/>
                <a:gd name="T112" fmla="*/ 0 h 32"/>
                <a:gd name="T113" fmla="*/ 36 w 36"/>
                <a:gd name="T114" fmla="*/ 32 h 3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6" h="32">
                  <a:moveTo>
                    <a:pt x="16" y="0"/>
                  </a:moveTo>
                  <a:lnTo>
                    <a:pt x="16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2" y="6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16"/>
                  </a:lnTo>
                  <a:lnTo>
                    <a:pt x="36" y="22"/>
                  </a:lnTo>
                  <a:lnTo>
                    <a:pt x="32" y="28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0" y="30"/>
                  </a:lnTo>
                  <a:lnTo>
                    <a:pt x="18" y="28"/>
                  </a:lnTo>
                  <a:lnTo>
                    <a:pt x="16" y="26"/>
                  </a:lnTo>
                  <a:lnTo>
                    <a:pt x="16" y="24"/>
                  </a:lnTo>
                  <a:lnTo>
                    <a:pt x="16" y="20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6" y="20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6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9" name="Freeform 50"/>
            <p:cNvSpPr>
              <a:spLocks/>
            </p:cNvSpPr>
            <p:nvPr/>
          </p:nvSpPr>
          <p:spPr bwMode="gray">
            <a:xfrm>
              <a:off x="961" y="2194"/>
              <a:ext cx="36" cy="62"/>
            </a:xfrm>
            <a:custGeom>
              <a:avLst/>
              <a:gdLst>
                <a:gd name="T0" fmla="*/ 30 w 36"/>
                <a:gd name="T1" fmla="*/ 58 h 62"/>
                <a:gd name="T2" fmla="*/ 30 w 36"/>
                <a:gd name="T3" fmla="*/ 46 h 62"/>
                <a:gd name="T4" fmla="*/ 30 w 36"/>
                <a:gd name="T5" fmla="*/ 44 h 62"/>
                <a:gd name="T6" fmla="*/ 30 w 36"/>
                <a:gd name="T7" fmla="*/ 42 h 62"/>
                <a:gd name="T8" fmla="*/ 28 w 36"/>
                <a:gd name="T9" fmla="*/ 38 h 62"/>
                <a:gd name="T10" fmla="*/ 30 w 36"/>
                <a:gd name="T11" fmla="*/ 36 h 62"/>
                <a:gd name="T12" fmla="*/ 30 w 36"/>
                <a:gd name="T13" fmla="*/ 32 h 62"/>
                <a:gd name="T14" fmla="*/ 32 w 36"/>
                <a:gd name="T15" fmla="*/ 30 h 62"/>
                <a:gd name="T16" fmla="*/ 36 w 36"/>
                <a:gd name="T17" fmla="*/ 28 h 62"/>
                <a:gd name="T18" fmla="*/ 36 w 36"/>
                <a:gd name="T19" fmla="*/ 28 h 62"/>
                <a:gd name="T20" fmla="*/ 36 w 36"/>
                <a:gd name="T21" fmla="*/ 24 h 62"/>
                <a:gd name="T22" fmla="*/ 34 w 36"/>
                <a:gd name="T23" fmla="*/ 22 h 62"/>
                <a:gd name="T24" fmla="*/ 34 w 36"/>
                <a:gd name="T25" fmla="*/ 18 h 62"/>
                <a:gd name="T26" fmla="*/ 32 w 36"/>
                <a:gd name="T27" fmla="*/ 16 h 62"/>
                <a:gd name="T28" fmla="*/ 32 w 36"/>
                <a:gd name="T29" fmla="*/ 16 h 62"/>
                <a:gd name="T30" fmla="*/ 30 w 36"/>
                <a:gd name="T31" fmla="*/ 12 h 62"/>
                <a:gd name="T32" fmla="*/ 30 w 36"/>
                <a:gd name="T33" fmla="*/ 8 h 62"/>
                <a:gd name="T34" fmla="*/ 30 w 36"/>
                <a:gd name="T35" fmla="*/ 4 h 62"/>
                <a:gd name="T36" fmla="*/ 28 w 36"/>
                <a:gd name="T37" fmla="*/ 0 h 62"/>
                <a:gd name="T38" fmla="*/ 28 w 36"/>
                <a:gd name="T39" fmla="*/ 0 h 62"/>
                <a:gd name="T40" fmla="*/ 24 w 36"/>
                <a:gd name="T41" fmla="*/ 0 h 62"/>
                <a:gd name="T42" fmla="*/ 2 w 36"/>
                <a:gd name="T43" fmla="*/ 20 h 62"/>
                <a:gd name="T44" fmla="*/ 2 w 36"/>
                <a:gd name="T45" fmla="*/ 22 h 62"/>
                <a:gd name="T46" fmla="*/ 0 w 36"/>
                <a:gd name="T47" fmla="*/ 26 h 62"/>
                <a:gd name="T48" fmla="*/ 0 w 36"/>
                <a:gd name="T49" fmla="*/ 32 h 62"/>
                <a:gd name="T50" fmla="*/ 0 w 36"/>
                <a:gd name="T51" fmla="*/ 36 h 62"/>
                <a:gd name="T52" fmla="*/ 2 w 36"/>
                <a:gd name="T53" fmla="*/ 40 h 62"/>
                <a:gd name="T54" fmla="*/ 2 w 36"/>
                <a:gd name="T55" fmla="*/ 44 h 62"/>
                <a:gd name="T56" fmla="*/ 2 w 36"/>
                <a:gd name="T57" fmla="*/ 46 h 62"/>
                <a:gd name="T58" fmla="*/ 10 w 36"/>
                <a:gd name="T59" fmla="*/ 54 h 62"/>
                <a:gd name="T60" fmla="*/ 10 w 36"/>
                <a:gd name="T61" fmla="*/ 62 h 62"/>
                <a:gd name="T62" fmla="*/ 30 w 36"/>
                <a:gd name="T63" fmla="*/ 58 h 6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6"/>
                <a:gd name="T97" fmla="*/ 0 h 62"/>
                <a:gd name="T98" fmla="*/ 36 w 36"/>
                <a:gd name="T99" fmla="*/ 62 h 6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6" h="62">
                  <a:moveTo>
                    <a:pt x="30" y="58"/>
                  </a:moveTo>
                  <a:lnTo>
                    <a:pt x="30" y="46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8" y="38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6" y="28"/>
                  </a:lnTo>
                  <a:lnTo>
                    <a:pt x="36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10" y="54"/>
                  </a:lnTo>
                  <a:lnTo>
                    <a:pt x="10" y="62"/>
                  </a:lnTo>
                  <a:lnTo>
                    <a:pt x="30" y="5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0" name="Freeform 51"/>
            <p:cNvSpPr>
              <a:spLocks/>
            </p:cNvSpPr>
            <p:nvPr/>
          </p:nvSpPr>
          <p:spPr bwMode="gray">
            <a:xfrm>
              <a:off x="1011" y="1856"/>
              <a:ext cx="168" cy="390"/>
            </a:xfrm>
            <a:custGeom>
              <a:avLst/>
              <a:gdLst>
                <a:gd name="T0" fmla="*/ 0 w 168"/>
                <a:gd name="T1" fmla="*/ 286 h 390"/>
                <a:gd name="T2" fmla="*/ 0 w 168"/>
                <a:gd name="T3" fmla="*/ 300 h 390"/>
                <a:gd name="T4" fmla="*/ 0 w 168"/>
                <a:gd name="T5" fmla="*/ 312 h 390"/>
                <a:gd name="T6" fmla="*/ 0 w 168"/>
                <a:gd name="T7" fmla="*/ 322 h 390"/>
                <a:gd name="T8" fmla="*/ 16 w 168"/>
                <a:gd name="T9" fmla="*/ 388 h 390"/>
                <a:gd name="T10" fmla="*/ 38 w 168"/>
                <a:gd name="T11" fmla="*/ 382 h 390"/>
                <a:gd name="T12" fmla="*/ 50 w 168"/>
                <a:gd name="T13" fmla="*/ 372 h 390"/>
                <a:gd name="T14" fmla="*/ 60 w 168"/>
                <a:gd name="T15" fmla="*/ 360 h 390"/>
                <a:gd name="T16" fmla="*/ 66 w 168"/>
                <a:gd name="T17" fmla="*/ 328 h 390"/>
                <a:gd name="T18" fmla="*/ 88 w 168"/>
                <a:gd name="T19" fmla="*/ 296 h 390"/>
                <a:gd name="T20" fmla="*/ 94 w 168"/>
                <a:gd name="T21" fmla="*/ 282 h 390"/>
                <a:gd name="T22" fmla="*/ 92 w 168"/>
                <a:gd name="T23" fmla="*/ 272 h 390"/>
                <a:gd name="T24" fmla="*/ 82 w 168"/>
                <a:gd name="T25" fmla="*/ 264 h 390"/>
                <a:gd name="T26" fmla="*/ 76 w 168"/>
                <a:gd name="T27" fmla="*/ 262 h 390"/>
                <a:gd name="T28" fmla="*/ 78 w 168"/>
                <a:gd name="T29" fmla="*/ 230 h 390"/>
                <a:gd name="T30" fmla="*/ 78 w 168"/>
                <a:gd name="T31" fmla="*/ 232 h 390"/>
                <a:gd name="T32" fmla="*/ 80 w 168"/>
                <a:gd name="T33" fmla="*/ 218 h 390"/>
                <a:gd name="T34" fmla="*/ 86 w 168"/>
                <a:gd name="T35" fmla="*/ 204 h 390"/>
                <a:gd name="T36" fmla="*/ 94 w 168"/>
                <a:gd name="T37" fmla="*/ 194 h 390"/>
                <a:gd name="T38" fmla="*/ 106 w 168"/>
                <a:gd name="T39" fmla="*/ 184 h 390"/>
                <a:gd name="T40" fmla="*/ 116 w 168"/>
                <a:gd name="T41" fmla="*/ 176 h 390"/>
                <a:gd name="T42" fmla="*/ 122 w 168"/>
                <a:gd name="T43" fmla="*/ 158 h 390"/>
                <a:gd name="T44" fmla="*/ 122 w 168"/>
                <a:gd name="T45" fmla="*/ 140 h 390"/>
                <a:gd name="T46" fmla="*/ 156 w 168"/>
                <a:gd name="T47" fmla="*/ 118 h 390"/>
                <a:gd name="T48" fmla="*/ 168 w 168"/>
                <a:gd name="T49" fmla="*/ 118 h 390"/>
                <a:gd name="T50" fmla="*/ 162 w 168"/>
                <a:gd name="T51" fmla="*/ 106 h 390"/>
                <a:gd name="T52" fmla="*/ 152 w 168"/>
                <a:gd name="T53" fmla="*/ 80 h 390"/>
                <a:gd name="T54" fmla="*/ 152 w 168"/>
                <a:gd name="T55" fmla="*/ 72 h 390"/>
                <a:gd name="T56" fmla="*/ 156 w 168"/>
                <a:gd name="T57" fmla="*/ 68 h 390"/>
                <a:gd name="T58" fmla="*/ 156 w 168"/>
                <a:gd name="T59" fmla="*/ 56 h 390"/>
                <a:gd name="T60" fmla="*/ 140 w 168"/>
                <a:gd name="T61" fmla="*/ 38 h 390"/>
                <a:gd name="T62" fmla="*/ 130 w 168"/>
                <a:gd name="T63" fmla="*/ 24 h 390"/>
                <a:gd name="T64" fmla="*/ 122 w 168"/>
                <a:gd name="T65" fmla="*/ 20 h 390"/>
                <a:gd name="T66" fmla="*/ 114 w 168"/>
                <a:gd name="T67" fmla="*/ 4 h 390"/>
                <a:gd name="T68" fmla="*/ 102 w 168"/>
                <a:gd name="T69" fmla="*/ 14 h 390"/>
                <a:gd name="T70" fmla="*/ 92 w 168"/>
                <a:gd name="T71" fmla="*/ 24 h 390"/>
                <a:gd name="T72" fmla="*/ 86 w 168"/>
                <a:gd name="T73" fmla="*/ 32 h 390"/>
                <a:gd name="T74" fmla="*/ 80 w 168"/>
                <a:gd name="T75" fmla="*/ 44 h 390"/>
                <a:gd name="T76" fmla="*/ 76 w 168"/>
                <a:gd name="T77" fmla="*/ 56 h 390"/>
                <a:gd name="T78" fmla="*/ 70 w 168"/>
                <a:gd name="T79" fmla="*/ 82 h 390"/>
                <a:gd name="T80" fmla="*/ 64 w 168"/>
                <a:gd name="T81" fmla="*/ 92 h 390"/>
                <a:gd name="T82" fmla="*/ 54 w 168"/>
                <a:gd name="T83" fmla="*/ 104 h 390"/>
                <a:gd name="T84" fmla="*/ 46 w 168"/>
                <a:gd name="T85" fmla="*/ 122 h 390"/>
                <a:gd name="T86" fmla="*/ 12 w 168"/>
                <a:gd name="T87" fmla="*/ 178 h 390"/>
                <a:gd name="T88" fmla="*/ 14 w 168"/>
                <a:gd name="T89" fmla="*/ 260 h 390"/>
                <a:gd name="T90" fmla="*/ 14 w 168"/>
                <a:gd name="T91" fmla="*/ 266 h 390"/>
                <a:gd name="T92" fmla="*/ 8 w 168"/>
                <a:gd name="T93" fmla="*/ 278 h 3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68"/>
                <a:gd name="T142" fmla="*/ 0 h 390"/>
                <a:gd name="T143" fmla="*/ 168 w 168"/>
                <a:gd name="T144" fmla="*/ 390 h 3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68" h="390">
                  <a:moveTo>
                    <a:pt x="0" y="280"/>
                  </a:moveTo>
                  <a:lnTo>
                    <a:pt x="0" y="282"/>
                  </a:lnTo>
                  <a:lnTo>
                    <a:pt x="0" y="286"/>
                  </a:lnTo>
                  <a:lnTo>
                    <a:pt x="0" y="292"/>
                  </a:lnTo>
                  <a:lnTo>
                    <a:pt x="0" y="296"/>
                  </a:lnTo>
                  <a:lnTo>
                    <a:pt x="0" y="300"/>
                  </a:lnTo>
                  <a:lnTo>
                    <a:pt x="0" y="302"/>
                  </a:lnTo>
                  <a:lnTo>
                    <a:pt x="0" y="308"/>
                  </a:lnTo>
                  <a:lnTo>
                    <a:pt x="0" y="312"/>
                  </a:lnTo>
                  <a:lnTo>
                    <a:pt x="0" y="318"/>
                  </a:lnTo>
                  <a:lnTo>
                    <a:pt x="0" y="322"/>
                  </a:lnTo>
                  <a:lnTo>
                    <a:pt x="0" y="350"/>
                  </a:lnTo>
                  <a:lnTo>
                    <a:pt x="12" y="368"/>
                  </a:lnTo>
                  <a:lnTo>
                    <a:pt x="16" y="388"/>
                  </a:lnTo>
                  <a:lnTo>
                    <a:pt x="24" y="390"/>
                  </a:lnTo>
                  <a:lnTo>
                    <a:pt x="36" y="386"/>
                  </a:lnTo>
                  <a:lnTo>
                    <a:pt x="38" y="382"/>
                  </a:lnTo>
                  <a:lnTo>
                    <a:pt x="42" y="378"/>
                  </a:lnTo>
                  <a:lnTo>
                    <a:pt x="46" y="374"/>
                  </a:lnTo>
                  <a:lnTo>
                    <a:pt x="50" y="372"/>
                  </a:lnTo>
                  <a:lnTo>
                    <a:pt x="54" y="372"/>
                  </a:lnTo>
                  <a:lnTo>
                    <a:pt x="54" y="370"/>
                  </a:lnTo>
                  <a:lnTo>
                    <a:pt x="60" y="360"/>
                  </a:lnTo>
                  <a:lnTo>
                    <a:pt x="64" y="346"/>
                  </a:lnTo>
                  <a:lnTo>
                    <a:pt x="66" y="334"/>
                  </a:lnTo>
                  <a:lnTo>
                    <a:pt x="66" y="328"/>
                  </a:lnTo>
                  <a:lnTo>
                    <a:pt x="66" y="320"/>
                  </a:lnTo>
                  <a:lnTo>
                    <a:pt x="84" y="300"/>
                  </a:lnTo>
                  <a:lnTo>
                    <a:pt x="88" y="296"/>
                  </a:lnTo>
                  <a:lnTo>
                    <a:pt x="92" y="290"/>
                  </a:lnTo>
                  <a:lnTo>
                    <a:pt x="92" y="286"/>
                  </a:lnTo>
                  <a:lnTo>
                    <a:pt x="94" y="282"/>
                  </a:lnTo>
                  <a:lnTo>
                    <a:pt x="94" y="278"/>
                  </a:lnTo>
                  <a:lnTo>
                    <a:pt x="92" y="278"/>
                  </a:lnTo>
                  <a:lnTo>
                    <a:pt x="92" y="272"/>
                  </a:lnTo>
                  <a:lnTo>
                    <a:pt x="90" y="268"/>
                  </a:lnTo>
                  <a:lnTo>
                    <a:pt x="86" y="266"/>
                  </a:lnTo>
                  <a:lnTo>
                    <a:pt x="82" y="264"/>
                  </a:lnTo>
                  <a:lnTo>
                    <a:pt x="80" y="264"/>
                  </a:lnTo>
                  <a:lnTo>
                    <a:pt x="78" y="262"/>
                  </a:lnTo>
                  <a:lnTo>
                    <a:pt x="76" y="262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8" y="232"/>
                  </a:lnTo>
                  <a:lnTo>
                    <a:pt x="78" y="230"/>
                  </a:lnTo>
                  <a:lnTo>
                    <a:pt x="80" y="226"/>
                  </a:lnTo>
                  <a:lnTo>
                    <a:pt x="80" y="218"/>
                  </a:lnTo>
                  <a:lnTo>
                    <a:pt x="82" y="212"/>
                  </a:lnTo>
                  <a:lnTo>
                    <a:pt x="84" y="208"/>
                  </a:lnTo>
                  <a:lnTo>
                    <a:pt x="86" y="204"/>
                  </a:lnTo>
                  <a:lnTo>
                    <a:pt x="88" y="200"/>
                  </a:lnTo>
                  <a:lnTo>
                    <a:pt x="90" y="196"/>
                  </a:lnTo>
                  <a:lnTo>
                    <a:pt x="94" y="194"/>
                  </a:lnTo>
                  <a:lnTo>
                    <a:pt x="98" y="190"/>
                  </a:lnTo>
                  <a:lnTo>
                    <a:pt x="104" y="188"/>
                  </a:lnTo>
                  <a:lnTo>
                    <a:pt x="106" y="184"/>
                  </a:lnTo>
                  <a:lnTo>
                    <a:pt x="110" y="184"/>
                  </a:lnTo>
                  <a:lnTo>
                    <a:pt x="110" y="182"/>
                  </a:lnTo>
                  <a:lnTo>
                    <a:pt x="116" y="176"/>
                  </a:lnTo>
                  <a:lnTo>
                    <a:pt x="120" y="170"/>
                  </a:lnTo>
                  <a:lnTo>
                    <a:pt x="122" y="164"/>
                  </a:lnTo>
                  <a:lnTo>
                    <a:pt x="122" y="158"/>
                  </a:lnTo>
                  <a:lnTo>
                    <a:pt x="122" y="156"/>
                  </a:lnTo>
                  <a:lnTo>
                    <a:pt x="122" y="154"/>
                  </a:lnTo>
                  <a:lnTo>
                    <a:pt x="122" y="140"/>
                  </a:lnTo>
                  <a:lnTo>
                    <a:pt x="134" y="130"/>
                  </a:lnTo>
                  <a:lnTo>
                    <a:pt x="144" y="120"/>
                  </a:lnTo>
                  <a:lnTo>
                    <a:pt x="156" y="118"/>
                  </a:lnTo>
                  <a:lnTo>
                    <a:pt x="166" y="120"/>
                  </a:lnTo>
                  <a:lnTo>
                    <a:pt x="168" y="118"/>
                  </a:lnTo>
                  <a:lnTo>
                    <a:pt x="168" y="116"/>
                  </a:lnTo>
                  <a:lnTo>
                    <a:pt x="166" y="114"/>
                  </a:lnTo>
                  <a:lnTo>
                    <a:pt x="162" y="106"/>
                  </a:lnTo>
                  <a:lnTo>
                    <a:pt x="158" y="96"/>
                  </a:lnTo>
                  <a:lnTo>
                    <a:pt x="154" y="86"/>
                  </a:lnTo>
                  <a:lnTo>
                    <a:pt x="152" y="80"/>
                  </a:lnTo>
                  <a:lnTo>
                    <a:pt x="152" y="78"/>
                  </a:lnTo>
                  <a:lnTo>
                    <a:pt x="152" y="76"/>
                  </a:lnTo>
                  <a:lnTo>
                    <a:pt x="152" y="72"/>
                  </a:lnTo>
                  <a:lnTo>
                    <a:pt x="154" y="70"/>
                  </a:lnTo>
                  <a:lnTo>
                    <a:pt x="156" y="68"/>
                  </a:lnTo>
                  <a:lnTo>
                    <a:pt x="158" y="64"/>
                  </a:lnTo>
                  <a:lnTo>
                    <a:pt x="158" y="60"/>
                  </a:lnTo>
                  <a:lnTo>
                    <a:pt x="156" y="56"/>
                  </a:lnTo>
                  <a:lnTo>
                    <a:pt x="152" y="50"/>
                  </a:lnTo>
                  <a:lnTo>
                    <a:pt x="142" y="42"/>
                  </a:lnTo>
                  <a:lnTo>
                    <a:pt x="140" y="38"/>
                  </a:lnTo>
                  <a:lnTo>
                    <a:pt x="136" y="32"/>
                  </a:lnTo>
                  <a:lnTo>
                    <a:pt x="132" y="28"/>
                  </a:lnTo>
                  <a:lnTo>
                    <a:pt x="130" y="24"/>
                  </a:lnTo>
                  <a:lnTo>
                    <a:pt x="126" y="22"/>
                  </a:lnTo>
                  <a:lnTo>
                    <a:pt x="124" y="20"/>
                  </a:lnTo>
                  <a:lnTo>
                    <a:pt x="122" y="20"/>
                  </a:lnTo>
                  <a:lnTo>
                    <a:pt x="118" y="0"/>
                  </a:lnTo>
                  <a:lnTo>
                    <a:pt x="116" y="2"/>
                  </a:lnTo>
                  <a:lnTo>
                    <a:pt x="114" y="4"/>
                  </a:lnTo>
                  <a:lnTo>
                    <a:pt x="110" y="6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4" y="22"/>
                  </a:lnTo>
                  <a:lnTo>
                    <a:pt x="92" y="24"/>
                  </a:lnTo>
                  <a:lnTo>
                    <a:pt x="90" y="26"/>
                  </a:lnTo>
                  <a:lnTo>
                    <a:pt x="88" y="28"/>
                  </a:lnTo>
                  <a:lnTo>
                    <a:pt x="86" y="32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0" y="44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6" y="56"/>
                  </a:lnTo>
                  <a:lnTo>
                    <a:pt x="72" y="60"/>
                  </a:lnTo>
                  <a:lnTo>
                    <a:pt x="72" y="82"/>
                  </a:lnTo>
                  <a:lnTo>
                    <a:pt x="70" y="82"/>
                  </a:lnTo>
                  <a:lnTo>
                    <a:pt x="70" y="84"/>
                  </a:lnTo>
                  <a:lnTo>
                    <a:pt x="66" y="88"/>
                  </a:lnTo>
                  <a:lnTo>
                    <a:pt x="64" y="92"/>
                  </a:lnTo>
                  <a:lnTo>
                    <a:pt x="60" y="96"/>
                  </a:lnTo>
                  <a:lnTo>
                    <a:pt x="56" y="100"/>
                  </a:lnTo>
                  <a:lnTo>
                    <a:pt x="54" y="104"/>
                  </a:lnTo>
                  <a:lnTo>
                    <a:pt x="50" y="106"/>
                  </a:lnTo>
                  <a:lnTo>
                    <a:pt x="48" y="106"/>
                  </a:lnTo>
                  <a:lnTo>
                    <a:pt x="46" y="122"/>
                  </a:lnTo>
                  <a:lnTo>
                    <a:pt x="36" y="140"/>
                  </a:lnTo>
                  <a:lnTo>
                    <a:pt x="34" y="164"/>
                  </a:lnTo>
                  <a:lnTo>
                    <a:pt x="12" y="178"/>
                  </a:lnTo>
                  <a:lnTo>
                    <a:pt x="16" y="184"/>
                  </a:lnTo>
                  <a:lnTo>
                    <a:pt x="16" y="234"/>
                  </a:lnTo>
                  <a:lnTo>
                    <a:pt x="14" y="260"/>
                  </a:lnTo>
                  <a:lnTo>
                    <a:pt x="14" y="262"/>
                  </a:lnTo>
                  <a:lnTo>
                    <a:pt x="14" y="264"/>
                  </a:lnTo>
                  <a:lnTo>
                    <a:pt x="14" y="266"/>
                  </a:lnTo>
                  <a:lnTo>
                    <a:pt x="12" y="270"/>
                  </a:lnTo>
                  <a:lnTo>
                    <a:pt x="12" y="274"/>
                  </a:lnTo>
                  <a:lnTo>
                    <a:pt x="8" y="278"/>
                  </a:lnTo>
                  <a:lnTo>
                    <a:pt x="4" y="280"/>
                  </a:lnTo>
                  <a:lnTo>
                    <a:pt x="0" y="28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gray">
            <a:xfrm>
              <a:off x="1129" y="1828"/>
              <a:ext cx="124" cy="310"/>
            </a:xfrm>
            <a:custGeom>
              <a:avLst/>
              <a:gdLst>
                <a:gd name="T0" fmla="*/ 102 w 124"/>
                <a:gd name="T1" fmla="*/ 62 h 310"/>
                <a:gd name="T2" fmla="*/ 122 w 124"/>
                <a:gd name="T3" fmla="*/ 112 h 310"/>
                <a:gd name="T4" fmla="*/ 112 w 124"/>
                <a:gd name="T5" fmla="*/ 128 h 310"/>
                <a:gd name="T6" fmla="*/ 114 w 124"/>
                <a:gd name="T7" fmla="*/ 134 h 310"/>
                <a:gd name="T8" fmla="*/ 118 w 124"/>
                <a:gd name="T9" fmla="*/ 144 h 310"/>
                <a:gd name="T10" fmla="*/ 118 w 124"/>
                <a:gd name="T11" fmla="*/ 152 h 310"/>
                <a:gd name="T12" fmla="*/ 114 w 124"/>
                <a:gd name="T13" fmla="*/ 182 h 310"/>
                <a:gd name="T14" fmla="*/ 114 w 124"/>
                <a:gd name="T15" fmla="*/ 212 h 310"/>
                <a:gd name="T16" fmla="*/ 122 w 124"/>
                <a:gd name="T17" fmla="*/ 222 h 310"/>
                <a:gd name="T18" fmla="*/ 124 w 124"/>
                <a:gd name="T19" fmla="*/ 254 h 310"/>
                <a:gd name="T20" fmla="*/ 124 w 124"/>
                <a:gd name="T21" fmla="*/ 260 h 310"/>
                <a:gd name="T22" fmla="*/ 90 w 124"/>
                <a:gd name="T23" fmla="*/ 292 h 310"/>
                <a:gd name="T24" fmla="*/ 92 w 124"/>
                <a:gd name="T25" fmla="*/ 294 h 310"/>
                <a:gd name="T26" fmla="*/ 88 w 124"/>
                <a:gd name="T27" fmla="*/ 294 h 310"/>
                <a:gd name="T28" fmla="*/ 80 w 124"/>
                <a:gd name="T29" fmla="*/ 292 h 310"/>
                <a:gd name="T30" fmla="*/ 72 w 124"/>
                <a:gd name="T31" fmla="*/ 296 h 310"/>
                <a:gd name="T32" fmla="*/ 54 w 124"/>
                <a:gd name="T33" fmla="*/ 302 h 310"/>
                <a:gd name="T34" fmla="*/ 48 w 124"/>
                <a:gd name="T35" fmla="*/ 304 h 310"/>
                <a:gd name="T36" fmla="*/ 38 w 124"/>
                <a:gd name="T37" fmla="*/ 306 h 310"/>
                <a:gd name="T38" fmla="*/ 24 w 124"/>
                <a:gd name="T39" fmla="*/ 306 h 310"/>
                <a:gd name="T40" fmla="*/ 20 w 124"/>
                <a:gd name="T41" fmla="*/ 304 h 310"/>
                <a:gd name="T42" fmla="*/ 12 w 124"/>
                <a:gd name="T43" fmla="*/ 298 h 310"/>
                <a:gd name="T44" fmla="*/ 6 w 124"/>
                <a:gd name="T45" fmla="*/ 292 h 310"/>
                <a:gd name="T46" fmla="*/ 4 w 124"/>
                <a:gd name="T47" fmla="*/ 286 h 310"/>
                <a:gd name="T48" fmla="*/ 4 w 124"/>
                <a:gd name="T49" fmla="*/ 278 h 310"/>
                <a:gd name="T50" fmla="*/ 4 w 124"/>
                <a:gd name="T51" fmla="*/ 268 h 310"/>
                <a:gd name="T52" fmla="*/ 4 w 124"/>
                <a:gd name="T53" fmla="*/ 230 h 310"/>
                <a:gd name="T54" fmla="*/ 6 w 124"/>
                <a:gd name="T55" fmla="*/ 224 h 310"/>
                <a:gd name="T56" fmla="*/ 12 w 124"/>
                <a:gd name="T57" fmla="*/ 212 h 310"/>
                <a:gd name="T58" fmla="*/ 42 w 124"/>
                <a:gd name="T59" fmla="*/ 186 h 310"/>
                <a:gd name="T60" fmla="*/ 50 w 124"/>
                <a:gd name="T61" fmla="*/ 178 h 310"/>
                <a:gd name="T62" fmla="*/ 56 w 124"/>
                <a:gd name="T63" fmla="*/ 158 h 310"/>
                <a:gd name="T64" fmla="*/ 48 w 124"/>
                <a:gd name="T65" fmla="*/ 148 h 310"/>
                <a:gd name="T66" fmla="*/ 50 w 124"/>
                <a:gd name="T67" fmla="*/ 146 h 310"/>
                <a:gd name="T68" fmla="*/ 48 w 124"/>
                <a:gd name="T69" fmla="*/ 142 h 310"/>
                <a:gd name="T70" fmla="*/ 38 w 124"/>
                <a:gd name="T71" fmla="*/ 122 h 310"/>
                <a:gd name="T72" fmla="*/ 34 w 124"/>
                <a:gd name="T73" fmla="*/ 100 h 310"/>
                <a:gd name="T74" fmla="*/ 36 w 124"/>
                <a:gd name="T75" fmla="*/ 98 h 310"/>
                <a:gd name="T76" fmla="*/ 40 w 124"/>
                <a:gd name="T77" fmla="*/ 94 h 310"/>
                <a:gd name="T78" fmla="*/ 38 w 124"/>
                <a:gd name="T79" fmla="*/ 86 h 310"/>
                <a:gd name="T80" fmla="*/ 32 w 124"/>
                <a:gd name="T81" fmla="*/ 76 h 310"/>
                <a:gd name="T82" fmla="*/ 22 w 124"/>
                <a:gd name="T83" fmla="*/ 68 h 310"/>
                <a:gd name="T84" fmla="*/ 18 w 124"/>
                <a:gd name="T85" fmla="*/ 62 h 310"/>
                <a:gd name="T86" fmla="*/ 10 w 124"/>
                <a:gd name="T87" fmla="*/ 52 h 310"/>
                <a:gd name="T88" fmla="*/ 0 w 124"/>
                <a:gd name="T89" fmla="*/ 28 h 310"/>
                <a:gd name="T90" fmla="*/ 10 w 124"/>
                <a:gd name="T91" fmla="*/ 20 h 310"/>
                <a:gd name="T92" fmla="*/ 28 w 124"/>
                <a:gd name="T93" fmla="*/ 16 h 310"/>
                <a:gd name="T94" fmla="*/ 40 w 124"/>
                <a:gd name="T95" fmla="*/ 24 h 310"/>
                <a:gd name="T96" fmla="*/ 58 w 124"/>
                <a:gd name="T97" fmla="*/ 22 h 310"/>
                <a:gd name="T98" fmla="*/ 72 w 124"/>
                <a:gd name="T99" fmla="*/ 14 h 310"/>
                <a:gd name="T100" fmla="*/ 72 w 124"/>
                <a:gd name="T101" fmla="*/ 12 h 310"/>
                <a:gd name="T102" fmla="*/ 76 w 124"/>
                <a:gd name="T103" fmla="*/ 6 h 310"/>
                <a:gd name="T104" fmla="*/ 82 w 124"/>
                <a:gd name="T105" fmla="*/ 2 h 310"/>
                <a:gd name="T106" fmla="*/ 92 w 124"/>
                <a:gd name="T107" fmla="*/ 2 h 310"/>
                <a:gd name="T108" fmla="*/ 120 w 124"/>
                <a:gd name="T109" fmla="*/ 20 h 310"/>
                <a:gd name="T110" fmla="*/ 116 w 124"/>
                <a:gd name="T111" fmla="*/ 26 h 310"/>
                <a:gd name="T112" fmla="*/ 102 w 124"/>
                <a:gd name="T113" fmla="*/ 46 h 3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4"/>
                <a:gd name="T172" fmla="*/ 0 h 310"/>
                <a:gd name="T173" fmla="*/ 124 w 124"/>
                <a:gd name="T174" fmla="*/ 310 h 3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4" h="310">
                  <a:moveTo>
                    <a:pt x="102" y="46"/>
                  </a:moveTo>
                  <a:lnTo>
                    <a:pt x="102" y="62"/>
                  </a:lnTo>
                  <a:lnTo>
                    <a:pt x="122" y="82"/>
                  </a:lnTo>
                  <a:lnTo>
                    <a:pt x="122" y="112"/>
                  </a:lnTo>
                  <a:lnTo>
                    <a:pt x="110" y="126"/>
                  </a:lnTo>
                  <a:lnTo>
                    <a:pt x="112" y="128"/>
                  </a:lnTo>
                  <a:lnTo>
                    <a:pt x="112" y="130"/>
                  </a:lnTo>
                  <a:lnTo>
                    <a:pt x="114" y="134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18" y="146"/>
                  </a:lnTo>
                  <a:lnTo>
                    <a:pt x="118" y="152"/>
                  </a:lnTo>
                  <a:lnTo>
                    <a:pt x="116" y="164"/>
                  </a:lnTo>
                  <a:lnTo>
                    <a:pt x="114" y="182"/>
                  </a:lnTo>
                  <a:lnTo>
                    <a:pt x="114" y="200"/>
                  </a:lnTo>
                  <a:lnTo>
                    <a:pt x="114" y="212"/>
                  </a:lnTo>
                  <a:lnTo>
                    <a:pt x="118" y="218"/>
                  </a:lnTo>
                  <a:lnTo>
                    <a:pt x="122" y="222"/>
                  </a:lnTo>
                  <a:lnTo>
                    <a:pt x="124" y="234"/>
                  </a:lnTo>
                  <a:lnTo>
                    <a:pt x="124" y="254"/>
                  </a:lnTo>
                  <a:lnTo>
                    <a:pt x="124" y="258"/>
                  </a:lnTo>
                  <a:lnTo>
                    <a:pt x="124" y="260"/>
                  </a:lnTo>
                  <a:lnTo>
                    <a:pt x="122" y="260"/>
                  </a:lnTo>
                  <a:lnTo>
                    <a:pt x="90" y="292"/>
                  </a:lnTo>
                  <a:lnTo>
                    <a:pt x="90" y="294"/>
                  </a:lnTo>
                  <a:lnTo>
                    <a:pt x="92" y="294"/>
                  </a:lnTo>
                  <a:lnTo>
                    <a:pt x="90" y="294"/>
                  </a:lnTo>
                  <a:lnTo>
                    <a:pt x="88" y="294"/>
                  </a:lnTo>
                  <a:lnTo>
                    <a:pt x="84" y="292"/>
                  </a:lnTo>
                  <a:lnTo>
                    <a:pt x="80" y="292"/>
                  </a:lnTo>
                  <a:lnTo>
                    <a:pt x="76" y="294"/>
                  </a:lnTo>
                  <a:lnTo>
                    <a:pt x="72" y="296"/>
                  </a:lnTo>
                  <a:lnTo>
                    <a:pt x="68" y="298"/>
                  </a:lnTo>
                  <a:lnTo>
                    <a:pt x="54" y="302"/>
                  </a:lnTo>
                  <a:lnTo>
                    <a:pt x="52" y="302"/>
                  </a:lnTo>
                  <a:lnTo>
                    <a:pt x="48" y="304"/>
                  </a:lnTo>
                  <a:lnTo>
                    <a:pt x="44" y="304"/>
                  </a:lnTo>
                  <a:lnTo>
                    <a:pt x="38" y="306"/>
                  </a:lnTo>
                  <a:lnTo>
                    <a:pt x="34" y="310"/>
                  </a:lnTo>
                  <a:lnTo>
                    <a:pt x="24" y="306"/>
                  </a:lnTo>
                  <a:lnTo>
                    <a:pt x="22" y="304"/>
                  </a:lnTo>
                  <a:lnTo>
                    <a:pt x="20" y="304"/>
                  </a:lnTo>
                  <a:lnTo>
                    <a:pt x="16" y="300"/>
                  </a:lnTo>
                  <a:lnTo>
                    <a:pt x="12" y="298"/>
                  </a:lnTo>
                  <a:lnTo>
                    <a:pt x="8" y="294"/>
                  </a:lnTo>
                  <a:lnTo>
                    <a:pt x="6" y="292"/>
                  </a:lnTo>
                  <a:lnTo>
                    <a:pt x="4" y="288"/>
                  </a:lnTo>
                  <a:lnTo>
                    <a:pt x="4" y="286"/>
                  </a:lnTo>
                  <a:lnTo>
                    <a:pt x="4" y="284"/>
                  </a:lnTo>
                  <a:lnTo>
                    <a:pt x="4" y="278"/>
                  </a:lnTo>
                  <a:lnTo>
                    <a:pt x="4" y="272"/>
                  </a:lnTo>
                  <a:lnTo>
                    <a:pt x="4" y="268"/>
                  </a:lnTo>
                  <a:lnTo>
                    <a:pt x="4" y="262"/>
                  </a:lnTo>
                  <a:lnTo>
                    <a:pt x="4" y="230"/>
                  </a:lnTo>
                  <a:lnTo>
                    <a:pt x="4" y="228"/>
                  </a:lnTo>
                  <a:lnTo>
                    <a:pt x="6" y="224"/>
                  </a:lnTo>
                  <a:lnTo>
                    <a:pt x="8" y="218"/>
                  </a:lnTo>
                  <a:lnTo>
                    <a:pt x="12" y="212"/>
                  </a:lnTo>
                  <a:lnTo>
                    <a:pt x="20" y="206"/>
                  </a:lnTo>
                  <a:lnTo>
                    <a:pt x="42" y="186"/>
                  </a:lnTo>
                  <a:lnTo>
                    <a:pt x="46" y="184"/>
                  </a:lnTo>
                  <a:lnTo>
                    <a:pt x="50" y="178"/>
                  </a:lnTo>
                  <a:lnTo>
                    <a:pt x="56" y="170"/>
                  </a:lnTo>
                  <a:lnTo>
                    <a:pt x="56" y="158"/>
                  </a:lnTo>
                  <a:lnTo>
                    <a:pt x="48" y="148"/>
                  </a:lnTo>
                  <a:lnTo>
                    <a:pt x="50" y="146"/>
                  </a:lnTo>
                  <a:lnTo>
                    <a:pt x="50" y="144"/>
                  </a:lnTo>
                  <a:lnTo>
                    <a:pt x="48" y="142"/>
                  </a:lnTo>
                  <a:lnTo>
                    <a:pt x="42" y="132"/>
                  </a:lnTo>
                  <a:lnTo>
                    <a:pt x="38" y="122"/>
                  </a:lnTo>
                  <a:lnTo>
                    <a:pt x="34" y="110"/>
                  </a:lnTo>
                  <a:lnTo>
                    <a:pt x="34" y="100"/>
                  </a:lnTo>
                  <a:lnTo>
                    <a:pt x="36" y="98"/>
                  </a:lnTo>
                  <a:lnTo>
                    <a:pt x="38" y="96"/>
                  </a:lnTo>
                  <a:lnTo>
                    <a:pt x="40" y="94"/>
                  </a:lnTo>
                  <a:lnTo>
                    <a:pt x="40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2" y="76"/>
                  </a:lnTo>
                  <a:lnTo>
                    <a:pt x="24" y="70"/>
                  </a:lnTo>
                  <a:lnTo>
                    <a:pt x="22" y="68"/>
                  </a:lnTo>
                  <a:lnTo>
                    <a:pt x="22" y="66"/>
                  </a:lnTo>
                  <a:lnTo>
                    <a:pt x="18" y="62"/>
                  </a:lnTo>
                  <a:lnTo>
                    <a:pt x="16" y="56"/>
                  </a:lnTo>
                  <a:lnTo>
                    <a:pt x="10" y="52"/>
                  </a:lnTo>
                  <a:lnTo>
                    <a:pt x="4" y="48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10" y="20"/>
                  </a:lnTo>
                  <a:lnTo>
                    <a:pt x="18" y="16"/>
                  </a:lnTo>
                  <a:lnTo>
                    <a:pt x="28" y="16"/>
                  </a:lnTo>
                  <a:lnTo>
                    <a:pt x="38" y="2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58" y="22"/>
                  </a:lnTo>
                  <a:lnTo>
                    <a:pt x="66" y="20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8" y="2"/>
                  </a:lnTo>
                  <a:lnTo>
                    <a:pt x="82" y="2"/>
                  </a:lnTo>
                  <a:lnTo>
                    <a:pt x="86" y="0"/>
                  </a:lnTo>
                  <a:lnTo>
                    <a:pt x="92" y="2"/>
                  </a:lnTo>
                  <a:lnTo>
                    <a:pt x="122" y="18"/>
                  </a:lnTo>
                  <a:lnTo>
                    <a:pt x="120" y="20"/>
                  </a:lnTo>
                  <a:lnTo>
                    <a:pt x="120" y="22"/>
                  </a:lnTo>
                  <a:lnTo>
                    <a:pt x="116" y="26"/>
                  </a:lnTo>
                  <a:lnTo>
                    <a:pt x="110" y="28"/>
                  </a:lnTo>
                  <a:lnTo>
                    <a:pt x="102" y="4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gray">
            <a:xfrm>
              <a:off x="989" y="2266"/>
              <a:ext cx="54" cy="84"/>
            </a:xfrm>
            <a:custGeom>
              <a:avLst/>
              <a:gdLst>
                <a:gd name="T0" fmla="*/ 18 w 54"/>
                <a:gd name="T1" fmla="*/ 80 h 84"/>
                <a:gd name="T2" fmla="*/ 4 w 54"/>
                <a:gd name="T3" fmla="*/ 82 h 84"/>
                <a:gd name="T4" fmla="*/ 0 w 54"/>
                <a:gd name="T5" fmla="*/ 78 h 84"/>
                <a:gd name="T6" fmla="*/ 2 w 54"/>
                <a:gd name="T7" fmla="*/ 74 h 84"/>
                <a:gd name="T8" fmla="*/ 4 w 54"/>
                <a:gd name="T9" fmla="*/ 72 h 84"/>
                <a:gd name="T10" fmla="*/ 4 w 54"/>
                <a:gd name="T11" fmla="*/ 62 h 84"/>
                <a:gd name="T12" fmla="*/ 10 w 54"/>
                <a:gd name="T13" fmla="*/ 56 h 84"/>
                <a:gd name="T14" fmla="*/ 14 w 54"/>
                <a:gd name="T15" fmla="*/ 54 h 84"/>
                <a:gd name="T16" fmla="*/ 10 w 54"/>
                <a:gd name="T17" fmla="*/ 48 h 84"/>
                <a:gd name="T18" fmla="*/ 10 w 54"/>
                <a:gd name="T19" fmla="*/ 46 h 84"/>
                <a:gd name="T20" fmla="*/ 12 w 54"/>
                <a:gd name="T21" fmla="*/ 44 h 84"/>
                <a:gd name="T22" fmla="*/ 16 w 54"/>
                <a:gd name="T23" fmla="*/ 40 h 84"/>
                <a:gd name="T24" fmla="*/ 16 w 54"/>
                <a:gd name="T25" fmla="*/ 36 h 84"/>
                <a:gd name="T26" fmla="*/ 12 w 54"/>
                <a:gd name="T27" fmla="*/ 30 h 84"/>
                <a:gd name="T28" fmla="*/ 16 w 54"/>
                <a:gd name="T29" fmla="*/ 28 h 84"/>
                <a:gd name="T30" fmla="*/ 20 w 54"/>
                <a:gd name="T31" fmla="*/ 28 h 84"/>
                <a:gd name="T32" fmla="*/ 20 w 54"/>
                <a:gd name="T33" fmla="*/ 28 h 84"/>
                <a:gd name="T34" fmla="*/ 14 w 54"/>
                <a:gd name="T35" fmla="*/ 26 h 84"/>
                <a:gd name="T36" fmla="*/ 10 w 54"/>
                <a:gd name="T37" fmla="*/ 26 h 84"/>
                <a:gd name="T38" fmla="*/ 10 w 54"/>
                <a:gd name="T39" fmla="*/ 20 h 84"/>
                <a:gd name="T40" fmla="*/ 10 w 54"/>
                <a:gd name="T41" fmla="*/ 14 h 84"/>
                <a:gd name="T42" fmla="*/ 14 w 54"/>
                <a:gd name="T43" fmla="*/ 14 h 84"/>
                <a:gd name="T44" fmla="*/ 20 w 54"/>
                <a:gd name="T45" fmla="*/ 10 h 84"/>
                <a:gd name="T46" fmla="*/ 38 w 54"/>
                <a:gd name="T47" fmla="*/ 2 h 84"/>
                <a:gd name="T48" fmla="*/ 46 w 54"/>
                <a:gd name="T49" fmla="*/ 12 h 84"/>
                <a:gd name="T50" fmla="*/ 46 w 54"/>
                <a:gd name="T51" fmla="*/ 20 h 84"/>
                <a:gd name="T52" fmla="*/ 46 w 54"/>
                <a:gd name="T53" fmla="*/ 28 h 84"/>
                <a:gd name="T54" fmla="*/ 46 w 54"/>
                <a:gd name="T55" fmla="*/ 30 h 84"/>
                <a:gd name="T56" fmla="*/ 46 w 54"/>
                <a:gd name="T57" fmla="*/ 34 h 84"/>
                <a:gd name="T58" fmla="*/ 42 w 54"/>
                <a:gd name="T59" fmla="*/ 36 h 84"/>
                <a:gd name="T60" fmla="*/ 46 w 54"/>
                <a:gd name="T61" fmla="*/ 40 h 84"/>
                <a:gd name="T62" fmla="*/ 50 w 54"/>
                <a:gd name="T63" fmla="*/ 42 h 84"/>
                <a:gd name="T64" fmla="*/ 52 w 54"/>
                <a:gd name="T65" fmla="*/ 46 h 84"/>
                <a:gd name="T66" fmla="*/ 54 w 54"/>
                <a:gd name="T67" fmla="*/ 50 h 84"/>
                <a:gd name="T68" fmla="*/ 52 w 54"/>
                <a:gd name="T69" fmla="*/ 52 h 84"/>
                <a:gd name="T70" fmla="*/ 48 w 54"/>
                <a:gd name="T71" fmla="*/ 56 h 84"/>
                <a:gd name="T72" fmla="*/ 48 w 54"/>
                <a:gd name="T73" fmla="*/ 58 h 84"/>
                <a:gd name="T74" fmla="*/ 50 w 54"/>
                <a:gd name="T75" fmla="*/ 60 h 84"/>
                <a:gd name="T76" fmla="*/ 50 w 54"/>
                <a:gd name="T77" fmla="*/ 64 h 84"/>
                <a:gd name="T78" fmla="*/ 48 w 54"/>
                <a:gd name="T79" fmla="*/ 68 h 84"/>
                <a:gd name="T80" fmla="*/ 48 w 54"/>
                <a:gd name="T81" fmla="*/ 70 h 84"/>
                <a:gd name="T82" fmla="*/ 50 w 54"/>
                <a:gd name="T83" fmla="*/ 74 h 84"/>
                <a:gd name="T84" fmla="*/ 50 w 54"/>
                <a:gd name="T85" fmla="*/ 78 h 84"/>
                <a:gd name="T86" fmla="*/ 48 w 54"/>
                <a:gd name="T87" fmla="*/ 80 h 84"/>
                <a:gd name="T88" fmla="*/ 44 w 54"/>
                <a:gd name="T89" fmla="*/ 76 h 84"/>
                <a:gd name="T90" fmla="*/ 46 w 54"/>
                <a:gd name="T91" fmla="*/ 80 h 84"/>
                <a:gd name="T92" fmla="*/ 42 w 54"/>
                <a:gd name="T93" fmla="*/ 80 h 84"/>
                <a:gd name="T94" fmla="*/ 38 w 54"/>
                <a:gd name="T95" fmla="*/ 82 h 84"/>
                <a:gd name="T96" fmla="*/ 34 w 54"/>
                <a:gd name="T97" fmla="*/ 82 h 84"/>
                <a:gd name="T98" fmla="*/ 32 w 54"/>
                <a:gd name="T99" fmla="*/ 84 h 84"/>
                <a:gd name="T100" fmla="*/ 28 w 54"/>
                <a:gd name="T101" fmla="*/ 84 h 8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4"/>
                <a:gd name="T154" fmla="*/ 0 h 84"/>
                <a:gd name="T155" fmla="*/ 54 w 54"/>
                <a:gd name="T156" fmla="*/ 84 h 8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4" h="84">
                  <a:moveTo>
                    <a:pt x="26" y="84"/>
                  </a:moveTo>
                  <a:lnTo>
                    <a:pt x="18" y="80"/>
                  </a:lnTo>
                  <a:lnTo>
                    <a:pt x="12" y="80"/>
                  </a:lnTo>
                  <a:lnTo>
                    <a:pt x="4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4" y="64"/>
                  </a:lnTo>
                  <a:lnTo>
                    <a:pt x="4" y="62"/>
                  </a:lnTo>
                  <a:lnTo>
                    <a:pt x="8" y="58"/>
                  </a:lnTo>
                  <a:lnTo>
                    <a:pt x="10" y="56"/>
                  </a:lnTo>
                  <a:lnTo>
                    <a:pt x="12" y="54"/>
                  </a:lnTo>
                  <a:lnTo>
                    <a:pt x="14" y="54"/>
                  </a:lnTo>
                  <a:lnTo>
                    <a:pt x="10" y="52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2"/>
                  </a:lnTo>
                  <a:lnTo>
                    <a:pt x="16" y="40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8"/>
                  </a:lnTo>
                  <a:lnTo>
                    <a:pt x="22" y="28"/>
                  </a:lnTo>
                  <a:lnTo>
                    <a:pt x="20" y="28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0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4"/>
                  </a:lnTo>
                  <a:lnTo>
                    <a:pt x="20" y="1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46" y="12"/>
                  </a:lnTo>
                  <a:lnTo>
                    <a:pt x="46" y="16"/>
                  </a:lnTo>
                  <a:lnTo>
                    <a:pt x="46" y="20"/>
                  </a:lnTo>
                  <a:lnTo>
                    <a:pt x="46" y="24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6" y="40"/>
                  </a:lnTo>
                  <a:lnTo>
                    <a:pt x="48" y="42"/>
                  </a:lnTo>
                  <a:lnTo>
                    <a:pt x="50" y="42"/>
                  </a:lnTo>
                  <a:lnTo>
                    <a:pt x="50" y="44"/>
                  </a:lnTo>
                  <a:lnTo>
                    <a:pt x="52" y="46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52" y="52"/>
                  </a:lnTo>
                  <a:lnTo>
                    <a:pt x="50" y="54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50" y="60"/>
                  </a:lnTo>
                  <a:lnTo>
                    <a:pt x="50" y="62"/>
                  </a:lnTo>
                  <a:lnTo>
                    <a:pt x="50" y="64"/>
                  </a:lnTo>
                  <a:lnTo>
                    <a:pt x="48" y="66"/>
                  </a:lnTo>
                  <a:lnTo>
                    <a:pt x="48" y="68"/>
                  </a:lnTo>
                  <a:lnTo>
                    <a:pt x="50" y="70"/>
                  </a:lnTo>
                  <a:lnTo>
                    <a:pt x="48" y="70"/>
                  </a:lnTo>
                  <a:lnTo>
                    <a:pt x="48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48" y="80"/>
                  </a:lnTo>
                  <a:lnTo>
                    <a:pt x="46" y="76"/>
                  </a:lnTo>
                  <a:lnTo>
                    <a:pt x="44" y="76"/>
                  </a:lnTo>
                  <a:lnTo>
                    <a:pt x="46" y="80"/>
                  </a:lnTo>
                  <a:lnTo>
                    <a:pt x="44" y="80"/>
                  </a:lnTo>
                  <a:lnTo>
                    <a:pt x="42" y="80"/>
                  </a:lnTo>
                  <a:lnTo>
                    <a:pt x="40" y="82"/>
                  </a:lnTo>
                  <a:lnTo>
                    <a:pt x="38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0" y="84"/>
                  </a:lnTo>
                  <a:lnTo>
                    <a:pt x="28" y="84"/>
                  </a:lnTo>
                  <a:lnTo>
                    <a:pt x="26" y="8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gray">
            <a:xfrm>
              <a:off x="1191" y="2508"/>
              <a:ext cx="224" cy="110"/>
            </a:xfrm>
            <a:custGeom>
              <a:avLst/>
              <a:gdLst>
                <a:gd name="T0" fmla="*/ 194 w 224"/>
                <a:gd name="T1" fmla="*/ 34 h 110"/>
                <a:gd name="T2" fmla="*/ 204 w 224"/>
                <a:gd name="T3" fmla="*/ 40 h 110"/>
                <a:gd name="T4" fmla="*/ 216 w 224"/>
                <a:gd name="T5" fmla="*/ 58 h 110"/>
                <a:gd name="T6" fmla="*/ 224 w 224"/>
                <a:gd name="T7" fmla="*/ 80 h 110"/>
                <a:gd name="T8" fmla="*/ 220 w 224"/>
                <a:gd name="T9" fmla="*/ 82 h 110"/>
                <a:gd name="T10" fmla="*/ 208 w 224"/>
                <a:gd name="T11" fmla="*/ 80 h 110"/>
                <a:gd name="T12" fmla="*/ 194 w 224"/>
                <a:gd name="T13" fmla="*/ 82 h 110"/>
                <a:gd name="T14" fmla="*/ 182 w 224"/>
                <a:gd name="T15" fmla="*/ 88 h 110"/>
                <a:gd name="T16" fmla="*/ 174 w 224"/>
                <a:gd name="T17" fmla="*/ 92 h 110"/>
                <a:gd name="T18" fmla="*/ 168 w 224"/>
                <a:gd name="T19" fmla="*/ 92 h 110"/>
                <a:gd name="T20" fmla="*/ 162 w 224"/>
                <a:gd name="T21" fmla="*/ 98 h 110"/>
                <a:gd name="T22" fmla="*/ 152 w 224"/>
                <a:gd name="T23" fmla="*/ 102 h 110"/>
                <a:gd name="T24" fmla="*/ 136 w 224"/>
                <a:gd name="T25" fmla="*/ 102 h 110"/>
                <a:gd name="T26" fmla="*/ 128 w 224"/>
                <a:gd name="T27" fmla="*/ 98 h 110"/>
                <a:gd name="T28" fmla="*/ 124 w 224"/>
                <a:gd name="T29" fmla="*/ 102 h 110"/>
                <a:gd name="T30" fmla="*/ 118 w 224"/>
                <a:gd name="T31" fmla="*/ 110 h 110"/>
                <a:gd name="T32" fmla="*/ 114 w 224"/>
                <a:gd name="T33" fmla="*/ 110 h 110"/>
                <a:gd name="T34" fmla="*/ 114 w 224"/>
                <a:gd name="T35" fmla="*/ 106 h 110"/>
                <a:gd name="T36" fmla="*/ 116 w 224"/>
                <a:gd name="T37" fmla="*/ 104 h 110"/>
                <a:gd name="T38" fmla="*/ 116 w 224"/>
                <a:gd name="T39" fmla="*/ 100 h 110"/>
                <a:gd name="T40" fmla="*/ 98 w 224"/>
                <a:gd name="T41" fmla="*/ 104 h 110"/>
                <a:gd name="T42" fmla="*/ 92 w 224"/>
                <a:gd name="T43" fmla="*/ 106 h 110"/>
                <a:gd name="T44" fmla="*/ 82 w 224"/>
                <a:gd name="T45" fmla="*/ 108 h 110"/>
                <a:gd name="T46" fmla="*/ 70 w 224"/>
                <a:gd name="T47" fmla="*/ 104 h 110"/>
                <a:gd name="T48" fmla="*/ 58 w 224"/>
                <a:gd name="T49" fmla="*/ 104 h 110"/>
                <a:gd name="T50" fmla="*/ 52 w 224"/>
                <a:gd name="T51" fmla="*/ 110 h 110"/>
                <a:gd name="T52" fmla="*/ 46 w 224"/>
                <a:gd name="T53" fmla="*/ 110 h 110"/>
                <a:gd name="T54" fmla="*/ 34 w 224"/>
                <a:gd name="T55" fmla="*/ 106 h 110"/>
                <a:gd name="T56" fmla="*/ 26 w 224"/>
                <a:gd name="T57" fmla="*/ 102 h 110"/>
                <a:gd name="T58" fmla="*/ 14 w 224"/>
                <a:gd name="T59" fmla="*/ 94 h 110"/>
                <a:gd name="T60" fmla="*/ 12 w 224"/>
                <a:gd name="T61" fmla="*/ 86 h 110"/>
                <a:gd name="T62" fmla="*/ 8 w 224"/>
                <a:gd name="T63" fmla="*/ 76 h 110"/>
                <a:gd name="T64" fmla="*/ 2 w 224"/>
                <a:gd name="T65" fmla="*/ 66 h 110"/>
                <a:gd name="T66" fmla="*/ 0 w 224"/>
                <a:gd name="T67" fmla="*/ 54 h 110"/>
                <a:gd name="T68" fmla="*/ 4 w 224"/>
                <a:gd name="T69" fmla="*/ 50 h 110"/>
                <a:gd name="T70" fmla="*/ 14 w 224"/>
                <a:gd name="T71" fmla="*/ 44 h 110"/>
                <a:gd name="T72" fmla="*/ 20 w 224"/>
                <a:gd name="T73" fmla="*/ 46 h 110"/>
                <a:gd name="T74" fmla="*/ 30 w 224"/>
                <a:gd name="T75" fmla="*/ 44 h 110"/>
                <a:gd name="T76" fmla="*/ 38 w 224"/>
                <a:gd name="T77" fmla="*/ 40 h 110"/>
                <a:gd name="T78" fmla="*/ 50 w 224"/>
                <a:gd name="T79" fmla="*/ 40 h 110"/>
                <a:gd name="T80" fmla="*/ 40 w 224"/>
                <a:gd name="T81" fmla="*/ 36 h 110"/>
                <a:gd name="T82" fmla="*/ 38 w 224"/>
                <a:gd name="T83" fmla="*/ 32 h 110"/>
                <a:gd name="T84" fmla="*/ 42 w 224"/>
                <a:gd name="T85" fmla="*/ 20 h 110"/>
                <a:gd name="T86" fmla="*/ 52 w 224"/>
                <a:gd name="T87" fmla="*/ 16 h 110"/>
                <a:gd name="T88" fmla="*/ 62 w 224"/>
                <a:gd name="T89" fmla="*/ 16 h 110"/>
                <a:gd name="T90" fmla="*/ 72 w 224"/>
                <a:gd name="T91" fmla="*/ 14 h 110"/>
                <a:gd name="T92" fmla="*/ 86 w 224"/>
                <a:gd name="T93" fmla="*/ 4 h 110"/>
                <a:gd name="T94" fmla="*/ 88 w 224"/>
                <a:gd name="T95" fmla="*/ 2 h 110"/>
                <a:gd name="T96" fmla="*/ 98 w 224"/>
                <a:gd name="T97" fmla="*/ 0 h 110"/>
                <a:gd name="T98" fmla="*/ 112 w 224"/>
                <a:gd name="T99" fmla="*/ 4 h 110"/>
                <a:gd name="T100" fmla="*/ 122 w 224"/>
                <a:gd name="T101" fmla="*/ 12 h 110"/>
                <a:gd name="T102" fmla="*/ 132 w 224"/>
                <a:gd name="T103" fmla="*/ 14 h 110"/>
                <a:gd name="T104" fmla="*/ 140 w 224"/>
                <a:gd name="T105" fmla="*/ 12 h 110"/>
                <a:gd name="T106" fmla="*/ 152 w 224"/>
                <a:gd name="T107" fmla="*/ 12 h 110"/>
                <a:gd name="T108" fmla="*/ 158 w 224"/>
                <a:gd name="T109" fmla="*/ 16 h 110"/>
                <a:gd name="T110" fmla="*/ 170 w 224"/>
                <a:gd name="T111" fmla="*/ 24 h 110"/>
                <a:gd name="T112" fmla="*/ 182 w 224"/>
                <a:gd name="T113" fmla="*/ 28 h 1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24"/>
                <a:gd name="T172" fmla="*/ 0 h 110"/>
                <a:gd name="T173" fmla="*/ 224 w 224"/>
                <a:gd name="T174" fmla="*/ 110 h 1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24" h="110">
                  <a:moveTo>
                    <a:pt x="188" y="30"/>
                  </a:moveTo>
                  <a:lnTo>
                    <a:pt x="192" y="32"/>
                  </a:lnTo>
                  <a:lnTo>
                    <a:pt x="194" y="34"/>
                  </a:lnTo>
                  <a:lnTo>
                    <a:pt x="198" y="36"/>
                  </a:lnTo>
                  <a:lnTo>
                    <a:pt x="202" y="38"/>
                  </a:lnTo>
                  <a:lnTo>
                    <a:pt x="204" y="40"/>
                  </a:lnTo>
                  <a:lnTo>
                    <a:pt x="210" y="46"/>
                  </a:lnTo>
                  <a:lnTo>
                    <a:pt x="216" y="58"/>
                  </a:lnTo>
                  <a:lnTo>
                    <a:pt x="220" y="70"/>
                  </a:lnTo>
                  <a:lnTo>
                    <a:pt x="224" y="78"/>
                  </a:lnTo>
                  <a:lnTo>
                    <a:pt x="224" y="80"/>
                  </a:lnTo>
                  <a:lnTo>
                    <a:pt x="222" y="82"/>
                  </a:lnTo>
                  <a:lnTo>
                    <a:pt x="220" y="82"/>
                  </a:lnTo>
                  <a:lnTo>
                    <a:pt x="218" y="78"/>
                  </a:lnTo>
                  <a:lnTo>
                    <a:pt x="208" y="80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4" y="82"/>
                  </a:lnTo>
                  <a:lnTo>
                    <a:pt x="190" y="84"/>
                  </a:lnTo>
                  <a:lnTo>
                    <a:pt x="184" y="86"/>
                  </a:lnTo>
                  <a:lnTo>
                    <a:pt x="182" y="88"/>
                  </a:lnTo>
                  <a:lnTo>
                    <a:pt x="180" y="88"/>
                  </a:lnTo>
                  <a:lnTo>
                    <a:pt x="178" y="90"/>
                  </a:lnTo>
                  <a:lnTo>
                    <a:pt x="174" y="92"/>
                  </a:lnTo>
                  <a:lnTo>
                    <a:pt x="172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6" y="94"/>
                  </a:lnTo>
                  <a:lnTo>
                    <a:pt x="164" y="96"/>
                  </a:lnTo>
                  <a:lnTo>
                    <a:pt x="162" y="98"/>
                  </a:lnTo>
                  <a:lnTo>
                    <a:pt x="158" y="100"/>
                  </a:lnTo>
                  <a:lnTo>
                    <a:pt x="152" y="102"/>
                  </a:lnTo>
                  <a:lnTo>
                    <a:pt x="146" y="102"/>
                  </a:lnTo>
                  <a:lnTo>
                    <a:pt x="140" y="102"/>
                  </a:lnTo>
                  <a:lnTo>
                    <a:pt x="136" y="102"/>
                  </a:lnTo>
                  <a:lnTo>
                    <a:pt x="132" y="100"/>
                  </a:lnTo>
                  <a:lnTo>
                    <a:pt x="128" y="98"/>
                  </a:lnTo>
                  <a:lnTo>
                    <a:pt x="126" y="98"/>
                  </a:lnTo>
                  <a:lnTo>
                    <a:pt x="124" y="100"/>
                  </a:lnTo>
                  <a:lnTo>
                    <a:pt x="124" y="102"/>
                  </a:lnTo>
                  <a:lnTo>
                    <a:pt x="120" y="108"/>
                  </a:lnTo>
                  <a:lnTo>
                    <a:pt x="118" y="110"/>
                  </a:lnTo>
                  <a:lnTo>
                    <a:pt x="116" y="110"/>
                  </a:lnTo>
                  <a:lnTo>
                    <a:pt x="114" y="110"/>
                  </a:lnTo>
                  <a:lnTo>
                    <a:pt x="112" y="108"/>
                  </a:lnTo>
                  <a:lnTo>
                    <a:pt x="114" y="106"/>
                  </a:lnTo>
                  <a:lnTo>
                    <a:pt x="116" y="104"/>
                  </a:lnTo>
                  <a:lnTo>
                    <a:pt x="116" y="102"/>
                  </a:lnTo>
                  <a:lnTo>
                    <a:pt x="116" y="100"/>
                  </a:lnTo>
                  <a:lnTo>
                    <a:pt x="108" y="102"/>
                  </a:lnTo>
                  <a:lnTo>
                    <a:pt x="102" y="106"/>
                  </a:lnTo>
                  <a:lnTo>
                    <a:pt x="98" y="104"/>
                  </a:lnTo>
                  <a:lnTo>
                    <a:pt x="96" y="104"/>
                  </a:lnTo>
                  <a:lnTo>
                    <a:pt x="94" y="104"/>
                  </a:lnTo>
                  <a:lnTo>
                    <a:pt x="92" y="106"/>
                  </a:lnTo>
                  <a:lnTo>
                    <a:pt x="88" y="108"/>
                  </a:lnTo>
                  <a:lnTo>
                    <a:pt x="84" y="108"/>
                  </a:lnTo>
                  <a:lnTo>
                    <a:pt x="82" y="108"/>
                  </a:lnTo>
                  <a:lnTo>
                    <a:pt x="80" y="106"/>
                  </a:lnTo>
                  <a:lnTo>
                    <a:pt x="76" y="104"/>
                  </a:lnTo>
                  <a:lnTo>
                    <a:pt x="70" y="104"/>
                  </a:lnTo>
                  <a:lnTo>
                    <a:pt x="64" y="102"/>
                  </a:lnTo>
                  <a:lnTo>
                    <a:pt x="60" y="102"/>
                  </a:lnTo>
                  <a:lnTo>
                    <a:pt x="58" y="104"/>
                  </a:lnTo>
                  <a:lnTo>
                    <a:pt x="58" y="106"/>
                  </a:lnTo>
                  <a:lnTo>
                    <a:pt x="54" y="108"/>
                  </a:lnTo>
                  <a:lnTo>
                    <a:pt x="52" y="110"/>
                  </a:lnTo>
                  <a:lnTo>
                    <a:pt x="48" y="110"/>
                  </a:lnTo>
                  <a:lnTo>
                    <a:pt x="46" y="110"/>
                  </a:lnTo>
                  <a:lnTo>
                    <a:pt x="42" y="108"/>
                  </a:lnTo>
                  <a:lnTo>
                    <a:pt x="38" y="106"/>
                  </a:lnTo>
                  <a:lnTo>
                    <a:pt x="34" y="106"/>
                  </a:lnTo>
                  <a:lnTo>
                    <a:pt x="32" y="106"/>
                  </a:lnTo>
                  <a:lnTo>
                    <a:pt x="30" y="104"/>
                  </a:lnTo>
                  <a:lnTo>
                    <a:pt x="26" y="102"/>
                  </a:lnTo>
                  <a:lnTo>
                    <a:pt x="22" y="100"/>
                  </a:lnTo>
                  <a:lnTo>
                    <a:pt x="18" y="96"/>
                  </a:lnTo>
                  <a:lnTo>
                    <a:pt x="14" y="94"/>
                  </a:lnTo>
                  <a:lnTo>
                    <a:pt x="12" y="90"/>
                  </a:lnTo>
                  <a:lnTo>
                    <a:pt x="12" y="86"/>
                  </a:lnTo>
                  <a:lnTo>
                    <a:pt x="10" y="82"/>
                  </a:lnTo>
                  <a:lnTo>
                    <a:pt x="10" y="78"/>
                  </a:lnTo>
                  <a:lnTo>
                    <a:pt x="8" y="76"/>
                  </a:lnTo>
                  <a:lnTo>
                    <a:pt x="2" y="70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8" y="44"/>
                  </a:lnTo>
                  <a:lnTo>
                    <a:pt x="14" y="44"/>
                  </a:lnTo>
                  <a:lnTo>
                    <a:pt x="18" y="44"/>
                  </a:lnTo>
                  <a:lnTo>
                    <a:pt x="20" y="46"/>
                  </a:lnTo>
                  <a:lnTo>
                    <a:pt x="26" y="46"/>
                  </a:lnTo>
                  <a:lnTo>
                    <a:pt x="30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40"/>
                  </a:lnTo>
                  <a:lnTo>
                    <a:pt x="42" y="40"/>
                  </a:lnTo>
                  <a:lnTo>
                    <a:pt x="50" y="40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38" y="34"/>
                  </a:lnTo>
                  <a:lnTo>
                    <a:pt x="38" y="32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2" y="20"/>
                  </a:lnTo>
                  <a:lnTo>
                    <a:pt x="48" y="16"/>
                  </a:lnTo>
                  <a:lnTo>
                    <a:pt x="50" y="16"/>
                  </a:lnTo>
                  <a:lnTo>
                    <a:pt x="52" y="16"/>
                  </a:lnTo>
                  <a:lnTo>
                    <a:pt x="56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6"/>
                  </a:lnTo>
                  <a:lnTo>
                    <a:pt x="66" y="16"/>
                  </a:lnTo>
                  <a:lnTo>
                    <a:pt x="72" y="14"/>
                  </a:lnTo>
                  <a:lnTo>
                    <a:pt x="76" y="10"/>
                  </a:lnTo>
                  <a:lnTo>
                    <a:pt x="82" y="8"/>
                  </a:lnTo>
                  <a:lnTo>
                    <a:pt x="86" y="4"/>
                  </a:lnTo>
                  <a:lnTo>
                    <a:pt x="88" y="4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4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2" y="4"/>
                  </a:lnTo>
                  <a:lnTo>
                    <a:pt x="114" y="6"/>
                  </a:lnTo>
                  <a:lnTo>
                    <a:pt x="118" y="8"/>
                  </a:lnTo>
                  <a:lnTo>
                    <a:pt x="122" y="12"/>
                  </a:lnTo>
                  <a:lnTo>
                    <a:pt x="128" y="16"/>
                  </a:lnTo>
                  <a:lnTo>
                    <a:pt x="128" y="14"/>
                  </a:lnTo>
                  <a:lnTo>
                    <a:pt x="132" y="14"/>
                  </a:lnTo>
                  <a:lnTo>
                    <a:pt x="136" y="14"/>
                  </a:lnTo>
                  <a:lnTo>
                    <a:pt x="138" y="12"/>
                  </a:lnTo>
                  <a:lnTo>
                    <a:pt x="140" y="12"/>
                  </a:lnTo>
                  <a:lnTo>
                    <a:pt x="142" y="12"/>
                  </a:lnTo>
                  <a:lnTo>
                    <a:pt x="146" y="12"/>
                  </a:lnTo>
                  <a:lnTo>
                    <a:pt x="152" y="12"/>
                  </a:lnTo>
                  <a:lnTo>
                    <a:pt x="156" y="14"/>
                  </a:lnTo>
                  <a:lnTo>
                    <a:pt x="158" y="16"/>
                  </a:lnTo>
                  <a:lnTo>
                    <a:pt x="162" y="18"/>
                  </a:lnTo>
                  <a:lnTo>
                    <a:pt x="166" y="22"/>
                  </a:lnTo>
                  <a:lnTo>
                    <a:pt x="170" y="24"/>
                  </a:lnTo>
                  <a:lnTo>
                    <a:pt x="180" y="26"/>
                  </a:lnTo>
                  <a:lnTo>
                    <a:pt x="182" y="28"/>
                  </a:lnTo>
                  <a:lnTo>
                    <a:pt x="186" y="28"/>
                  </a:lnTo>
                  <a:lnTo>
                    <a:pt x="188" y="3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gray">
            <a:xfrm>
              <a:off x="1119" y="2438"/>
              <a:ext cx="110" cy="90"/>
            </a:xfrm>
            <a:custGeom>
              <a:avLst/>
              <a:gdLst>
                <a:gd name="T0" fmla="*/ 28 w 110"/>
                <a:gd name="T1" fmla="*/ 74 h 90"/>
                <a:gd name="T2" fmla="*/ 30 w 110"/>
                <a:gd name="T3" fmla="*/ 60 h 90"/>
                <a:gd name="T4" fmla="*/ 32 w 110"/>
                <a:gd name="T5" fmla="*/ 58 h 90"/>
                <a:gd name="T6" fmla="*/ 32 w 110"/>
                <a:gd name="T7" fmla="*/ 54 h 90"/>
                <a:gd name="T8" fmla="*/ 30 w 110"/>
                <a:gd name="T9" fmla="*/ 50 h 90"/>
                <a:gd name="T10" fmla="*/ 26 w 110"/>
                <a:gd name="T11" fmla="*/ 44 h 90"/>
                <a:gd name="T12" fmla="*/ 22 w 110"/>
                <a:gd name="T13" fmla="*/ 36 h 90"/>
                <a:gd name="T14" fmla="*/ 18 w 110"/>
                <a:gd name="T15" fmla="*/ 24 h 90"/>
                <a:gd name="T16" fmla="*/ 14 w 110"/>
                <a:gd name="T17" fmla="*/ 22 h 90"/>
                <a:gd name="T18" fmla="*/ 4 w 110"/>
                <a:gd name="T19" fmla="*/ 12 h 90"/>
                <a:gd name="T20" fmla="*/ 4 w 110"/>
                <a:gd name="T21" fmla="*/ 6 h 90"/>
                <a:gd name="T22" fmla="*/ 0 w 110"/>
                <a:gd name="T23" fmla="*/ 0 h 90"/>
                <a:gd name="T24" fmla="*/ 2 w 110"/>
                <a:gd name="T25" fmla="*/ 0 h 90"/>
                <a:gd name="T26" fmla="*/ 10 w 110"/>
                <a:gd name="T27" fmla="*/ 0 h 90"/>
                <a:gd name="T28" fmla="*/ 18 w 110"/>
                <a:gd name="T29" fmla="*/ 4 h 90"/>
                <a:gd name="T30" fmla="*/ 24 w 110"/>
                <a:gd name="T31" fmla="*/ 10 h 90"/>
                <a:gd name="T32" fmla="*/ 32 w 110"/>
                <a:gd name="T33" fmla="*/ 16 h 90"/>
                <a:gd name="T34" fmla="*/ 44 w 110"/>
                <a:gd name="T35" fmla="*/ 18 h 90"/>
                <a:gd name="T36" fmla="*/ 58 w 110"/>
                <a:gd name="T37" fmla="*/ 12 h 90"/>
                <a:gd name="T38" fmla="*/ 84 w 110"/>
                <a:gd name="T39" fmla="*/ 18 h 90"/>
                <a:gd name="T40" fmla="*/ 100 w 110"/>
                <a:gd name="T41" fmla="*/ 24 h 90"/>
                <a:gd name="T42" fmla="*/ 104 w 110"/>
                <a:gd name="T43" fmla="*/ 26 h 90"/>
                <a:gd name="T44" fmla="*/ 110 w 110"/>
                <a:gd name="T45" fmla="*/ 30 h 90"/>
                <a:gd name="T46" fmla="*/ 110 w 110"/>
                <a:gd name="T47" fmla="*/ 34 h 90"/>
                <a:gd name="T48" fmla="*/ 108 w 110"/>
                <a:gd name="T49" fmla="*/ 42 h 90"/>
                <a:gd name="T50" fmla="*/ 106 w 110"/>
                <a:gd name="T51" fmla="*/ 46 h 90"/>
                <a:gd name="T52" fmla="*/ 104 w 110"/>
                <a:gd name="T53" fmla="*/ 52 h 90"/>
                <a:gd name="T54" fmla="*/ 100 w 110"/>
                <a:gd name="T55" fmla="*/ 56 h 90"/>
                <a:gd name="T56" fmla="*/ 98 w 110"/>
                <a:gd name="T57" fmla="*/ 58 h 90"/>
                <a:gd name="T58" fmla="*/ 94 w 110"/>
                <a:gd name="T59" fmla="*/ 66 h 90"/>
                <a:gd name="T60" fmla="*/ 94 w 110"/>
                <a:gd name="T61" fmla="*/ 68 h 90"/>
                <a:gd name="T62" fmla="*/ 90 w 110"/>
                <a:gd name="T63" fmla="*/ 70 h 90"/>
                <a:gd name="T64" fmla="*/ 82 w 110"/>
                <a:gd name="T65" fmla="*/ 72 h 90"/>
                <a:gd name="T66" fmla="*/ 74 w 110"/>
                <a:gd name="T67" fmla="*/ 82 h 90"/>
                <a:gd name="T68" fmla="*/ 70 w 110"/>
                <a:gd name="T69" fmla="*/ 88 h 90"/>
                <a:gd name="T70" fmla="*/ 62 w 110"/>
                <a:gd name="T71" fmla="*/ 88 h 90"/>
                <a:gd name="T72" fmla="*/ 56 w 110"/>
                <a:gd name="T73" fmla="*/ 88 h 90"/>
                <a:gd name="T74" fmla="*/ 36 w 110"/>
                <a:gd name="T75" fmla="*/ 90 h 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0"/>
                <a:gd name="T115" fmla="*/ 0 h 90"/>
                <a:gd name="T116" fmla="*/ 110 w 110"/>
                <a:gd name="T117" fmla="*/ 90 h 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0" h="90">
                  <a:moveTo>
                    <a:pt x="36" y="90"/>
                  </a:moveTo>
                  <a:lnTo>
                    <a:pt x="28" y="74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2" y="54"/>
                  </a:lnTo>
                  <a:lnTo>
                    <a:pt x="30" y="50"/>
                  </a:lnTo>
                  <a:lnTo>
                    <a:pt x="28" y="48"/>
                  </a:lnTo>
                  <a:lnTo>
                    <a:pt x="26" y="44"/>
                  </a:lnTo>
                  <a:lnTo>
                    <a:pt x="24" y="40"/>
                  </a:lnTo>
                  <a:lnTo>
                    <a:pt x="22" y="36"/>
                  </a:lnTo>
                  <a:lnTo>
                    <a:pt x="22" y="30"/>
                  </a:lnTo>
                  <a:lnTo>
                    <a:pt x="18" y="24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0"/>
                  </a:lnTo>
                  <a:lnTo>
                    <a:pt x="4" y="6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10" y="0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20" y="6"/>
                  </a:lnTo>
                  <a:lnTo>
                    <a:pt x="24" y="10"/>
                  </a:lnTo>
                  <a:lnTo>
                    <a:pt x="28" y="12"/>
                  </a:lnTo>
                  <a:lnTo>
                    <a:pt x="32" y="16"/>
                  </a:lnTo>
                  <a:lnTo>
                    <a:pt x="38" y="18"/>
                  </a:lnTo>
                  <a:lnTo>
                    <a:pt x="44" y="18"/>
                  </a:lnTo>
                  <a:lnTo>
                    <a:pt x="48" y="16"/>
                  </a:lnTo>
                  <a:lnTo>
                    <a:pt x="58" y="12"/>
                  </a:lnTo>
                  <a:lnTo>
                    <a:pt x="70" y="12"/>
                  </a:lnTo>
                  <a:lnTo>
                    <a:pt x="84" y="18"/>
                  </a:lnTo>
                  <a:lnTo>
                    <a:pt x="98" y="22"/>
                  </a:lnTo>
                  <a:lnTo>
                    <a:pt x="100" y="24"/>
                  </a:lnTo>
                  <a:lnTo>
                    <a:pt x="102" y="24"/>
                  </a:lnTo>
                  <a:lnTo>
                    <a:pt x="104" y="26"/>
                  </a:lnTo>
                  <a:lnTo>
                    <a:pt x="108" y="28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06" y="46"/>
                  </a:lnTo>
                  <a:lnTo>
                    <a:pt x="104" y="48"/>
                  </a:lnTo>
                  <a:lnTo>
                    <a:pt x="104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98" y="56"/>
                  </a:lnTo>
                  <a:lnTo>
                    <a:pt x="98" y="58"/>
                  </a:lnTo>
                  <a:lnTo>
                    <a:pt x="96" y="62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4" y="68"/>
                  </a:lnTo>
                  <a:lnTo>
                    <a:pt x="92" y="68"/>
                  </a:lnTo>
                  <a:lnTo>
                    <a:pt x="90" y="70"/>
                  </a:lnTo>
                  <a:lnTo>
                    <a:pt x="86" y="70"/>
                  </a:lnTo>
                  <a:lnTo>
                    <a:pt x="82" y="72"/>
                  </a:lnTo>
                  <a:lnTo>
                    <a:pt x="78" y="76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88"/>
                  </a:lnTo>
                  <a:lnTo>
                    <a:pt x="68" y="88"/>
                  </a:lnTo>
                  <a:lnTo>
                    <a:pt x="62" y="88"/>
                  </a:lnTo>
                  <a:lnTo>
                    <a:pt x="58" y="88"/>
                  </a:lnTo>
                  <a:lnTo>
                    <a:pt x="56" y="88"/>
                  </a:lnTo>
                  <a:lnTo>
                    <a:pt x="54" y="86"/>
                  </a:lnTo>
                  <a:lnTo>
                    <a:pt x="36" y="9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gray">
            <a:xfrm>
              <a:off x="1107" y="2524"/>
              <a:ext cx="84" cy="84"/>
            </a:xfrm>
            <a:custGeom>
              <a:avLst/>
              <a:gdLst>
                <a:gd name="T0" fmla="*/ 84 w 84"/>
                <a:gd name="T1" fmla="*/ 2 h 84"/>
                <a:gd name="T2" fmla="*/ 72 w 84"/>
                <a:gd name="T3" fmla="*/ 4 h 84"/>
                <a:gd name="T4" fmla="*/ 72 w 84"/>
                <a:gd name="T5" fmla="*/ 4 h 84"/>
                <a:gd name="T6" fmla="*/ 70 w 84"/>
                <a:gd name="T7" fmla="*/ 4 h 84"/>
                <a:gd name="T8" fmla="*/ 68 w 84"/>
                <a:gd name="T9" fmla="*/ 2 h 84"/>
                <a:gd name="T10" fmla="*/ 66 w 84"/>
                <a:gd name="T11" fmla="*/ 0 h 84"/>
                <a:gd name="T12" fmla="*/ 48 w 84"/>
                <a:gd name="T13" fmla="*/ 4 h 84"/>
                <a:gd name="T14" fmla="*/ 34 w 84"/>
                <a:gd name="T15" fmla="*/ 6 h 84"/>
                <a:gd name="T16" fmla="*/ 20 w 84"/>
                <a:gd name="T17" fmla="*/ 8 h 84"/>
                <a:gd name="T18" fmla="*/ 20 w 84"/>
                <a:gd name="T19" fmla="*/ 10 h 84"/>
                <a:gd name="T20" fmla="*/ 18 w 84"/>
                <a:gd name="T21" fmla="*/ 12 h 84"/>
                <a:gd name="T22" fmla="*/ 18 w 84"/>
                <a:gd name="T23" fmla="*/ 16 h 84"/>
                <a:gd name="T24" fmla="*/ 18 w 84"/>
                <a:gd name="T25" fmla="*/ 16 h 84"/>
                <a:gd name="T26" fmla="*/ 16 w 84"/>
                <a:gd name="T27" fmla="*/ 18 h 84"/>
                <a:gd name="T28" fmla="*/ 12 w 84"/>
                <a:gd name="T29" fmla="*/ 20 h 84"/>
                <a:gd name="T30" fmla="*/ 8 w 84"/>
                <a:gd name="T31" fmla="*/ 22 h 84"/>
                <a:gd name="T32" fmla="*/ 6 w 84"/>
                <a:gd name="T33" fmla="*/ 26 h 84"/>
                <a:gd name="T34" fmla="*/ 2 w 84"/>
                <a:gd name="T35" fmla="*/ 30 h 84"/>
                <a:gd name="T36" fmla="*/ 0 w 84"/>
                <a:gd name="T37" fmla="*/ 36 h 84"/>
                <a:gd name="T38" fmla="*/ 0 w 84"/>
                <a:gd name="T39" fmla="*/ 36 h 84"/>
                <a:gd name="T40" fmla="*/ 0 w 84"/>
                <a:gd name="T41" fmla="*/ 38 h 84"/>
                <a:gd name="T42" fmla="*/ 0 w 84"/>
                <a:gd name="T43" fmla="*/ 40 h 84"/>
                <a:gd name="T44" fmla="*/ 2 w 84"/>
                <a:gd name="T45" fmla="*/ 44 h 84"/>
                <a:gd name="T46" fmla="*/ 4 w 84"/>
                <a:gd name="T47" fmla="*/ 48 h 84"/>
                <a:gd name="T48" fmla="*/ 10 w 84"/>
                <a:gd name="T49" fmla="*/ 56 h 84"/>
                <a:gd name="T50" fmla="*/ 18 w 84"/>
                <a:gd name="T51" fmla="*/ 66 h 84"/>
                <a:gd name="T52" fmla="*/ 26 w 84"/>
                <a:gd name="T53" fmla="*/ 76 h 84"/>
                <a:gd name="T54" fmla="*/ 30 w 84"/>
                <a:gd name="T55" fmla="*/ 84 h 84"/>
                <a:gd name="T56" fmla="*/ 42 w 84"/>
                <a:gd name="T57" fmla="*/ 84 h 84"/>
                <a:gd name="T58" fmla="*/ 44 w 84"/>
                <a:gd name="T59" fmla="*/ 66 h 84"/>
                <a:gd name="T60" fmla="*/ 46 w 84"/>
                <a:gd name="T61" fmla="*/ 66 h 84"/>
                <a:gd name="T62" fmla="*/ 48 w 84"/>
                <a:gd name="T63" fmla="*/ 64 h 84"/>
                <a:gd name="T64" fmla="*/ 50 w 84"/>
                <a:gd name="T65" fmla="*/ 62 h 84"/>
                <a:gd name="T66" fmla="*/ 54 w 84"/>
                <a:gd name="T67" fmla="*/ 56 h 84"/>
                <a:gd name="T68" fmla="*/ 60 w 84"/>
                <a:gd name="T69" fmla="*/ 48 h 84"/>
                <a:gd name="T70" fmla="*/ 58 w 84"/>
                <a:gd name="T71" fmla="*/ 48 h 84"/>
                <a:gd name="T72" fmla="*/ 58 w 84"/>
                <a:gd name="T73" fmla="*/ 46 h 84"/>
                <a:gd name="T74" fmla="*/ 58 w 84"/>
                <a:gd name="T75" fmla="*/ 42 h 84"/>
                <a:gd name="T76" fmla="*/ 58 w 84"/>
                <a:gd name="T77" fmla="*/ 38 h 84"/>
                <a:gd name="T78" fmla="*/ 60 w 84"/>
                <a:gd name="T79" fmla="*/ 32 h 84"/>
                <a:gd name="T80" fmla="*/ 64 w 84"/>
                <a:gd name="T81" fmla="*/ 26 h 84"/>
                <a:gd name="T82" fmla="*/ 64 w 84"/>
                <a:gd name="T83" fmla="*/ 24 h 84"/>
                <a:gd name="T84" fmla="*/ 64 w 84"/>
                <a:gd name="T85" fmla="*/ 22 h 84"/>
                <a:gd name="T86" fmla="*/ 68 w 84"/>
                <a:gd name="T87" fmla="*/ 20 h 84"/>
                <a:gd name="T88" fmla="*/ 70 w 84"/>
                <a:gd name="T89" fmla="*/ 18 h 84"/>
                <a:gd name="T90" fmla="*/ 74 w 84"/>
                <a:gd name="T91" fmla="*/ 16 h 84"/>
                <a:gd name="T92" fmla="*/ 78 w 84"/>
                <a:gd name="T93" fmla="*/ 16 h 84"/>
                <a:gd name="T94" fmla="*/ 84 w 84"/>
                <a:gd name="T95" fmla="*/ 18 h 84"/>
                <a:gd name="T96" fmla="*/ 84 w 84"/>
                <a:gd name="T97" fmla="*/ 2 h 8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4"/>
                <a:gd name="T148" fmla="*/ 0 h 84"/>
                <a:gd name="T149" fmla="*/ 84 w 84"/>
                <a:gd name="T150" fmla="*/ 84 h 8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4" h="84">
                  <a:moveTo>
                    <a:pt x="84" y="2"/>
                  </a:moveTo>
                  <a:lnTo>
                    <a:pt x="72" y="4"/>
                  </a:lnTo>
                  <a:lnTo>
                    <a:pt x="70" y="4"/>
                  </a:lnTo>
                  <a:lnTo>
                    <a:pt x="68" y="2"/>
                  </a:lnTo>
                  <a:lnTo>
                    <a:pt x="66" y="0"/>
                  </a:lnTo>
                  <a:lnTo>
                    <a:pt x="48" y="4"/>
                  </a:lnTo>
                  <a:lnTo>
                    <a:pt x="34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6" y="18"/>
                  </a:lnTo>
                  <a:lnTo>
                    <a:pt x="12" y="20"/>
                  </a:lnTo>
                  <a:lnTo>
                    <a:pt x="8" y="22"/>
                  </a:lnTo>
                  <a:lnTo>
                    <a:pt x="6" y="26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6"/>
                  </a:lnTo>
                  <a:lnTo>
                    <a:pt x="18" y="66"/>
                  </a:lnTo>
                  <a:lnTo>
                    <a:pt x="26" y="76"/>
                  </a:lnTo>
                  <a:lnTo>
                    <a:pt x="30" y="84"/>
                  </a:lnTo>
                  <a:lnTo>
                    <a:pt x="42" y="84"/>
                  </a:lnTo>
                  <a:lnTo>
                    <a:pt x="44" y="66"/>
                  </a:lnTo>
                  <a:lnTo>
                    <a:pt x="46" y="66"/>
                  </a:lnTo>
                  <a:lnTo>
                    <a:pt x="48" y="64"/>
                  </a:lnTo>
                  <a:lnTo>
                    <a:pt x="50" y="62"/>
                  </a:lnTo>
                  <a:lnTo>
                    <a:pt x="54" y="56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6"/>
                  </a:lnTo>
                  <a:lnTo>
                    <a:pt x="58" y="42"/>
                  </a:lnTo>
                  <a:lnTo>
                    <a:pt x="58" y="38"/>
                  </a:lnTo>
                  <a:lnTo>
                    <a:pt x="60" y="32"/>
                  </a:lnTo>
                  <a:lnTo>
                    <a:pt x="64" y="26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8" y="20"/>
                  </a:lnTo>
                  <a:lnTo>
                    <a:pt x="70" y="18"/>
                  </a:lnTo>
                  <a:lnTo>
                    <a:pt x="74" y="16"/>
                  </a:lnTo>
                  <a:lnTo>
                    <a:pt x="78" y="16"/>
                  </a:lnTo>
                  <a:lnTo>
                    <a:pt x="84" y="18"/>
                  </a:lnTo>
                  <a:lnTo>
                    <a:pt x="84" y="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gray">
            <a:xfrm>
              <a:off x="1099" y="2496"/>
              <a:ext cx="28" cy="64"/>
            </a:xfrm>
            <a:custGeom>
              <a:avLst/>
              <a:gdLst>
                <a:gd name="T0" fmla="*/ 0 w 28"/>
                <a:gd name="T1" fmla="*/ 20 h 64"/>
                <a:gd name="T2" fmla="*/ 8 w 28"/>
                <a:gd name="T3" fmla="*/ 28 h 64"/>
                <a:gd name="T4" fmla="*/ 10 w 28"/>
                <a:gd name="T5" fmla="*/ 28 h 64"/>
                <a:gd name="T6" fmla="*/ 10 w 28"/>
                <a:gd name="T7" fmla="*/ 32 h 64"/>
                <a:gd name="T8" fmla="*/ 12 w 28"/>
                <a:gd name="T9" fmla="*/ 36 h 64"/>
                <a:gd name="T10" fmla="*/ 12 w 28"/>
                <a:gd name="T11" fmla="*/ 40 h 64"/>
                <a:gd name="T12" fmla="*/ 10 w 28"/>
                <a:gd name="T13" fmla="*/ 40 h 64"/>
                <a:gd name="T14" fmla="*/ 10 w 28"/>
                <a:gd name="T15" fmla="*/ 40 h 64"/>
                <a:gd name="T16" fmla="*/ 10 w 28"/>
                <a:gd name="T17" fmla="*/ 44 h 64"/>
                <a:gd name="T18" fmla="*/ 8 w 28"/>
                <a:gd name="T19" fmla="*/ 48 h 64"/>
                <a:gd name="T20" fmla="*/ 8 w 28"/>
                <a:gd name="T21" fmla="*/ 54 h 64"/>
                <a:gd name="T22" fmla="*/ 8 w 28"/>
                <a:gd name="T23" fmla="*/ 54 h 64"/>
                <a:gd name="T24" fmla="*/ 8 w 28"/>
                <a:gd name="T25" fmla="*/ 58 h 64"/>
                <a:gd name="T26" fmla="*/ 8 w 28"/>
                <a:gd name="T27" fmla="*/ 60 h 64"/>
                <a:gd name="T28" fmla="*/ 8 w 28"/>
                <a:gd name="T29" fmla="*/ 64 h 64"/>
                <a:gd name="T30" fmla="*/ 8 w 28"/>
                <a:gd name="T31" fmla="*/ 62 h 64"/>
                <a:gd name="T32" fmla="*/ 8 w 28"/>
                <a:gd name="T33" fmla="*/ 60 h 64"/>
                <a:gd name="T34" fmla="*/ 10 w 28"/>
                <a:gd name="T35" fmla="*/ 58 h 64"/>
                <a:gd name="T36" fmla="*/ 14 w 28"/>
                <a:gd name="T37" fmla="*/ 54 h 64"/>
                <a:gd name="T38" fmla="*/ 18 w 28"/>
                <a:gd name="T39" fmla="*/ 50 h 64"/>
                <a:gd name="T40" fmla="*/ 26 w 28"/>
                <a:gd name="T41" fmla="*/ 44 h 64"/>
                <a:gd name="T42" fmla="*/ 26 w 28"/>
                <a:gd name="T43" fmla="*/ 42 h 64"/>
                <a:gd name="T44" fmla="*/ 26 w 28"/>
                <a:gd name="T45" fmla="*/ 40 h 64"/>
                <a:gd name="T46" fmla="*/ 28 w 28"/>
                <a:gd name="T47" fmla="*/ 38 h 64"/>
                <a:gd name="T48" fmla="*/ 28 w 28"/>
                <a:gd name="T49" fmla="*/ 36 h 64"/>
                <a:gd name="T50" fmla="*/ 28 w 28"/>
                <a:gd name="T51" fmla="*/ 36 h 64"/>
                <a:gd name="T52" fmla="*/ 26 w 28"/>
                <a:gd name="T53" fmla="*/ 34 h 64"/>
                <a:gd name="T54" fmla="*/ 26 w 28"/>
                <a:gd name="T55" fmla="*/ 32 h 64"/>
                <a:gd name="T56" fmla="*/ 26 w 28"/>
                <a:gd name="T57" fmla="*/ 28 h 64"/>
                <a:gd name="T58" fmla="*/ 26 w 28"/>
                <a:gd name="T59" fmla="*/ 24 h 64"/>
                <a:gd name="T60" fmla="*/ 26 w 28"/>
                <a:gd name="T61" fmla="*/ 22 h 64"/>
                <a:gd name="T62" fmla="*/ 26 w 28"/>
                <a:gd name="T63" fmla="*/ 18 h 64"/>
                <a:gd name="T64" fmla="*/ 24 w 28"/>
                <a:gd name="T65" fmla="*/ 14 h 64"/>
                <a:gd name="T66" fmla="*/ 22 w 28"/>
                <a:gd name="T67" fmla="*/ 8 h 64"/>
                <a:gd name="T68" fmla="*/ 20 w 28"/>
                <a:gd name="T69" fmla="*/ 4 h 64"/>
                <a:gd name="T70" fmla="*/ 20 w 28"/>
                <a:gd name="T71" fmla="*/ 4 h 64"/>
                <a:gd name="T72" fmla="*/ 18 w 28"/>
                <a:gd name="T73" fmla="*/ 2 h 64"/>
                <a:gd name="T74" fmla="*/ 16 w 28"/>
                <a:gd name="T75" fmla="*/ 0 h 64"/>
                <a:gd name="T76" fmla="*/ 12 w 28"/>
                <a:gd name="T77" fmla="*/ 0 h 64"/>
                <a:gd name="T78" fmla="*/ 8 w 28"/>
                <a:gd name="T79" fmla="*/ 0 h 64"/>
                <a:gd name="T80" fmla="*/ 8 w 28"/>
                <a:gd name="T81" fmla="*/ 0 h 64"/>
                <a:gd name="T82" fmla="*/ 6 w 28"/>
                <a:gd name="T83" fmla="*/ 2 h 64"/>
                <a:gd name="T84" fmla="*/ 6 w 28"/>
                <a:gd name="T85" fmla="*/ 2 h 64"/>
                <a:gd name="T86" fmla="*/ 0 w 28"/>
                <a:gd name="T87" fmla="*/ 20 h 6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"/>
                <a:gd name="T133" fmla="*/ 0 h 64"/>
                <a:gd name="T134" fmla="*/ 28 w 28"/>
                <a:gd name="T135" fmla="*/ 64 h 6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" h="64">
                  <a:moveTo>
                    <a:pt x="0" y="20"/>
                  </a:moveTo>
                  <a:lnTo>
                    <a:pt x="8" y="28"/>
                  </a:lnTo>
                  <a:lnTo>
                    <a:pt x="10" y="28"/>
                  </a:lnTo>
                  <a:lnTo>
                    <a:pt x="10" y="32"/>
                  </a:lnTo>
                  <a:lnTo>
                    <a:pt x="12" y="36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4"/>
                  </a:lnTo>
                  <a:lnTo>
                    <a:pt x="8" y="48"/>
                  </a:lnTo>
                  <a:lnTo>
                    <a:pt x="8" y="54"/>
                  </a:lnTo>
                  <a:lnTo>
                    <a:pt x="8" y="58"/>
                  </a:lnTo>
                  <a:lnTo>
                    <a:pt x="8" y="60"/>
                  </a:lnTo>
                  <a:lnTo>
                    <a:pt x="8" y="64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10" y="58"/>
                  </a:lnTo>
                  <a:lnTo>
                    <a:pt x="14" y="54"/>
                  </a:lnTo>
                  <a:lnTo>
                    <a:pt x="18" y="50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6" y="28"/>
                  </a:lnTo>
                  <a:lnTo>
                    <a:pt x="26" y="24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4" y="14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0" y="2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gray">
            <a:xfrm>
              <a:off x="1013" y="2418"/>
              <a:ext cx="142" cy="114"/>
            </a:xfrm>
            <a:custGeom>
              <a:avLst/>
              <a:gdLst>
                <a:gd name="T0" fmla="*/ 20 w 142"/>
                <a:gd name="T1" fmla="*/ 42 h 114"/>
                <a:gd name="T2" fmla="*/ 20 w 142"/>
                <a:gd name="T3" fmla="*/ 40 h 114"/>
                <a:gd name="T4" fmla="*/ 18 w 142"/>
                <a:gd name="T5" fmla="*/ 38 h 114"/>
                <a:gd name="T6" fmla="*/ 20 w 142"/>
                <a:gd name="T7" fmla="*/ 36 h 114"/>
                <a:gd name="T8" fmla="*/ 14 w 142"/>
                <a:gd name="T9" fmla="*/ 34 h 114"/>
                <a:gd name="T10" fmla="*/ 6 w 142"/>
                <a:gd name="T11" fmla="*/ 30 h 114"/>
                <a:gd name="T12" fmla="*/ 0 w 142"/>
                <a:gd name="T13" fmla="*/ 26 h 114"/>
                <a:gd name="T14" fmla="*/ 2 w 142"/>
                <a:gd name="T15" fmla="*/ 24 h 114"/>
                <a:gd name="T16" fmla="*/ 20 w 142"/>
                <a:gd name="T17" fmla="*/ 16 h 114"/>
                <a:gd name="T18" fmla="*/ 32 w 142"/>
                <a:gd name="T19" fmla="*/ 12 h 114"/>
                <a:gd name="T20" fmla="*/ 54 w 142"/>
                <a:gd name="T21" fmla="*/ 6 h 114"/>
                <a:gd name="T22" fmla="*/ 58 w 142"/>
                <a:gd name="T23" fmla="*/ 2 h 114"/>
                <a:gd name="T24" fmla="*/ 60 w 142"/>
                <a:gd name="T25" fmla="*/ 0 h 114"/>
                <a:gd name="T26" fmla="*/ 68 w 142"/>
                <a:gd name="T27" fmla="*/ 24 h 114"/>
                <a:gd name="T28" fmla="*/ 86 w 142"/>
                <a:gd name="T29" fmla="*/ 24 h 114"/>
                <a:gd name="T30" fmla="*/ 92 w 142"/>
                <a:gd name="T31" fmla="*/ 22 h 114"/>
                <a:gd name="T32" fmla="*/ 102 w 142"/>
                <a:gd name="T33" fmla="*/ 18 h 114"/>
                <a:gd name="T34" fmla="*/ 108 w 142"/>
                <a:gd name="T35" fmla="*/ 20 h 114"/>
                <a:gd name="T36" fmla="*/ 110 w 142"/>
                <a:gd name="T37" fmla="*/ 26 h 114"/>
                <a:gd name="T38" fmla="*/ 110 w 142"/>
                <a:gd name="T39" fmla="*/ 32 h 114"/>
                <a:gd name="T40" fmla="*/ 120 w 142"/>
                <a:gd name="T41" fmla="*/ 42 h 114"/>
                <a:gd name="T42" fmla="*/ 124 w 142"/>
                <a:gd name="T43" fmla="*/ 44 h 114"/>
                <a:gd name="T44" fmla="*/ 128 w 142"/>
                <a:gd name="T45" fmla="*/ 56 h 114"/>
                <a:gd name="T46" fmla="*/ 132 w 142"/>
                <a:gd name="T47" fmla="*/ 64 h 114"/>
                <a:gd name="T48" fmla="*/ 136 w 142"/>
                <a:gd name="T49" fmla="*/ 70 h 114"/>
                <a:gd name="T50" fmla="*/ 138 w 142"/>
                <a:gd name="T51" fmla="*/ 74 h 114"/>
                <a:gd name="T52" fmla="*/ 138 w 142"/>
                <a:gd name="T53" fmla="*/ 78 h 114"/>
                <a:gd name="T54" fmla="*/ 136 w 142"/>
                <a:gd name="T55" fmla="*/ 80 h 114"/>
                <a:gd name="T56" fmla="*/ 134 w 142"/>
                <a:gd name="T57" fmla="*/ 94 h 114"/>
                <a:gd name="T58" fmla="*/ 128 w 142"/>
                <a:gd name="T59" fmla="*/ 112 h 114"/>
                <a:gd name="T60" fmla="*/ 112 w 142"/>
                <a:gd name="T61" fmla="*/ 110 h 114"/>
                <a:gd name="T62" fmla="*/ 112 w 142"/>
                <a:gd name="T63" fmla="*/ 104 h 114"/>
                <a:gd name="T64" fmla="*/ 112 w 142"/>
                <a:gd name="T65" fmla="*/ 102 h 114"/>
                <a:gd name="T66" fmla="*/ 110 w 142"/>
                <a:gd name="T67" fmla="*/ 92 h 114"/>
                <a:gd name="T68" fmla="*/ 108 w 142"/>
                <a:gd name="T69" fmla="*/ 86 h 114"/>
                <a:gd name="T70" fmla="*/ 106 w 142"/>
                <a:gd name="T71" fmla="*/ 82 h 114"/>
                <a:gd name="T72" fmla="*/ 98 w 142"/>
                <a:gd name="T73" fmla="*/ 78 h 114"/>
                <a:gd name="T74" fmla="*/ 94 w 142"/>
                <a:gd name="T75" fmla="*/ 80 h 114"/>
                <a:gd name="T76" fmla="*/ 92 w 142"/>
                <a:gd name="T77" fmla="*/ 80 h 114"/>
                <a:gd name="T78" fmla="*/ 64 w 142"/>
                <a:gd name="T79" fmla="*/ 76 h 114"/>
                <a:gd name="T80" fmla="*/ 58 w 142"/>
                <a:gd name="T81" fmla="*/ 74 h 114"/>
                <a:gd name="T82" fmla="*/ 52 w 142"/>
                <a:gd name="T83" fmla="*/ 70 h 114"/>
                <a:gd name="T84" fmla="*/ 46 w 142"/>
                <a:gd name="T85" fmla="*/ 60 h 114"/>
                <a:gd name="T86" fmla="*/ 38 w 142"/>
                <a:gd name="T87" fmla="*/ 60 h 11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2"/>
                <a:gd name="T133" fmla="*/ 0 h 114"/>
                <a:gd name="T134" fmla="*/ 142 w 142"/>
                <a:gd name="T135" fmla="*/ 114 h 11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2" h="114">
                  <a:moveTo>
                    <a:pt x="26" y="52"/>
                  </a:moveTo>
                  <a:lnTo>
                    <a:pt x="20" y="42"/>
                  </a:lnTo>
                  <a:lnTo>
                    <a:pt x="20" y="40"/>
                  </a:lnTo>
                  <a:lnTo>
                    <a:pt x="18" y="38"/>
                  </a:lnTo>
                  <a:lnTo>
                    <a:pt x="20" y="36"/>
                  </a:lnTo>
                  <a:lnTo>
                    <a:pt x="18" y="34"/>
                  </a:lnTo>
                  <a:lnTo>
                    <a:pt x="14" y="34"/>
                  </a:lnTo>
                  <a:lnTo>
                    <a:pt x="10" y="32"/>
                  </a:lnTo>
                  <a:lnTo>
                    <a:pt x="6" y="30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10" y="20"/>
                  </a:lnTo>
                  <a:lnTo>
                    <a:pt x="20" y="16"/>
                  </a:lnTo>
                  <a:lnTo>
                    <a:pt x="28" y="14"/>
                  </a:lnTo>
                  <a:lnTo>
                    <a:pt x="32" y="12"/>
                  </a:lnTo>
                  <a:lnTo>
                    <a:pt x="56" y="10"/>
                  </a:lnTo>
                  <a:lnTo>
                    <a:pt x="54" y="6"/>
                  </a:lnTo>
                  <a:lnTo>
                    <a:pt x="56" y="4"/>
                  </a:lnTo>
                  <a:lnTo>
                    <a:pt x="58" y="2"/>
                  </a:lnTo>
                  <a:lnTo>
                    <a:pt x="58" y="0"/>
                  </a:lnTo>
                  <a:lnTo>
                    <a:pt x="60" y="0"/>
                  </a:lnTo>
                  <a:lnTo>
                    <a:pt x="62" y="10"/>
                  </a:lnTo>
                  <a:lnTo>
                    <a:pt x="68" y="24"/>
                  </a:lnTo>
                  <a:lnTo>
                    <a:pt x="84" y="24"/>
                  </a:lnTo>
                  <a:lnTo>
                    <a:pt x="86" y="24"/>
                  </a:lnTo>
                  <a:lnTo>
                    <a:pt x="88" y="22"/>
                  </a:lnTo>
                  <a:lnTo>
                    <a:pt x="92" y="22"/>
                  </a:lnTo>
                  <a:lnTo>
                    <a:pt x="96" y="20"/>
                  </a:lnTo>
                  <a:lnTo>
                    <a:pt x="102" y="18"/>
                  </a:lnTo>
                  <a:lnTo>
                    <a:pt x="106" y="18"/>
                  </a:lnTo>
                  <a:lnTo>
                    <a:pt x="108" y="20"/>
                  </a:lnTo>
                  <a:lnTo>
                    <a:pt x="110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20" y="42"/>
                  </a:lnTo>
                  <a:lnTo>
                    <a:pt x="124" y="40"/>
                  </a:lnTo>
                  <a:lnTo>
                    <a:pt x="124" y="44"/>
                  </a:lnTo>
                  <a:lnTo>
                    <a:pt x="128" y="50"/>
                  </a:lnTo>
                  <a:lnTo>
                    <a:pt x="128" y="56"/>
                  </a:lnTo>
                  <a:lnTo>
                    <a:pt x="130" y="60"/>
                  </a:lnTo>
                  <a:lnTo>
                    <a:pt x="132" y="64"/>
                  </a:lnTo>
                  <a:lnTo>
                    <a:pt x="134" y="68"/>
                  </a:lnTo>
                  <a:lnTo>
                    <a:pt x="136" y="70"/>
                  </a:lnTo>
                  <a:lnTo>
                    <a:pt x="138" y="74"/>
                  </a:lnTo>
                  <a:lnTo>
                    <a:pt x="138" y="76"/>
                  </a:lnTo>
                  <a:lnTo>
                    <a:pt x="138" y="78"/>
                  </a:lnTo>
                  <a:lnTo>
                    <a:pt x="136" y="80"/>
                  </a:lnTo>
                  <a:lnTo>
                    <a:pt x="130" y="86"/>
                  </a:lnTo>
                  <a:lnTo>
                    <a:pt x="134" y="94"/>
                  </a:lnTo>
                  <a:lnTo>
                    <a:pt x="142" y="110"/>
                  </a:lnTo>
                  <a:lnTo>
                    <a:pt x="128" y="112"/>
                  </a:lnTo>
                  <a:lnTo>
                    <a:pt x="114" y="114"/>
                  </a:lnTo>
                  <a:lnTo>
                    <a:pt x="112" y="110"/>
                  </a:lnTo>
                  <a:lnTo>
                    <a:pt x="112" y="108"/>
                  </a:lnTo>
                  <a:lnTo>
                    <a:pt x="112" y="104"/>
                  </a:lnTo>
                  <a:lnTo>
                    <a:pt x="112" y="102"/>
                  </a:lnTo>
                  <a:lnTo>
                    <a:pt x="112" y="98"/>
                  </a:lnTo>
                  <a:lnTo>
                    <a:pt x="110" y="92"/>
                  </a:lnTo>
                  <a:lnTo>
                    <a:pt x="110" y="88"/>
                  </a:lnTo>
                  <a:lnTo>
                    <a:pt x="108" y="86"/>
                  </a:lnTo>
                  <a:lnTo>
                    <a:pt x="106" y="82"/>
                  </a:lnTo>
                  <a:lnTo>
                    <a:pt x="102" y="78"/>
                  </a:lnTo>
                  <a:lnTo>
                    <a:pt x="98" y="78"/>
                  </a:lnTo>
                  <a:lnTo>
                    <a:pt x="96" y="78"/>
                  </a:lnTo>
                  <a:lnTo>
                    <a:pt x="94" y="80"/>
                  </a:lnTo>
                  <a:lnTo>
                    <a:pt x="92" y="80"/>
                  </a:lnTo>
                  <a:lnTo>
                    <a:pt x="86" y="98"/>
                  </a:lnTo>
                  <a:lnTo>
                    <a:pt x="64" y="76"/>
                  </a:lnTo>
                  <a:lnTo>
                    <a:pt x="58" y="76"/>
                  </a:lnTo>
                  <a:lnTo>
                    <a:pt x="58" y="74"/>
                  </a:lnTo>
                  <a:lnTo>
                    <a:pt x="54" y="72"/>
                  </a:lnTo>
                  <a:lnTo>
                    <a:pt x="52" y="70"/>
                  </a:lnTo>
                  <a:lnTo>
                    <a:pt x="48" y="66"/>
                  </a:lnTo>
                  <a:lnTo>
                    <a:pt x="46" y="60"/>
                  </a:lnTo>
                  <a:lnTo>
                    <a:pt x="44" y="56"/>
                  </a:lnTo>
                  <a:lnTo>
                    <a:pt x="38" y="60"/>
                  </a:lnTo>
                  <a:lnTo>
                    <a:pt x="26" y="5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gray">
            <a:xfrm>
              <a:off x="1073" y="2384"/>
              <a:ext cx="76" cy="58"/>
            </a:xfrm>
            <a:custGeom>
              <a:avLst/>
              <a:gdLst>
                <a:gd name="T0" fmla="*/ 40 w 76"/>
                <a:gd name="T1" fmla="*/ 18 h 58"/>
                <a:gd name="T2" fmla="*/ 34 w 76"/>
                <a:gd name="T3" fmla="*/ 20 h 58"/>
                <a:gd name="T4" fmla="*/ 28 w 76"/>
                <a:gd name="T5" fmla="*/ 22 h 58"/>
                <a:gd name="T6" fmla="*/ 26 w 76"/>
                <a:gd name="T7" fmla="*/ 22 h 58"/>
                <a:gd name="T8" fmla="*/ 12 w 76"/>
                <a:gd name="T9" fmla="*/ 22 h 58"/>
                <a:gd name="T10" fmla="*/ 10 w 76"/>
                <a:gd name="T11" fmla="*/ 20 h 58"/>
                <a:gd name="T12" fmla="*/ 6 w 76"/>
                <a:gd name="T13" fmla="*/ 16 h 58"/>
                <a:gd name="T14" fmla="*/ 4 w 76"/>
                <a:gd name="T15" fmla="*/ 18 h 58"/>
                <a:gd name="T16" fmla="*/ 0 w 76"/>
                <a:gd name="T17" fmla="*/ 24 h 58"/>
                <a:gd name="T18" fmla="*/ 0 w 76"/>
                <a:gd name="T19" fmla="*/ 32 h 58"/>
                <a:gd name="T20" fmla="*/ 0 w 76"/>
                <a:gd name="T21" fmla="*/ 34 h 58"/>
                <a:gd name="T22" fmla="*/ 2 w 76"/>
                <a:gd name="T23" fmla="*/ 42 h 58"/>
                <a:gd name="T24" fmla="*/ 4 w 76"/>
                <a:gd name="T25" fmla="*/ 52 h 58"/>
                <a:gd name="T26" fmla="*/ 8 w 76"/>
                <a:gd name="T27" fmla="*/ 58 h 58"/>
                <a:gd name="T28" fmla="*/ 26 w 76"/>
                <a:gd name="T29" fmla="*/ 58 h 58"/>
                <a:gd name="T30" fmla="*/ 32 w 76"/>
                <a:gd name="T31" fmla="*/ 56 h 58"/>
                <a:gd name="T32" fmla="*/ 38 w 76"/>
                <a:gd name="T33" fmla="*/ 54 h 58"/>
                <a:gd name="T34" fmla="*/ 46 w 76"/>
                <a:gd name="T35" fmla="*/ 52 h 58"/>
                <a:gd name="T36" fmla="*/ 52 w 76"/>
                <a:gd name="T37" fmla="*/ 54 h 58"/>
                <a:gd name="T38" fmla="*/ 56 w 76"/>
                <a:gd name="T39" fmla="*/ 54 h 58"/>
                <a:gd name="T40" fmla="*/ 58 w 76"/>
                <a:gd name="T41" fmla="*/ 52 h 58"/>
                <a:gd name="T42" fmla="*/ 62 w 76"/>
                <a:gd name="T43" fmla="*/ 48 h 58"/>
                <a:gd name="T44" fmla="*/ 68 w 76"/>
                <a:gd name="T45" fmla="*/ 42 h 58"/>
                <a:gd name="T46" fmla="*/ 72 w 76"/>
                <a:gd name="T47" fmla="*/ 30 h 58"/>
                <a:gd name="T48" fmla="*/ 72 w 76"/>
                <a:gd name="T49" fmla="*/ 24 h 58"/>
                <a:gd name="T50" fmla="*/ 74 w 76"/>
                <a:gd name="T51" fmla="*/ 16 h 58"/>
                <a:gd name="T52" fmla="*/ 76 w 76"/>
                <a:gd name="T53" fmla="*/ 10 h 58"/>
                <a:gd name="T54" fmla="*/ 70 w 76"/>
                <a:gd name="T55" fmla="*/ 0 h 58"/>
                <a:gd name="T56" fmla="*/ 66 w 76"/>
                <a:gd name="T57" fmla="*/ 2 h 58"/>
                <a:gd name="T58" fmla="*/ 56 w 76"/>
                <a:gd name="T59" fmla="*/ 2 h 58"/>
                <a:gd name="T60" fmla="*/ 54 w 76"/>
                <a:gd name="T61" fmla="*/ 4 h 58"/>
                <a:gd name="T62" fmla="*/ 46 w 76"/>
                <a:gd name="T63" fmla="*/ 8 h 58"/>
                <a:gd name="T64" fmla="*/ 46 w 76"/>
                <a:gd name="T65" fmla="*/ 12 h 58"/>
                <a:gd name="T66" fmla="*/ 44 w 76"/>
                <a:gd name="T67" fmla="*/ 16 h 58"/>
                <a:gd name="T68" fmla="*/ 42 w 76"/>
                <a:gd name="T69" fmla="*/ 18 h 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6"/>
                <a:gd name="T106" fmla="*/ 0 h 58"/>
                <a:gd name="T107" fmla="*/ 76 w 76"/>
                <a:gd name="T108" fmla="*/ 58 h 5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6" h="58">
                  <a:moveTo>
                    <a:pt x="42" y="18"/>
                  </a:moveTo>
                  <a:lnTo>
                    <a:pt x="40" y="18"/>
                  </a:lnTo>
                  <a:lnTo>
                    <a:pt x="36" y="18"/>
                  </a:lnTo>
                  <a:lnTo>
                    <a:pt x="34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6" y="22"/>
                  </a:lnTo>
                  <a:lnTo>
                    <a:pt x="20" y="24"/>
                  </a:lnTo>
                  <a:lnTo>
                    <a:pt x="12" y="22"/>
                  </a:lnTo>
                  <a:lnTo>
                    <a:pt x="10" y="20"/>
                  </a:lnTo>
                  <a:lnTo>
                    <a:pt x="8" y="18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8"/>
                  </a:lnTo>
                  <a:lnTo>
                    <a:pt x="2" y="42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8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8" y="58"/>
                  </a:lnTo>
                  <a:lnTo>
                    <a:pt x="32" y="56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46" y="52"/>
                  </a:lnTo>
                  <a:lnTo>
                    <a:pt x="48" y="54"/>
                  </a:lnTo>
                  <a:lnTo>
                    <a:pt x="52" y="54"/>
                  </a:lnTo>
                  <a:lnTo>
                    <a:pt x="54" y="54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8" y="52"/>
                  </a:lnTo>
                  <a:lnTo>
                    <a:pt x="60" y="52"/>
                  </a:lnTo>
                  <a:lnTo>
                    <a:pt x="62" y="48"/>
                  </a:lnTo>
                  <a:lnTo>
                    <a:pt x="66" y="46"/>
                  </a:lnTo>
                  <a:lnTo>
                    <a:pt x="68" y="42"/>
                  </a:lnTo>
                  <a:lnTo>
                    <a:pt x="70" y="36"/>
                  </a:lnTo>
                  <a:lnTo>
                    <a:pt x="72" y="30"/>
                  </a:lnTo>
                  <a:lnTo>
                    <a:pt x="72" y="28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6" y="2"/>
                  </a:lnTo>
                  <a:lnTo>
                    <a:pt x="54" y="4"/>
                  </a:lnTo>
                  <a:lnTo>
                    <a:pt x="52" y="4"/>
                  </a:lnTo>
                  <a:lnTo>
                    <a:pt x="46" y="8"/>
                  </a:lnTo>
                  <a:lnTo>
                    <a:pt x="46" y="10"/>
                  </a:lnTo>
                  <a:lnTo>
                    <a:pt x="46" y="12"/>
                  </a:lnTo>
                  <a:lnTo>
                    <a:pt x="46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2" y="1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gray">
            <a:xfrm>
              <a:off x="1015" y="2342"/>
              <a:ext cx="138" cy="66"/>
            </a:xfrm>
            <a:custGeom>
              <a:avLst/>
              <a:gdLst>
                <a:gd name="T0" fmla="*/ 134 w 138"/>
                <a:gd name="T1" fmla="*/ 22 h 66"/>
                <a:gd name="T2" fmla="*/ 130 w 138"/>
                <a:gd name="T3" fmla="*/ 18 h 66"/>
                <a:gd name="T4" fmla="*/ 126 w 138"/>
                <a:gd name="T5" fmla="*/ 16 h 66"/>
                <a:gd name="T6" fmla="*/ 118 w 138"/>
                <a:gd name="T7" fmla="*/ 12 h 66"/>
                <a:gd name="T8" fmla="*/ 110 w 138"/>
                <a:gd name="T9" fmla="*/ 14 h 66"/>
                <a:gd name="T10" fmla="*/ 106 w 138"/>
                <a:gd name="T11" fmla="*/ 18 h 66"/>
                <a:gd name="T12" fmla="*/ 104 w 138"/>
                <a:gd name="T13" fmla="*/ 20 h 66"/>
                <a:gd name="T14" fmla="*/ 104 w 138"/>
                <a:gd name="T15" fmla="*/ 24 h 66"/>
                <a:gd name="T16" fmla="*/ 100 w 138"/>
                <a:gd name="T17" fmla="*/ 22 h 66"/>
                <a:gd name="T18" fmla="*/ 94 w 138"/>
                <a:gd name="T19" fmla="*/ 24 h 66"/>
                <a:gd name="T20" fmla="*/ 90 w 138"/>
                <a:gd name="T21" fmla="*/ 24 h 66"/>
                <a:gd name="T22" fmla="*/ 84 w 138"/>
                <a:gd name="T23" fmla="*/ 22 h 66"/>
                <a:gd name="T24" fmla="*/ 76 w 138"/>
                <a:gd name="T25" fmla="*/ 20 h 66"/>
                <a:gd name="T26" fmla="*/ 60 w 138"/>
                <a:gd name="T27" fmla="*/ 14 h 66"/>
                <a:gd name="T28" fmla="*/ 46 w 138"/>
                <a:gd name="T29" fmla="*/ 8 h 66"/>
                <a:gd name="T30" fmla="*/ 36 w 138"/>
                <a:gd name="T31" fmla="*/ 4 h 66"/>
                <a:gd name="T32" fmla="*/ 30 w 138"/>
                <a:gd name="T33" fmla="*/ 0 h 66"/>
                <a:gd name="T34" fmla="*/ 28 w 138"/>
                <a:gd name="T35" fmla="*/ 2 h 66"/>
                <a:gd name="T36" fmla="*/ 28 w 138"/>
                <a:gd name="T37" fmla="*/ 4 h 66"/>
                <a:gd name="T38" fmla="*/ 26 w 138"/>
                <a:gd name="T39" fmla="*/ 6 h 66"/>
                <a:gd name="T40" fmla="*/ 24 w 138"/>
                <a:gd name="T41" fmla="*/ 4 h 66"/>
                <a:gd name="T42" fmla="*/ 22 w 138"/>
                <a:gd name="T43" fmla="*/ 4 h 66"/>
                <a:gd name="T44" fmla="*/ 20 w 138"/>
                <a:gd name="T45" fmla="*/ 0 h 66"/>
                <a:gd name="T46" fmla="*/ 18 w 138"/>
                <a:gd name="T47" fmla="*/ 0 h 66"/>
                <a:gd name="T48" fmla="*/ 18 w 138"/>
                <a:gd name="T49" fmla="*/ 4 h 66"/>
                <a:gd name="T50" fmla="*/ 14 w 138"/>
                <a:gd name="T51" fmla="*/ 6 h 66"/>
                <a:gd name="T52" fmla="*/ 12 w 138"/>
                <a:gd name="T53" fmla="*/ 6 h 66"/>
                <a:gd name="T54" fmla="*/ 6 w 138"/>
                <a:gd name="T55" fmla="*/ 6 h 66"/>
                <a:gd name="T56" fmla="*/ 4 w 138"/>
                <a:gd name="T57" fmla="*/ 8 h 66"/>
                <a:gd name="T58" fmla="*/ 0 w 138"/>
                <a:gd name="T59" fmla="*/ 8 h 66"/>
                <a:gd name="T60" fmla="*/ 8 w 138"/>
                <a:gd name="T61" fmla="*/ 20 h 66"/>
                <a:gd name="T62" fmla="*/ 16 w 138"/>
                <a:gd name="T63" fmla="*/ 42 h 66"/>
                <a:gd name="T64" fmla="*/ 18 w 138"/>
                <a:gd name="T65" fmla="*/ 42 h 66"/>
                <a:gd name="T66" fmla="*/ 18 w 138"/>
                <a:gd name="T67" fmla="*/ 44 h 66"/>
                <a:gd name="T68" fmla="*/ 20 w 138"/>
                <a:gd name="T69" fmla="*/ 46 h 66"/>
                <a:gd name="T70" fmla="*/ 24 w 138"/>
                <a:gd name="T71" fmla="*/ 46 h 66"/>
                <a:gd name="T72" fmla="*/ 30 w 138"/>
                <a:gd name="T73" fmla="*/ 46 h 66"/>
                <a:gd name="T74" fmla="*/ 34 w 138"/>
                <a:gd name="T75" fmla="*/ 42 h 66"/>
                <a:gd name="T76" fmla="*/ 42 w 138"/>
                <a:gd name="T77" fmla="*/ 44 h 66"/>
                <a:gd name="T78" fmla="*/ 42 w 138"/>
                <a:gd name="T79" fmla="*/ 46 h 66"/>
                <a:gd name="T80" fmla="*/ 44 w 138"/>
                <a:gd name="T81" fmla="*/ 48 h 66"/>
                <a:gd name="T82" fmla="*/ 52 w 138"/>
                <a:gd name="T83" fmla="*/ 50 h 66"/>
                <a:gd name="T84" fmla="*/ 60 w 138"/>
                <a:gd name="T85" fmla="*/ 52 h 66"/>
                <a:gd name="T86" fmla="*/ 62 w 138"/>
                <a:gd name="T87" fmla="*/ 58 h 66"/>
                <a:gd name="T88" fmla="*/ 68 w 138"/>
                <a:gd name="T89" fmla="*/ 64 h 66"/>
                <a:gd name="T90" fmla="*/ 72 w 138"/>
                <a:gd name="T91" fmla="*/ 64 h 66"/>
                <a:gd name="T92" fmla="*/ 78 w 138"/>
                <a:gd name="T93" fmla="*/ 66 h 66"/>
                <a:gd name="T94" fmla="*/ 86 w 138"/>
                <a:gd name="T95" fmla="*/ 64 h 66"/>
                <a:gd name="T96" fmla="*/ 90 w 138"/>
                <a:gd name="T97" fmla="*/ 62 h 66"/>
                <a:gd name="T98" fmla="*/ 98 w 138"/>
                <a:gd name="T99" fmla="*/ 60 h 66"/>
                <a:gd name="T100" fmla="*/ 102 w 138"/>
                <a:gd name="T101" fmla="*/ 58 h 66"/>
                <a:gd name="T102" fmla="*/ 104 w 138"/>
                <a:gd name="T103" fmla="*/ 54 h 66"/>
                <a:gd name="T104" fmla="*/ 104 w 138"/>
                <a:gd name="T105" fmla="*/ 50 h 66"/>
                <a:gd name="T106" fmla="*/ 108 w 138"/>
                <a:gd name="T107" fmla="*/ 48 h 66"/>
                <a:gd name="T108" fmla="*/ 112 w 138"/>
                <a:gd name="T109" fmla="*/ 44 h 66"/>
                <a:gd name="T110" fmla="*/ 118 w 138"/>
                <a:gd name="T111" fmla="*/ 46 h 66"/>
                <a:gd name="T112" fmla="*/ 126 w 138"/>
                <a:gd name="T113" fmla="*/ 44 h 66"/>
                <a:gd name="T114" fmla="*/ 130 w 138"/>
                <a:gd name="T115" fmla="*/ 40 h 66"/>
                <a:gd name="T116" fmla="*/ 136 w 138"/>
                <a:gd name="T117" fmla="*/ 38 h 66"/>
                <a:gd name="T118" fmla="*/ 138 w 138"/>
                <a:gd name="T119" fmla="*/ 38 h 66"/>
                <a:gd name="T120" fmla="*/ 136 w 138"/>
                <a:gd name="T121" fmla="*/ 36 h 66"/>
                <a:gd name="T122" fmla="*/ 136 w 138"/>
                <a:gd name="T123" fmla="*/ 30 h 66"/>
                <a:gd name="T124" fmla="*/ 138 w 138"/>
                <a:gd name="T125" fmla="*/ 24 h 6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38"/>
                <a:gd name="T190" fmla="*/ 0 h 66"/>
                <a:gd name="T191" fmla="*/ 138 w 138"/>
                <a:gd name="T192" fmla="*/ 66 h 6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38" h="66">
                  <a:moveTo>
                    <a:pt x="138" y="24"/>
                  </a:moveTo>
                  <a:lnTo>
                    <a:pt x="134" y="22"/>
                  </a:lnTo>
                  <a:lnTo>
                    <a:pt x="132" y="20"/>
                  </a:lnTo>
                  <a:lnTo>
                    <a:pt x="130" y="18"/>
                  </a:lnTo>
                  <a:lnTo>
                    <a:pt x="128" y="16"/>
                  </a:lnTo>
                  <a:lnTo>
                    <a:pt x="126" y="16"/>
                  </a:lnTo>
                  <a:lnTo>
                    <a:pt x="122" y="12"/>
                  </a:lnTo>
                  <a:lnTo>
                    <a:pt x="118" y="12"/>
                  </a:lnTo>
                  <a:lnTo>
                    <a:pt x="114" y="14"/>
                  </a:lnTo>
                  <a:lnTo>
                    <a:pt x="110" y="14"/>
                  </a:lnTo>
                  <a:lnTo>
                    <a:pt x="108" y="16"/>
                  </a:lnTo>
                  <a:lnTo>
                    <a:pt x="106" y="18"/>
                  </a:lnTo>
                  <a:lnTo>
                    <a:pt x="104" y="18"/>
                  </a:lnTo>
                  <a:lnTo>
                    <a:pt x="104" y="20"/>
                  </a:lnTo>
                  <a:lnTo>
                    <a:pt x="104" y="22"/>
                  </a:lnTo>
                  <a:lnTo>
                    <a:pt x="104" y="24"/>
                  </a:lnTo>
                  <a:lnTo>
                    <a:pt x="102" y="24"/>
                  </a:lnTo>
                  <a:lnTo>
                    <a:pt x="100" y="22"/>
                  </a:lnTo>
                  <a:lnTo>
                    <a:pt x="96" y="22"/>
                  </a:lnTo>
                  <a:lnTo>
                    <a:pt x="94" y="24"/>
                  </a:lnTo>
                  <a:lnTo>
                    <a:pt x="92" y="24"/>
                  </a:lnTo>
                  <a:lnTo>
                    <a:pt x="90" y="24"/>
                  </a:lnTo>
                  <a:lnTo>
                    <a:pt x="84" y="26"/>
                  </a:lnTo>
                  <a:lnTo>
                    <a:pt x="84" y="22"/>
                  </a:lnTo>
                  <a:lnTo>
                    <a:pt x="80" y="22"/>
                  </a:lnTo>
                  <a:lnTo>
                    <a:pt x="76" y="20"/>
                  </a:lnTo>
                  <a:lnTo>
                    <a:pt x="68" y="14"/>
                  </a:lnTo>
                  <a:lnTo>
                    <a:pt x="60" y="14"/>
                  </a:lnTo>
                  <a:lnTo>
                    <a:pt x="58" y="8"/>
                  </a:lnTo>
                  <a:lnTo>
                    <a:pt x="46" y="8"/>
                  </a:lnTo>
                  <a:lnTo>
                    <a:pt x="42" y="4"/>
                  </a:lnTo>
                  <a:lnTo>
                    <a:pt x="36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18"/>
                  </a:lnTo>
                  <a:lnTo>
                    <a:pt x="8" y="20"/>
                  </a:lnTo>
                  <a:lnTo>
                    <a:pt x="12" y="26"/>
                  </a:lnTo>
                  <a:lnTo>
                    <a:pt x="16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2" y="46"/>
                  </a:lnTo>
                  <a:lnTo>
                    <a:pt x="24" y="46"/>
                  </a:lnTo>
                  <a:lnTo>
                    <a:pt x="26" y="48"/>
                  </a:lnTo>
                  <a:lnTo>
                    <a:pt x="30" y="46"/>
                  </a:lnTo>
                  <a:lnTo>
                    <a:pt x="32" y="46"/>
                  </a:lnTo>
                  <a:lnTo>
                    <a:pt x="34" y="42"/>
                  </a:lnTo>
                  <a:lnTo>
                    <a:pt x="42" y="42"/>
                  </a:lnTo>
                  <a:lnTo>
                    <a:pt x="42" y="44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4" y="48"/>
                  </a:lnTo>
                  <a:lnTo>
                    <a:pt x="46" y="50"/>
                  </a:lnTo>
                  <a:lnTo>
                    <a:pt x="52" y="50"/>
                  </a:lnTo>
                  <a:lnTo>
                    <a:pt x="58" y="50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2" y="58"/>
                  </a:lnTo>
                  <a:lnTo>
                    <a:pt x="66" y="60"/>
                  </a:lnTo>
                  <a:lnTo>
                    <a:pt x="68" y="64"/>
                  </a:lnTo>
                  <a:lnTo>
                    <a:pt x="70" y="64"/>
                  </a:lnTo>
                  <a:lnTo>
                    <a:pt x="72" y="64"/>
                  </a:lnTo>
                  <a:lnTo>
                    <a:pt x="74" y="66"/>
                  </a:lnTo>
                  <a:lnTo>
                    <a:pt x="78" y="66"/>
                  </a:lnTo>
                  <a:lnTo>
                    <a:pt x="82" y="66"/>
                  </a:lnTo>
                  <a:lnTo>
                    <a:pt x="86" y="64"/>
                  </a:lnTo>
                  <a:lnTo>
                    <a:pt x="90" y="62"/>
                  </a:lnTo>
                  <a:lnTo>
                    <a:pt x="94" y="60"/>
                  </a:lnTo>
                  <a:lnTo>
                    <a:pt x="98" y="60"/>
                  </a:lnTo>
                  <a:lnTo>
                    <a:pt x="102" y="60"/>
                  </a:lnTo>
                  <a:lnTo>
                    <a:pt x="102" y="58"/>
                  </a:lnTo>
                  <a:lnTo>
                    <a:pt x="104" y="56"/>
                  </a:lnTo>
                  <a:lnTo>
                    <a:pt x="104" y="54"/>
                  </a:lnTo>
                  <a:lnTo>
                    <a:pt x="104" y="52"/>
                  </a:lnTo>
                  <a:lnTo>
                    <a:pt x="104" y="50"/>
                  </a:lnTo>
                  <a:lnTo>
                    <a:pt x="106" y="50"/>
                  </a:lnTo>
                  <a:lnTo>
                    <a:pt x="108" y="48"/>
                  </a:lnTo>
                  <a:lnTo>
                    <a:pt x="110" y="46"/>
                  </a:lnTo>
                  <a:lnTo>
                    <a:pt x="112" y="44"/>
                  </a:lnTo>
                  <a:lnTo>
                    <a:pt x="114" y="44"/>
                  </a:lnTo>
                  <a:lnTo>
                    <a:pt x="118" y="46"/>
                  </a:lnTo>
                  <a:lnTo>
                    <a:pt x="122" y="44"/>
                  </a:lnTo>
                  <a:lnTo>
                    <a:pt x="126" y="44"/>
                  </a:lnTo>
                  <a:lnTo>
                    <a:pt x="128" y="42"/>
                  </a:lnTo>
                  <a:lnTo>
                    <a:pt x="130" y="40"/>
                  </a:lnTo>
                  <a:lnTo>
                    <a:pt x="132" y="38"/>
                  </a:lnTo>
                  <a:lnTo>
                    <a:pt x="136" y="38"/>
                  </a:lnTo>
                  <a:lnTo>
                    <a:pt x="138" y="38"/>
                  </a:lnTo>
                  <a:lnTo>
                    <a:pt x="136" y="36"/>
                  </a:lnTo>
                  <a:lnTo>
                    <a:pt x="136" y="34"/>
                  </a:lnTo>
                  <a:lnTo>
                    <a:pt x="136" y="30"/>
                  </a:lnTo>
                  <a:lnTo>
                    <a:pt x="138" y="26"/>
                  </a:lnTo>
                  <a:lnTo>
                    <a:pt x="138" y="2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gray">
            <a:xfrm>
              <a:off x="1031" y="2246"/>
              <a:ext cx="152" cy="122"/>
            </a:xfrm>
            <a:custGeom>
              <a:avLst/>
              <a:gdLst>
                <a:gd name="T0" fmla="*/ 84 w 152"/>
                <a:gd name="T1" fmla="*/ 2 h 122"/>
                <a:gd name="T2" fmla="*/ 80 w 152"/>
                <a:gd name="T3" fmla="*/ 10 h 122"/>
                <a:gd name="T4" fmla="*/ 60 w 152"/>
                <a:gd name="T5" fmla="*/ 18 h 122"/>
                <a:gd name="T6" fmla="*/ 52 w 152"/>
                <a:gd name="T7" fmla="*/ 18 h 122"/>
                <a:gd name="T8" fmla="*/ 46 w 152"/>
                <a:gd name="T9" fmla="*/ 16 h 122"/>
                <a:gd name="T10" fmla="*/ 36 w 152"/>
                <a:gd name="T11" fmla="*/ 22 h 122"/>
                <a:gd name="T12" fmla="*/ 30 w 152"/>
                <a:gd name="T13" fmla="*/ 28 h 122"/>
                <a:gd name="T14" fmla="*/ 4 w 152"/>
                <a:gd name="T15" fmla="*/ 36 h 122"/>
                <a:gd name="T16" fmla="*/ 4 w 152"/>
                <a:gd name="T17" fmla="*/ 48 h 122"/>
                <a:gd name="T18" fmla="*/ 4 w 152"/>
                <a:gd name="T19" fmla="*/ 52 h 122"/>
                <a:gd name="T20" fmla="*/ 0 w 152"/>
                <a:gd name="T21" fmla="*/ 56 h 122"/>
                <a:gd name="T22" fmla="*/ 6 w 152"/>
                <a:gd name="T23" fmla="*/ 62 h 122"/>
                <a:gd name="T24" fmla="*/ 10 w 152"/>
                <a:gd name="T25" fmla="*/ 66 h 122"/>
                <a:gd name="T26" fmla="*/ 10 w 152"/>
                <a:gd name="T27" fmla="*/ 72 h 122"/>
                <a:gd name="T28" fmla="*/ 6 w 152"/>
                <a:gd name="T29" fmla="*/ 76 h 122"/>
                <a:gd name="T30" fmla="*/ 6 w 152"/>
                <a:gd name="T31" fmla="*/ 78 h 122"/>
                <a:gd name="T32" fmla="*/ 8 w 152"/>
                <a:gd name="T33" fmla="*/ 84 h 122"/>
                <a:gd name="T34" fmla="*/ 8 w 152"/>
                <a:gd name="T35" fmla="*/ 90 h 122"/>
                <a:gd name="T36" fmla="*/ 8 w 152"/>
                <a:gd name="T37" fmla="*/ 94 h 122"/>
                <a:gd name="T38" fmla="*/ 6 w 152"/>
                <a:gd name="T39" fmla="*/ 100 h 122"/>
                <a:gd name="T40" fmla="*/ 8 w 152"/>
                <a:gd name="T41" fmla="*/ 100 h 122"/>
                <a:gd name="T42" fmla="*/ 12 w 152"/>
                <a:gd name="T43" fmla="*/ 102 h 122"/>
                <a:gd name="T44" fmla="*/ 12 w 152"/>
                <a:gd name="T45" fmla="*/ 98 h 122"/>
                <a:gd name="T46" fmla="*/ 18 w 152"/>
                <a:gd name="T47" fmla="*/ 96 h 122"/>
                <a:gd name="T48" fmla="*/ 30 w 152"/>
                <a:gd name="T49" fmla="*/ 104 h 122"/>
                <a:gd name="T50" fmla="*/ 52 w 152"/>
                <a:gd name="T51" fmla="*/ 110 h 122"/>
                <a:gd name="T52" fmla="*/ 68 w 152"/>
                <a:gd name="T53" fmla="*/ 118 h 122"/>
                <a:gd name="T54" fmla="*/ 76 w 152"/>
                <a:gd name="T55" fmla="*/ 120 h 122"/>
                <a:gd name="T56" fmla="*/ 84 w 152"/>
                <a:gd name="T57" fmla="*/ 118 h 122"/>
                <a:gd name="T58" fmla="*/ 88 w 152"/>
                <a:gd name="T59" fmla="*/ 118 h 122"/>
                <a:gd name="T60" fmla="*/ 90 w 152"/>
                <a:gd name="T61" fmla="*/ 114 h 122"/>
                <a:gd name="T62" fmla="*/ 98 w 152"/>
                <a:gd name="T63" fmla="*/ 110 h 122"/>
                <a:gd name="T64" fmla="*/ 110 w 152"/>
                <a:gd name="T65" fmla="*/ 112 h 122"/>
                <a:gd name="T66" fmla="*/ 116 w 152"/>
                <a:gd name="T67" fmla="*/ 116 h 122"/>
                <a:gd name="T68" fmla="*/ 124 w 152"/>
                <a:gd name="T69" fmla="*/ 120 h 122"/>
                <a:gd name="T70" fmla="*/ 128 w 152"/>
                <a:gd name="T71" fmla="*/ 118 h 122"/>
                <a:gd name="T72" fmla="*/ 150 w 152"/>
                <a:gd name="T73" fmla="*/ 104 h 122"/>
                <a:gd name="T74" fmla="*/ 152 w 152"/>
                <a:gd name="T75" fmla="*/ 100 h 122"/>
                <a:gd name="T76" fmla="*/ 146 w 152"/>
                <a:gd name="T77" fmla="*/ 86 h 122"/>
                <a:gd name="T78" fmla="*/ 142 w 152"/>
                <a:gd name="T79" fmla="*/ 78 h 122"/>
                <a:gd name="T80" fmla="*/ 132 w 152"/>
                <a:gd name="T81" fmla="*/ 64 h 122"/>
                <a:gd name="T82" fmla="*/ 126 w 152"/>
                <a:gd name="T83" fmla="*/ 58 h 122"/>
                <a:gd name="T84" fmla="*/ 132 w 152"/>
                <a:gd name="T85" fmla="*/ 54 h 122"/>
                <a:gd name="T86" fmla="*/ 134 w 152"/>
                <a:gd name="T87" fmla="*/ 40 h 122"/>
                <a:gd name="T88" fmla="*/ 130 w 152"/>
                <a:gd name="T89" fmla="*/ 32 h 122"/>
                <a:gd name="T90" fmla="*/ 124 w 152"/>
                <a:gd name="T91" fmla="*/ 18 h 122"/>
                <a:gd name="T92" fmla="*/ 116 w 152"/>
                <a:gd name="T93" fmla="*/ 12 h 122"/>
                <a:gd name="T94" fmla="*/ 112 w 152"/>
                <a:gd name="T95" fmla="*/ 6 h 122"/>
                <a:gd name="T96" fmla="*/ 104 w 152"/>
                <a:gd name="T97" fmla="*/ 8 h 122"/>
                <a:gd name="T98" fmla="*/ 94 w 152"/>
                <a:gd name="T99" fmla="*/ 8 h 12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52"/>
                <a:gd name="T151" fmla="*/ 0 h 122"/>
                <a:gd name="T152" fmla="*/ 152 w 152"/>
                <a:gd name="T153" fmla="*/ 122 h 12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52" h="122">
                  <a:moveTo>
                    <a:pt x="90" y="4"/>
                  </a:moveTo>
                  <a:lnTo>
                    <a:pt x="84" y="0"/>
                  </a:lnTo>
                  <a:lnTo>
                    <a:pt x="84" y="2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78" y="12"/>
                  </a:lnTo>
                  <a:lnTo>
                    <a:pt x="60" y="18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52" y="16"/>
                  </a:lnTo>
                  <a:lnTo>
                    <a:pt x="48" y="16"/>
                  </a:lnTo>
                  <a:lnTo>
                    <a:pt x="46" y="16"/>
                  </a:lnTo>
                  <a:lnTo>
                    <a:pt x="42" y="16"/>
                  </a:lnTo>
                  <a:lnTo>
                    <a:pt x="38" y="20"/>
                  </a:lnTo>
                  <a:lnTo>
                    <a:pt x="36" y="22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50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6" y="62"/>
                  </a:lnTo>
                  <a:lnTo>
                    <a:pt x="8" y="62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2" y="68"/>
                  </a:lnTo>
                  <a:lnTo>
                    <a:pt x="12" y="70"/>
                  </a:lnTo>
                  <a:lnTo>
                    <a:pt x="10" y="72"/>
                  </a:lnTo>
                  <a:lnTo>
                    <a:pt x="8" y="74"/>
                  </a:lnTo>
                  <a:lnTo>
                    <a:pt x="6" y="76"/>
                  </a:lnTo>
                  <a:lnTo>
                    <a:pt x="6" y="78"/>
                  </a:lnTo>
                  <a:lnTo>
                    <a:pt x="8" y="80"/>
                  </a:lnTo>
                  <a:lnTo>
                    <a:pt x="8" y="82"/>
                  </a:lnTo>
                  <a:lnTo>
                    <a:pt x="8" y="84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8" y="94"/>
                  </a:lnTo>
                  <a:lnTo>
                    <a:pt x="8" y="96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2" y="102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4" y="98"/>
                  </a:lnTo>
                  <a:lnTo>
                    <a:pt x="14" y="96"/>
                  </a:lnTo>
                  <a:lnTo>
                    <a:pt x="18" y="96"/>
                  </a:lnTo>
                  <a:lnTo>
                    <a:pt x="20" y="100"/>
                  </a:lnTo>
                  <a:lnTo>
                    <a:pt x="26" y="100"/>
                  </a:lnTo>
                  <a:lnTo>
                    <a:pt x="30" y="104"/>
                  </a:lnTo>
                  <a:lnTo>
                    <a:pt x="42" y="104"/>
                  </a:lnTo>
                  <a:lnTo>
                    <a:pt x="44" y="110"/>
                  </a:lnTo>
                  <a:lnTo>
                    <a:pt x="52" y="110"/>
                  </a:lnTo>
                  <a:lnTo>
                    <a:pt x="60" y="116"/>
                  </a:lnTo>
                  <a:lnTo>
                    <a:pt x="64" y="118"/>
                  </a:lnTo>
                  <a:lnTo>
                    <a:pt x="68" y="118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6" y="120"/>
                  </a:lnTo>
                  <a:lnTo>
                    <a:pt x="78" y="120"/>
                  </a:lnTo>
                  <a:lnTo>
                    <a:pt x="80" y="118"/>
                  </a:lnTo>
                  <a:lnTo>
                    <a:pt x="84" y="118"/>
                  </a:lnTo>
                  <a:lnTo>
                    <a:pt x="86" y="120"/>
                  </a:lnTo>
                  <a:lnTo>
                    <a:pt x="88" y="120"/>
                  </a:lnTo>
                  <a:lnTo>
                    <a:pt x="88" y="118"/>
                  </a:lnTo>
                  <a:lnTo>
                    <a:pt x="88" y="116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2"/>
                  </a:lnTo>
                  <a:lnTo>
                    <a:pt x="94" y="110"/>
                  </a:lnTo>
                  <a:lnTo>
                    <a:pt x="98" y="110"/>
                  </a:lnTo>
                  <a:lnTo>
                    <a:pt x="102" y="108"/>
                  </a:lnTo>
                  <a:lnTo>
                    <a:pt x="106" y="108"/>
                  </a:lnTo>
                  <a:lnTo>
                    <a:pt x="110" y="112"/>
                  </a:lnTo>
                  <a:lnTo>
                    <a:pt x="112" y="112"/>
                  </a:lnTo>
                  <a:lnTo>
                    <a:pt x="114" y="114"/>
                  </a:lnTo>
                  <a:lnTo>
                    <a:pt x="116" y="116"/>
                  </a:lnTo>
                  <a:lnTo>
                    <a:pt x="118" y="118"/>
                  </a:lnTo>
                  <a:lnTo>
                    <a:pt x="122" y="120"/>
                  </a:lnTo>
                  <a:lnTo>
                    <a:pt x="124" y="120"/>
                  </a:lnTo>
                  <a:lnTo>
                    <a:pt x="126" y="120"/>
                  </a:lnTo>
                  <a:lnTo>
                    <a:pt x="128" y="120"/>
                  </a:lnTo>
                  <a:lnTo>
                    <a:pt x="128" y="118"/>
                  </a:lnTo>
                  <a:lnTo>
                    <a:pt x="150" y="104"/>
                  </a:lnTo>
                  <a:lnTo>
                    <a:pt x="152" y="102"/>
                  </a:lnTo>
                  <a:lnTo>
                    <a:pt x="152" y="100"/>
                  </a:lnTo>
                  <a:lnTo>
                    <a:pt x="150" y="98"/>
                  </a:lnTo>
                  <a:lnTo>
                    <a:pt x="148" y="92"/>
                  </a:lnTo>
                  <a:lnTo>
                    <a:pt x="146" y="86"/>
                  </a:lnTo>
                  <a:lnTo>
                    <a:pt x="146" y="84"/>
                  </a:lnTo>
                  <a:lnTo>
                    <a:pt x="144" y="82"/>
                  </a:lnTo>
                  <a:lnTo>
                    <a:pt x="142" y="78"/>
                  </a:lnTo>
                  <a:lnTo>
                    <a:pt x="140" y="72"/>
                  </a:lnTo>
                  <a:lnTo>
                    <a:pt x="136" y="68"/>
                  </a:lnTo>
                  <a:lnTo>
                    <a:pt x="132" y="64"/>
                  </a:lnTo>
                  <a:lnTo>
                    <a:pt x="130" y="60"/>
                  </a:lnTo>
                  <a:lnTo>
                    <a:pt x="126" y="58"/>
                  </a:lnTo>
                  <a:lnTo>
                    <a:pt x="128" y="58"/>
                  </a:lnTo>
                  <a:lnTo>
                    <a:pt x="130" y="56"/>
                  </a:lnTo>
                  <a:lnTo>
                    <a:pt x="132" y="54"/>
                  </a:lnTo>
                  <a:lnTo>
                    <a:pt x="134" y="50"/>
                  </a:lnTo>
                  <a:lnTo>
                    <a:pt x="136" y="46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8" y="28"/>
                  </a:lnTo>
                  <a:lnTo>
                    <a:pt x="126" y="22"/>
                  </a:lnTo>
                  <a:lnTo>
                    <a:pt x="124" y="18"/>
                  </a:lnTo>
                  <a:lnTo>
                    <a:pt x="122" y="16"/>
                  </a:lnTo>
                  <a:lnTo>
                    <a:pt x="120" y="14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2" y="8"/>
                  </a:lnTo>
                  <a:lnTo>
                    <a:pt x="112" y="6"/>
                  </a:lnTo>
                  <a:lnTo>
                    <a:pt x="110" y="6"/>
                  </a:lnTo>
                  <a:lnTo>
                    <a:pt x="108" y="8"/>
                  </a:lnTo>
                  <a:lnTo>
                    <a:pt x="104" y="8"/>
                  </a:lnTo>
                  <a:lnTo>
                    <a:pt x="98" y="8"/>
                  </a:lnTo>
                  <a:lnTo>
                    <a:pt x="94" y="8"/>
                  </a:lnTo>
                  <a:lnTo>
                    <a:pt x="92" y="6"/>
                  </a:lnTo>
                  <a:lnTo>
                    <a:pt x="90" y="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1" name="Freeform 62"/>
            <p:cNvSpPr>
              <a:spLocks/>
            </p:cNvSpPr>
            <p:nvPr/>
          </p:nvSpPr>
          <p:spPr bwMode="gray">
            <a:xfrm>
              <a:off x="1129" y="2384"/>
              <a:ext cx="102" cy="84"/>
            </a:xfrm>
            <a:custGeom>
              <a:avLst/>
              <a:gdLst>
                <a:gd name="T0" fmla="*/ 20 w 102"/>
                <a:gd name="T1" fmla="*/ 6 h 84"/>
                <a:gd name="T2" fmla="*/ 26 w 102"/>
                <a:gd name="T3" fmla="*/ 2 h 84"/>
                <a:gd name="T4" fmla="*/ 38 w 102"/>
                <a:gd name="T5" fmla="*/ 2 h 84"/>
                <a:gd name="T6" fmla="*/ 48 w 102"/>
                <a:gd name="T7" fmla="*/ 4 h 84"/>
                <a:gd name="T8" fmla="*/ 52 w 102"/>
                <a:gd name="T9" fmla="*/ 6 h 84"/>
                <a:gd name="T10" fmla="*/ 60 w 102"/>
                <a:gd name="T11" fmla="*/ 6 h 84"/>
                <a:gd name="T12" fmla="*/ 68 w 102"/>
                <a:gd name="T13" fmla="*/ 4 h 84"/>
                <a:gd name="T14" fmla="*/ 72 w 102"/>
                <a:gd name="T15" fmla="*/ 0 h 84"/>
                <a:gd name="T16" fmla="*/ 76 w 102"/>
                <a:gd name="T17" fmla="*/ 2 h 84"/>
                <a:gd name="T18" fmla="*/ 84 w 102"/>
                <a:gd name="T19" fmla="*/ 6 h 84"/>
                <a:gd name="T20" fmla="*/ 92 w 102"/>
                <a:gd name="T21" fmla="*/ 14 h 84"/>
                <a:gd name="T22" fmla="*/ 94 w 102"/>
                <a:gd name="T23" fmla="*/ 20 h 84"/>
                <a:gd name="T24" fmla="*/ 96 w 102"/>
                <a:gd name="T25" fmla="*/ 30 h 84"/>
                <a:gd name="T26" fmla="*/ 98 w 102"/>
                <a:gd name="T27" fmla="*/ 40 h 84"/>
                <a:gd name="T28" fmla="*/ 96 w 102"/>
                <a:gd name="T29" fmla="*/ 54 h 84"/>
                <a:gd name="T30" fmla="*/ 98 w 102"/>
                <a:gd name="T31" fmla="*/ 60 h 84"/>
                <a:gd name="T32" fmla="*/ 102 w 102"/>
                <a:gd name="T33" fmla="*/ 64 h 84"/>
                <a:gd name="T34" fmla="*/ 100 w 102"/>
                <a:gd name="T35" fmla="*/ 66 h 84"/>
                <a:gd name="T36" fmla="*/ 100 w 102"/>
                <a:gd name="T37" fmla="*/ 70 h 84"/>
                <a:gd name="T38" fmla="*/ 100 w 102"/>
                <a:gd name="T39" fmla="*/ 74 h 84"/>
                <a:gd name="T40" fmla="*/ 100 w 102"/>
                <a:gd name="T41" fmla="*/ 82 h 84"/>
                <a:gd name="T42" fmla="*/ 100 w 102"/>
                <a:gd name="T43" fmla="*/ 84 h 84"/>
                <a:gd name="T44" fmla="*/ 94 w 102"/>
                <a:gd name="T45" fmla="*/ 80 h 84"/>
                <a:gd name="T46" fmla="*/ 88 w 102"/>
                <a:gd name="T47" fmla="*/ 76 h 84"/>
                <a:gd name="T48" fmla="*/ 74 w 102"/>
                <a:gd name="T49" fmla="*/ 72 h 84"/>
                <a:gd name="T50" fmla="*/ 72 w 102"/>
                <a:gd name="T51" fmla="*/ 70 h 84"/>
                <a:gd name="T52" fmla="*/ 64 w 102"/>
                <a:gd name="T53" fmla="*/ 66 h 84"/>
                <a:gd name="T54" fmla="*/ 60 w 102"/>
                <a:gd name="T55" fmla="*/ 66 h 84"/>
                <a:gd name="T56" fmla="*/ 48 w 102"/>
                <a:gd name="T57" fmla="*/ 66 h 84"/>
                <a:gd name="T58" fmla="*/ 34 w 102"/>
                <a:gd name="T59" fmla="*/ 72 h 84"/>
                <a:gd name="T60" fmla="*/ 32 w 102"/>
                <a:gd name="T61" fmla="*/ 72 h 84"/>
                <a:gd name="T62" fmla="*/ 26 w 102"/>
                <a:gd name="T63" fmla="*/ 72 h 84"/>
                <a:gd name="T64" fmla="*/ 16 w 102"/>
                <a:gd name="T65" fmla="*/ 64 h 84"/>
                <a:gd name="T66" fmla="*/ 8 w 102"/>
                <a:gd name="T67" fmla="*/ 58 h 84"/>
                <a:gd name="T68" fmla="*/ 0 w 102"/>
                <a:gd name="T69" fmla="*/ 54 h 84"/>
                <a:gd name="T70" fmla="*/ 4 w 102"/>
                <a:gd name="T71" fmla="*/ 52 h 84"/>
                <a:gd name="T72" fmla="*/ 10 w 102"/>
                <a:gd name="T73" fmla="*/ 44 h 84"/>
                <a:gd name="T74" fmla="*/ 16 w 102"/>
                <a:gd name="T75" fmla="*/ 36 h 84"/>
                <a:gd name="T76" fmla="*/ 16 w 102"/>
                <a:gd name="T77" fmla="*/ 32 h 84"/>
                <a:gd name="T78" fmla="*/ 18 w 102"/>
                <a:gd name="T79" fmla="*/ 20 h 84"/>
                <a:gd name="T80" fmla="*/ 18 w 102"/>
                <a:gd name="T81" fmla="*/ 12 h 84"/>
                <a:gd name="T82" fmla="*/ 20 w 102"/>
                <a:gd name="T83" fmla="*/ 6 h 8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2"/>
                <a:gd name="T127" fmla="*/ 0 h 84"/>
                <a:gd name="T128" fmla="*/ 102 w 102"/>
                <a:gd name="T129" fmla="*/ 84 h 8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2" h="84">
                  <a:moveTo>
                    <a:pt x="20" y="6"/>
                  </a:moveTo>
                  <a:lnTo>
                    <a:pt x="20" y="6"/>
                  </a:lnTo>
                  <a:lnTo>
                    <a:pt x="22" y="4"/>
                  </a:lnTo>
                  <a:lnTo>
                    <a:pt x="26" y="2"/>
                  </a:lnTo>
                  <a:lnTo>
                    <a:pt x="32" y="2"/>
                  </a:lnTo>
                  <a:lnTo>
                    <a:pt x="38" y="2"/>
                  </a:lnTo>
                  <a:lnTo>
                    <a:pt x="42" y="2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2" y="6"/>
                  </a:lnTo>
                  <a:lnTo>
                    <a:pt x="56" y="6"/>
                  </a:lnTo>
                  <a:lnTo>
                    <a:pt x="60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4" y="6"/>
                  </a:lnTo>
                  <a:lnTo>
                    <a:pt x="88" y="10"/>
                  </a:lnTo>
                  <a:lnTo>
                    <a:pt x="92" y="14"/>
                  </a:lnTo>
                  <a:lnTo>
                    <a:pt x="92" y="16"/>
                  </a:lnTo>
                  <a:lnTo>
                    <a:pt x="94" y="20"/>
                  </a:lnTo>
                  <a:lnTo>
                    <a:pt x="96" y="24"/>
                  </a:lnTo>
                  <a:lnTo>
                    <a:pt x="96" y="30"/>
                  </a:lnTo>
                  <a:lnTo>
                    <a:pt x="98" y="34"/>
                  </a:lnTo>
                  <a:lnTo>
                    <a:pt x="98" y="40"/>
                  </a:lnTo>
                  <a:lnTo>
                    <a:pt x="96" y="48"/>
                  </a:lnTo>
                  <a:lnTo>
                    <a:pt x="96" y="54"/>
                  </a:lnTo>
                  <a:lnTo>
                    <a:pt x="96" y="58"/>
                  </a:lnTo>
                  <a:lnTo>
                    <a:pt x="98" y="60"/>
                  </a:lnTo>
                  <a:lnTo>
                    <a:pt x="100" y="62"/>
                  </a:lnTo>
                  <a:lnTo>
                    <a:pt x="102" y="64"/>
                  </a:lnTo>
                  <a:lnTo>
                    <a:pt x="100" y="66"/>
                  </a:lnTo>
                  <a:lnTo>
                    <a:pt x="100" y="68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4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4"/>
                  </a:lnTo>
                  <a:lnTo>
                    <a:pt x="98" y="82"/>
                  </a:lnTo>
                  <a:lnTo>
                    <a:pt x="94" y="80"/>
                  </a:lnTo>
                  <a:lnTo>
                    <a:pt x="92" y="78"/>
                  </a:lnTo>
                  <a:lnTo>
                    <a:pt x="88" y="76"/>
                  </a:lnTo>
                  <a:lnTo>
                    <a:pt x="84" y="76"/>
                  </a:lnTo>
                  <a:lnTo>
                    <a:pt x="74" y="72"/>
                  </a:lnTo>
                  <a:lnTo>
                    <a:pt x="74" y="70"/>
                  </a:lnTo>
                  <a:lnTo>
                    <a:pt x="72" y="70"/>
                  </a:lnTo>
                  <a:lnTo>
                    <a:pt x="68" y="68"/>
                  </a:lnTo>
                  <a:lnTo>
                    <a:pt x="64" y="66"/>
                  </a:lnTo>
                  <a:lnTo>
                    <a:pt x="60" y="66"/>
                  </a:lnTo>
                  <a:lnTo>
                    <a:pt x="54" y="66"/>
                  </a:lnTo>
                  <a:lnTo>
                    <a:pt x="48" y="66"/>
                  </a:lnTo>
                  <a:lnTo>
                    <a:pt x="42" y="68"/>
                  </a:lnTo>
                  <a:lnTo>
                    <a:pt x="34" y="72"/>
                  </a:lnTo>
                  <a:lnTo>
                    <a:pt x="32" y="72"/>
                  </a:lnTo>
                  <a:lnTo>
                    <a:pt x="30" y="72"/>
                  </a:lnTo>
                  <a:lnTo>
                    <a:pt x="26" y="72"/>
                  </a:lnTo>
                  <a:lnTo>
                    <a:pt x="22" y="68"/>
                  </a:lnTo>
                  <a:lnTo>
                    <a:pt x="16" y="64"/>
                  </a:lnTo>
                  <a:lnTo>
                    <a:pt x="8" y="58"/>
                  </a:lnTo>
                  <a:lnTo>
                    <a:pt x="4" y="56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4" y="52"/>
                  </a:lnTo>
                  <a:lnTo>
                    <a:pt x="8" y="48"/>
                  </a:lnTo>
                  <a:lnTo>
                    <a:pt x="10" y="44"/>
                  </a:lnTo>
                  <a:lnTo>
                    <a:pt x="14" y="40"/>
                  </a:lnTo>
                  <a:lnTo>
                    <a:pt x="16" y="36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16" y="26"/>
                  </a:lnTo>
                  <a:lnTo>
                    <a:pt x="18" y="20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0" y="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gray">
            <a:xfrm>
              <a:off x="1189" y="2506"/>
              <a:ext cx="42" cy="44"/>
            </a:xfrm>
            <a:custGeom>
              <a:avLst/>
              <a:gdLst>
                <a:gd name="T0" fmla="*/ 26 w 42"/>
                <a:gd name="T1" fmla="*/ 0 h 44"/>
                <a:gd name="T2" fmla="*/ 26 w 42"/>
                <a:gd name="T3" fmla="*/ 2 h 44"/>
                <a:gd name="T4" fmla="*/ 26 w 42"/>
                <a:gd name="T5" fmla="*/ 2 h 44"/>
                <a:gd name="T6" fmla="*/ 26 w 42"/>
                <a:gd name="T7" fmla="*/ 4 h 44"/>
                <a:gd name="T8" fmla="*/ 28 w 42"/>
                <a:gd name="T9" fmla="*/ 6 h 44"/>
                <a:gd name="T10" fmla="*/ 32 w 42"/>
                <a:gd name="T11" fmla="*/ 10 h 44"/>
                <a:gd name="T12" fmla="*/ 36 w 42"/>
                <a:gd name="T13" fmla="*/ 14 h 44"/>
                <a:gd name="T14" fmla="*/ 42 w 42"/>
                <a:gd name="T15" fmla="*/ 22 h 44"/>
                <a:gd name="T16" fmla="*/ 40 w 42"/>
                <a:gd name="T17" fmla="*/ 22 h 44"/>
                <a:gd name="T18" fmla="*/ 40 w 42"/>
                <a:gd name="T19" fmla="*/ 24 h 44"/>
                <a:gd name="T20" fmla="*/ 38 w 42"/>
                <a:gd name="T21" fmla="*/ 28 h 44"/>
                <a:gd name="T22" fmla="*/ 36 w 42"/>
                <a:gd name="T23" fmla="*/ 30 h 44"/>
                <a:gd name="T24" fmla="*/ 34 w 42"/>
                <a:gd name="T25" fmla="*/ 30 h 44"/>
                <a:gd name="T26" fmla="*/ 34 w 42"/>
                <a:gd name="T27" fmla="*/ 30 h 44"/>
                <a:gd name="T28" fmla="*/ 30 w 42"/>
                <a:gd name="T29" fmla="*/ 30 h 44"/>
                <a:gd name="T30" fmla="*/ 28 w 42"/>
                <a:gd name="T31" fmla="*/ 32 h 44"/>
                <a:gd name="T32" fmla="*/ 24 w 42"/>
                <a:gd name="T33" fmla="*/ 32 h 44"/>
                <a:gd name="T34" fmla="*/ 22 w 42"/>
                <a:gd name="T35" fmla="*/ 32 h 44"/>
                <a:gd name="T36" fmla="*/ 22 w 42"/>
                <a:gd name="T37" fmla="*/ 32 h 44"/>
                <a:gd name="T38" fmla="*/ 20 w 42"/>
                <a:gd name="T39" fmla="*/ 34 h 44"/>
                <a:gd name="T40" fmla="*/ 18 w 42"/>
                <a:gd name="T41" fmla="*/ 36 h 44"/>
                <a:gd name="T42" fmla="*/ 16 w 42"/>
                <a:gd name="T43" fmla="*/ 38 h 44"/>
                <a:gd name="T44" fmla="*/ 16 w 42"/>
                <a:gd name="T45" fmla="*/ 38 h 44"/>
                <a:gd name="T46" fmla="*/ 14 w 42"/>
                <a:gd name="T47" fmla="*/ 40 h 44"/>
                <a:gd name="T48" fmla="*/ 12 w 42"/>
                <a:gd name="T49" fmla="*/ 42 h 44"/>
                <a:gd name="T50" fmla="*/ 10 w 42"/>
                <a:gd name="T51" fmla="*/ 42 h 44"/>
                <a:gd name="T52" fmla="*/ 10 w 42"/>
                <a:gd name="T53" fmla="*/ 42 h 44"/>
                <a:gd name="T54" fmla="*/ 8 w 42"/>
                <a:gd name="T55" fmla="*/ 44 h 44"/>
                <a:gd name="T56" fmla="*/ 4 w 42"/>
                <a:gd name="T57" fmla="*/ 44 h 44"/>
                <a:gd name="T58" fmla="*/ 2 w 42"/>
                <a:gd name="T59" fmla="*/ 44 h 44"/>
                <a:gd name="T60" fmla="*/ 0 w 42"/>
                <a:gd name="T61" fmla="*/ 44 h 44"/>
                <a:gd name="T62" fmla="*/ 2 w 42"/>
                <a:gd name="T63" fmla="*/ 36 h 44"/>
                <a:gd name="T64" fmla="*/ 2 w 42"/>
                <a:gd name="T65" fmla="*/ 20 h 44"/>
                <a:gd name="T66" fmla="*/ 2 w 42"/>
                <a:gd name="T67" fmla="*/ 20 h 44"/>
                <a:gd name="T68" fmla="*/ 4 w 42"/>
                <a:gd name="T69" fmla="*/ 16 h 44"/>
                <a:gd name="T70" fmla="*/ 4 w 42"/>
                <a:gd name="T71" fmla="*/ 12 h 44"/>
                <a:gd name="T72" fmla="*/ 8 w 42"/>
                <a:gd name="T73" fmla="*/ 8 h 44"/>
                <a:gd name="T74" fmla="*/ 12 w 42"/>
                <a:gd name="T75" fmla="*/ 4 h 44"/>
                <a:gd name="T76" fmla="*/ 14 w 42"/>
                <a:gd name="T77" fmla="*/ 4 h 44"/>
                <a:gd name="T78" fmla="*/ 16 w 42"/>
                <a:gd name="T79" fmla="*/ 2 h 44"/>
                <a:gd name="T80" fmla="*/ 20 w 42"/>
                <a:gd name="T81" fmla="*/ 0 h 44"/>
                <a:gd name="T82" fmla="*/ 26 w 42"/>
                <a:gd name="T83" fmla="*/ 0 h 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"/>
                <a:gd name="T127" fmla="*/ 0 h 44"/>
                <a:gd name="T128" fmla="*/ 42 w 42"/>
                <a:gd name="T129" fmla="*/ 44 h 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" h="44">
                  <a:moveTo>
                    <a:pt x="26" y="0"/>
                  </a:moveTo>
                  <a:lnTo>
                    <a:pt x="26" y="2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32" y="10"/>
                  </a:lnTo>
                  <a:lnTo>
                    <a:pt x="36" y="14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2" y="32"/>
                  </a:lnTo>
                  <a:lnTo>
                    <a:pt x="20" y="34"/>
                  </a:lnTo>
                  <a:lnTo>
                    <a:pt x="18" y="36"/>
                  </a:lnTo>
                  <a:lnTo>
                    <a:pt x="16" y="38"/>
                  </a:lnTo>
                  <a:lnTo>
                    <a:pt x="14" y="40"/>
                  </a:lnTo>
                  <a:lnTo>
                    <a:pt x="12" y="42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36"/>
                  </a:lnTo>
                  <a:lnTo>
                    <a:pt x="2" y="20"/>
                  </a:lnTo>
                  <a:lnTo>
                    <a:pt x="4" y="16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6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gray">
            <a:xfrm>
              <a:off x="1295" y="2684"/>
              <a:ext cx="270" cy="232"/>
            </a:xfrm>
            <a:custGeom>
              <a:avLst/>
              <a:gdLst>
                <a:gd name="T0" fmla="*/ 34 w 270"/>
                <a:gd name="T1" fmla="*/ 8 h 232"/>
                <a:gd name="T2" fmla="*/ 42 w 270"/>
                <a:gd name="T3" fmla="*/ 24 h 232"/>
                <a:gd name="T4" fmla="*/ 36 w 270"/>
                <a:gd name="T5" fmla="*/ 30 h 232"/>
                <a:gd name="T6" fmla="*/ 30 w 270"/>
                <a:gd name="T7" fmla="*/ 36 h 232"/>
                <a:gd name="T8" fmla="*/ 26 w 270"/>
                <a:gd name="T9" fmla="*/ 40 h 232"/>
                <a:gd name="T10" fmla="*/ 0 w 270"/>
                <a:gd name="T11" fmla="*/ 40 h 232"/>
                <a:gd name="T12" fmla="*/ 6 w 270"/>
                <a:gd name="T13" fmla="*/ 56 h 232"/>
                <a:gd name="T14" fmla="*/ 8 w 270"/>
                <a:gd name="T15" fmla="*/ 60 h 232"/>
                <a:gd name="T16" fmla="*/ 12 w 270"/>
                <a:gd name="T17" fmla="*/ 68 h 232"/>
                <a:gd name="T18" fmla="*/ 18 w 270"/>
                <a:gd name="T19" fmla="*/ 78 h 232"/>
                <a:gd name="T20" fmla="*/ 26 w 270"/>
                <a:gd name="T21" fmla="*/ 90 h 232"/>
                <a:gd name="T22" fmla="*/ 38 w 270"/>
                <a:gd name="T23" fmla="*/ 110 h 232"/>
                <a:gd name="T24" fmla="*/ 42 w 270"/>
                <a:gd name="T25" fmla="*/ 118 h 232"/>
                <a:gd name="T26" fmla="*/ 52 w 270"/>
                <a:gd name="T27" fmla="*/ 140 h 232"/>
                <a:gd name="T28" fmla="*/ 68 w 270"/>
                <a:gd name="T29" fmla="*/ 170 h 232"/>
                <a:gd name="T30" fmla="*/ 80 w 270"/>
                <a:gd name="T31" fmla="*/ 188 h 232"/>
                <a:gd name="T32" fmla="*/ 92 w 270"/>
                <a:gd name="T33" fmla="*/ 212 h 232"/>
                <a:gd name="T34" fmla="*/ 96 w 270"/>
                <a:gd name="T35" fmla="*/ 212 h 232"/>
                <a:gd name="T36" fmla="*/ 100 w 270"/>
                <a:gd name="T37" fmla="*/ 210 h 232"/>
                <a:gd name="T38" fmla="*/ 104 w 270"/>
                <a:gd name="T39" fmla="*/ 206 h 232"/>
                <a:gd name="T40" fmla="*/ 104 w 270"/>
                <a:gd name="T41" fmla="*/ 202 h 232"/>
                <a:gd name="T42" fmla="*/ 106 w 270"/>
                <a:gd name="T43" fmla="*/ 204 h 232"/>
                <a:gd name="T44" fmla="*/ 110 w 270"/>
                <a:gd name="T45" fmla="*/ 204 h 232"/>
                <a:gd name="T46" fmla="*/ 136 w 270"/>
                <a:gd name="T47" fmla="*/ 232 h 232"/>
                <a:gd name="T48" fmla="*/ 140 w 270"/>
                <a:gd name="T49" fmla="*/ 228 h 232"/>
                <a:gd name="T50" fmla="*/ 146 w 270"/>
                <a:gd name="T51" fmla="*/ 220 h 232"/>
                <a:gd name="T52" fmla="*/ 152 w 270"/>
                <a:gd name="T53" fmla="*/ 212 h 232"/>
                <a:gd name="T54" fmla="*/ 158 w 270"/>
                <a:gd name="T55" fmla="*/ 204 h 232"/>
                <a:gd name="T56" fmla="*/ 166 w 270"/>
                <a:gd name="T57" fmla="*/ 200 h 232"/>
                <a:gd name="T58" fmla="*/ 194 w 270"/>
                <a:gd name="T59" fmla="*/ 188 h 232"/>
                <a:gd name="T60" fmla="*/ 220 w 270"/>
                <a:gd name="T61" fmla="*/ 184 h 232"/>
                <a:gd name="T62" fmla="*/ 224 w 270"/>
                <a:gd name="T63" fmla="*/ 182 h 232"/>
                <a:gd name="T64" fmla="*/ 248 w 270"/>
                <a:gd name="T65" fmla="*/ 170 h 232"/>
                <a:gd name="T66" fmla="*/ 268 w 270"/>
                <a:gd name="T67" fmla="*/ 148 h 232"/>
                <a:gd name="T68" fmla="*/ 268 w 270"/>
                <a:gd name="T69" fmla="*/ 132 h 232"/>
                <a:gd name="T70" fmla="*/ 268 w 270"/>
                <a:gd name="T71" fmla="*/ 126 h 232"/>
                <a:gd name="T72" fmla="*/ 270 w 270"/>
                <a:gd name="T73" fmla="*/ 122 h 232"/>
                <a:gd name="T74" fmla="*/ 234 w 270"/>
                <a:gd name="T75" fmla="*/ 124 h 232"/>
                <a:gd name="T76" fmla="*/ 232 w 270"/>
                <a:gd name="T77" fmla="*/ 122 h 232"/>
                <a:gd name="T78" fmla="*/ 228 w 270"/>
                <a:gd name="T79" fmla="*/ 120 h 232"/>
                <a:gd name="T80" fmla="*/ 228 w 270"/>
                <a:gd name="T81" fmla="*/ 116 h 232"/>
                <a:gd name="T82" fmla="*/ 220 w 270"/>
                <a:gd name="T83" fmla="*/ 108 h 232"/>
                <a:gd name="T84" fmla="*/ 216 w 270"/>
                <a:gd name="T85" fmla="*/ 110 h 232"/>
                <a:gd name="T86" fmla="*/ 210 w 270"/>
                <a:gd name="T87" fmla="*/ 110 h 232"/>
                <a:gd name="T88" fmla="*/ 206 w 270"/>
                <a:gd name="T89" fmla="*/ 106 h 232"/>
                <a:gd name="T90" fmla="*/ 202 w 270"/>
                <a:gd name="T91" fmla="*/ 98 h 232"/>
                <a:gd name="T92" fmla="*/ 196 w 270"/>
                <a:gd name="T93" fmla="*/ 88 h 232"/>
                <a:gd name="T94" fmla="*/ 192 w 270"/>
                <a:gd name="T95" fmla="*/ 80 h 232"/>
                <a:gd name="T96" fmla="*/ 172 w 270"/>
                <a:gd name="T97" fmla="*/ 54 h 232"/>
                <a:gd name="T98" fmla="*/ 154 w 270"/>
                <a:gd name="T99" fmla="*/ 52 h 232"/>
                <a:gd name="T100" fmla="*/ 150 w 270"/>
                <a:gd name="T101" fmla="*/ 48 h 232"/>
                <a:gd name="T102" fmla="*/ 144 w 270"/>
                <a:gd name="T103" fmla="*/ 46 h 232"/>
                <a:gd name="T104" fmla="*/ 138 w 270"/>
                <a:gd name="T105" fmla="*/ 40 h 232"/>
                <a:gd name="T106" fmla="*/ 130 w 270"/>
                <a:gd name="T107" fmla="*/ 34 h 232"/>
                <a:gd name="T108" fmla="*/ 120 w 270"/>
                <a:gd name="T109" fmla="*/ 28 h 232"/>
                <a:gd name="T110" fmla="*/ 102 w 270"/>
                <a:gd name="T111" fmla="*/ 16 h 232"/>
                <a:gd name="T112" fmla="*/ 68 w 270"/>
                <a:gd name="T113" fmla="*/ 4 h 232"/>
                <a:gd name="T114" fmla="*/ 62 w 270"/>
                <a:gd name="T115" fmla="*/ 0 h 232"/>
                <a:gd name="T116" fmla="*/ 58 w 270"/>
                <a:gd name="T117" fmla="*/ 2 h 2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70"/>
                <a:gd name="T178" fmla="*/ 0 h 232"/>
                <a:gd name="T179" fmla="*/ 270 w 270"/>
                <a:gd name="T180" fmla="*/ 232 h 23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70" h="232">
                  <a:moveTo>
                    <a:pt x="54" y="4"/>
                  </a:moveTo>
                  <a:lnTo>
                    <a:pt x="34" y="8"/>
                  </a:lnTo>
                  <a:lnTo>
                    <a:pt x="42" y="22"/>
                  </a:lnTo>
                  <a:lnTo>
                    <a:pt x="42" y="24"/>
                  </a:lnTo>
                  <a:lnTo>
                    <a:pt x="40" y="26"/>
                  </a:lnTo>
                  <a:lnTo>
                    <a:pt x="36" y="30"/>
                  </a:lnTo>
                  <a:lnTo>
                    <a:pt x="34" y="34"/>
                  </a:lnTo>
                  <a:lnTo>
                    <a:pt x="30" y="36"/>
                  </a:lnTo>
                  <a:lnTo>
                    <a:pt x="28" y="38"/>
                  </a:lnTo>
                  <a:lnTo>
                    <a:pt x="26" y="40"/>
                  </a:lnTo>
                  <a:lnTo>
                    <a:pt x="24" y="42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6" y="56"/>
                  </a:lnTo>
                  <a:lnTo>
                    <a:pt x="6" y="58"/>
                  </a:lnTo>
                  <a:lnTo>
                    <a:pt x="8" y="60"/>
                  </a:lnTo>
                  <a:lnTo>
                    <a:pt x="10" y="64"/>
                  </a:lnTo>
                  <a:lnTo>
                    <a:pt x="12" y="68"/>
                  </a:lnTo>
                  <a:lnTo>
                    <a:pt x="16" y="74"/>
                  </a:lnTo>
                  <a:lnTo>
                    <a:pt x="18" y="78"/>
                  </a:lnTo>
                  <a:lnTo>
                    <a:pt x="22" y="82"/>
                  </a:lnTo>
                  <a:lnTo>
                    <a:pt x="26" y="90"/>
                  </a:lnTo>
                  <a:lnTo>
                    <a:pt x="34" y="100"/>
                  </a:lnTo>
                  <a:lnTo>
                    <a:pt x="38" y="110"/>
                  </a:lnTo>
                  <a:lnTo>
                    <a:pt x="42" y="114"/>
                  </a:lnTo>
                  <a:lnTo>
                    <a:pt x="42" y="118"/>
                  </a:lnTo>
                  <a:lnTo>
                    <a:pt x="46" y="128"/>
                  </a:lnTo>
                  <a:lnTo>
                    <a:pt x="52" y="140"/>
                  </a:lnTo>
                  <a:lnTo>
                    <a:pt x="58" y="152"/>
                  </a:lnTo>
                  <a:lnTo>
                    <a:pt x="68" y="170"/>
                  </a:lnTo>
                  <a:lnTo>
                    <a:pt x="72" y="176"/>
                  </a:lnTo>
                  <a:lnTo>
                    <a:pt x="80" y="188"/>
                  </a:lnTo>
                  <a:lnTo>
                    <a:pt x="86" y="202"/>
                  </a:lnTo>
                  <a:lnTo>
                    <a:pt x="92" y="212"/>
                  </a:lnTo>
                  <a:lnTo>
                    <a:pt x="94" y="216"/>
                  </a:lnTo>
                  <a:lnTo>
                    <a:pt x="96" y="212"/>
                  </a:lnTo>
                  <a:lnTo>
                    <a:pt x="98" y="212"/>
                  </a:lnTo>
                  <a:lnTo>
                    <a:pt x="100" y="210"/>
                  </a:lnTo>
                  <a:lnTo>
                    <a:pt x="102" y="210"/>
                  </a:lnTo>
                  <a:lnTo>
                    <a:pt x="104" y="206"/>
                  </a:lnTo>
                  <a:lnTo>
                    <a:pt x="104" y="202"/>
                  </a:lnTo>
                  <a:lnTo>
                    <a:pt x="106" y="204"/>
                  </a:lnTo>
                  <a:lnTo>
                    <a:pt x="108" y="204"/>
                  </a:lnTo>
                  <a:lnTo>
                    <a:pt x="110" y="204"/>
                  </a:lnTo>
                  <a:lnTo>
                    <a:pt x="114" y="204"/>
                  </a:lnTo>
                  <a:lnTo>
                    <a:pt x="136" y="232"/>
                  </a:lnTo>
                  <a:lnTo>
                    <a:pt x="140" y="228"/>
                  </a:lnTo>
                  <a:lnTo>
                    <a:pt x="142" y="224"/>
                  </a:lnTo>
                  <a:lnTo>
                    <a:pt x="146" y="220"/>
                  </a:lnTo>
                  <a:lnTo>
                    <a:pt x="148" y="216"/>
                  </a:lnTo>
                  <a:lnTo>
                    <a:pt x="152" y="212"/>
                  </a:lnTo>
                  <a:lnTo>
                    <a:pt x="156" y="206"/>
                  </a:lnTo>
                  <a:lnTo>
                    <a:pt x="158" y="204"/>
                  </a:lnTo>
                  <a:lnTo>
                    <a:pt x="160" y="202"/>
                  </a:lnTo>
                  <a:lnTo>
                    <a:pt x="166" y="200"/>
                  </a:lnTo>
                  <a:lnTo>
                    <a:pt x="178" y="194"/>
                  </a:lnTo>
                  <a:lnTo>
                    <a:pt x="194" y="188"/>
                  </a:lnTo>
                  <a:lnTo>
                    <a:pt x="208" y="184"/>
                  </a:lnTo>
                  <a:lnTo>
                    <a:pt x="220" y="184"/>
                  </a:lnTo>
                  <a:lnTo>
                    <a:pt x="220" y="182"/>
                  </a:lnTo>
                  <a:lnTo>
                    <a:pt x="224" y="182"/>
                  </a:lnTo>
                  <a:lnTo>
                    <a:pt x="236" y="178"/>
                  </a:lnTo>
                  <a:lnTo>
                    <a:pt x="248" y="170"/>
                  </a:lnTo>
                  <a:lnTo>
                    <a:pt x="260" y="160"/>
                  </a:lnTo>
                  <a:lnTo>
                    <a:pt x="268" y="148"/>
                  </a:lnTo>
                  <a:lnTo>
                    <a:pt x="270" y="132"/>
                  </a:lnTo>
                  <a:lnTo>
                    <a:pt x="268" y="132"/>
                  </a:lnTo>
                  <a:lnTo>
                    <a:pt x="268" y="130"/>
                  </a:lnTo>
                  <a:lnTo>
                    <a:pt x="268" y="126"/>
                  </a:lnTo>
                  <a:lnTo>
                    <a:pt x="268" y="124"/>
                  </a:lnTo>
                  <a:lnTo>
                    <a:pt x="270" y="122"/>
                  </a:lnTo>
                  <a:lnTo>
                    <a:pt x="254" y="124"/>
                  </a:lnTo>
                  <a:lnTo>
                    <a:pt x="234" y="124"/>
                  </a:lnTo>
                  <a:lnTo>
                    <a:pt x="232" y="122"/>
                  </a:lnTo>
                  <a:lnTo>
                    <a:pt x="230" y="122"/>
                  </a:lnTo>
                  <a:lnTo>
                    <a:pt x="228" y="120"/>
                  </a:lnTo>
                  <a:lnTo>
                    <a:pt x="228" y="118"/>
                  </a:lnTo>
                  <a:lnTo>
                    <a:pt x="228" y="116"/>
                  </a:lnTo>
                  <a:lnTo>
                    <a:pt x="230" y="110"/>
                  </a:lnTo>
                  <a:lnTo>
                    <a:pt x="220" y="108"/>
                  </a:lnTo>
                  <a:lnTo>
                    <a:pt x="218" y="108"/>
                  </a:lnTo>
                  <a:lnTo>
                    <a:pt x="216" y="110"/>
                  </a:lnTo>
                  <a:lnTo>
                    <a:pt x="214" y="110"/>
                  </a:lnTo>
                  <a:lnTo>
                    <a:pt x="210" y="110"/>
                  </a:lnTo>
                  <a:lnTo>
                    <a:pt x="206" y="108"/>
                  </a:lnTo>
                  <a:lnTo>
                    <a:pt x="206" y="106"/>
                  </a:lnTo>
                  <a:lnTo>
                    <a:pt x="204" y="102"/>
                  </a:lnTo>
                  <a:lnTo>
                    <a:pt x="202" y="98"/>
                  </a:lnTo>
                  <a:lnTo>
                    <a:pt x="200" y="92"/>
                  </a:lnTo>
                  <a:lnTo>
                    <a:pt x="196" y="88"/>
                  </a:lnTo>
                  <a:lnTo>
                    <a:pt x="194" y="84"/>
                  </a:lnTo>
                  <a:lnTo>
                    <a:pt x="192" y="80"/>
                  </a:lnTo>
                  <a:lnTo>
                    <a:pt x="172" y="54"/>
                  </a:lnTo>
                  <a:lnTo>
                    <a:pt x="154" y="54"/>
                  </a:lnTo>
                  <a:lnTo>
                    <a:pt x="154" y="52"/>
                  </a:lnTo>
                  <a:lnTo>
                    <a:pt x="152" y="50"/>
                  </a:lnTo>
                  <a:lnTo>
                    <a:pt x="150" y="48"/>
                  </a:lnTo>
                  <a:lnTo>
                    <a:pt x="144" y="46"/>
                  </a:lnTo>
                  <a:lnTo>
                    <a:pt x="142" y="44"/>
                  </a:lnTo>
                  <a:lnTo>
                    <a:pt x="138" y="40"/>
                  </a:lnTo>
                  <a:lnTo>
                    <a:pt x="134" y="38"/>
                  </a:lnTo>
                  <a:lnTo>
                    <a:pt x="130" y="34"/>
                  </a:lnTo>
                  <a:lnTo>
                    <a:pt x="124" y="30"/>
                  </a:lnTo>
                  <a:lnTo>
                    <a:pt x="120" y="28"/>
                  </a:lnTo>
                  <a:lnTo>
                    <a:pt x="114" y="26"/>
                  </a:lnTo>
                  <a:lnTo>
                    <a:pt x="102" y="16"/>
                  </a:lnTo>
                  <a:lnTo>
                    <a:pt x="94" y="16"/>
                  </a:lnTo>
                  <a:lnTo>
                    <a:pt x="68" y="4"/>
                  </a:lnTo>
                  <a:lnTo>
                    <a:pt x="62" y="0"/>
                  </a:lnTo>
                  <a:lnTo>
                    <a:pt x="60" y="2"/>
                  </a:lnTo>
                  <a:lnTo>
                    <a:pt x="58" y="2"/>
                  </a:lnTo>
                  <a:lnTo>
                    <a:pt x="54" y="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4" name="Freeform 65"/>
            <p:cNvSpPr>
              <a:spLocks/>
            </p:cNvSpPr>
            <p:nvPr/>
          </p:nvSpPr>
          <p:spPr bwMode="gray">
            <a:xfrm>
              <a:off x="1389" y="2886"/>
              <a:ext cx="42" cy="66"/>
            </a:xfrm>
            <a:custGeom>
              <a:avLst/>
              <a:gdLst>
                <a:gd name="T0" fmla="*/ 20 w 42"/>
                <a:gd name="T1" fmla="*/ 66 h 66"/>
                <a:gd name="T2" fmla="*/ 16 w 42"/>
                <a:gd name="T3" fmla="*/ 64 h 66"/>
                <a:gd name="T4" fmla="*/ 12 w 42"/>
                <a:gd name="T5" fmla="*/ 62 h 66"/>
                <a:gd name="T6" fmla="*/ 10 w 42"/>
                <a:gd name="T7" fmla="*/ 62 h 66"/>
                <a:gd name="T8" fmla="*/ 10 w 42"/>
                <a:gd name="T9" fmla="*/ 60 h 66"/>
                <a:gd name="T10" fmla="*/ 8 w 42"/>
                <a:gd name="T11" fmla="*/ 46 h 66"/>
                <a:gd name="T12" fmla="*/ 2 w 42"/>
                <a:gd name="T13" fmla="*/ 38 h 66"/>
                <a:gd name="T14" fmla="*/ 2 w 42"/>
                <a:gd name="T15" fmla="*/ 36 h 66"/>
                <a:gd name="T16" fmla="*/ 2 w 42"/>
                <a:gd name="T17" fmla="*/ 32 h 66"/>
                <a:gd name="T18" fmla="*/ 2 w 42"/>
                <a:gd name="T19" fmla="*/ 26 h 66"/>
                <a:gd name="T20" fmla="*/ 2 w 42"/>
                <a:gd name="T21" fmla="*/ 20 h 66"/>
                <a:gd name="T22" fmla="*/ 0 w 42"/>
                <a:gd name="T23" fmla="*/ 14 h 66"/>
                <a:gd name="T24" fmla="*/ 0 w 42"/>
                <a:gd name="T25" fmla="*/ 14 h 66"/>
                <a:gd name="T26" fmla="*/ 2 w 42"/>
                <a:gd name="T27" fmla="*/ 12 h 66"/>
                <a:gd name="T28" fmla="*/ 4 w 42"/>
                <a:gd name="T29" fmla="*/ 10 h 66"/>
                <a:gd name="T30" fmla="*/ 6 w 42"/>
                <a:gd name="T31" fmla="*/ 8 h 66"/>
                <a:gd name="T32" fmla="*/ 8 w 42"/>
                <a:gd name="T33" fmla="*/ 8 h 66"/>
                <a:gd name="T34" fmla="*/ 8 w 42"/>
                <a:gd name="T35" fmla="*/ 8 h 66"/>
                <a:gd name="T36" fmla="*/ 8 w 42"/>
                <a:gd name="T37" fmla="*/ 6 h 66"/>
                <a:gd name="T38" fmla="*/ 10 w 42"/>
                <a:gd name="T39" fmla="*/ 4 h 66"/>
                <a:gd name="T40" fmla="*/ 10 w 42"/>
                <a:gd name="T41" fmla="*/ 2 h 66"/>
                <a:gd name="T42" fmla="*/ 10 w 42"/>
                <a:gd name="T43" fmla="*/ 2 h 66"/>
                <a:gd name="T44" fmla="*/ 10 w 42"/>
                <a:gd name="T45" fmla="*/ 0 h 66"/>
                <a:gd name="T46" fmla="*/ 10 w 42"/>
                <a:gd name="T47" fmla="*/ 0 h 66"/>
                <a:gd name="T48" fmla="*/ 14 w 42"/>
                <a:gd name="T49" fmla="*/ 2 h 66"/>
                <a:gd name="T50" fmla="*/ 14 w 42"/>
                <a:gd name="T51" fmla="*/ 2 h 66"/>
                <a:gd name="T52" fmla="*/ 18 w 42"/>
                <a:gd name="T53" fmla="*/ 2 h 66"/>
                <a:gd name="T54" fmla="*/ 20 w 42"/>
                <a:gd name="T55" fmla="*/ 2 h 66"/>
                <a:gd name="T56" fmla="*/ 42 w 42"/>
                <a:gd name="T57" fmla="*/ 30 h 66"/>
                <a:gd name="T58" fmla="*/ 42 w 42"/>
                <a:gd name="T59" fmla="*/ 30 h 66"/>
                <a:gd name="T60" fmla="*/ 40 w 42"/>
                <a:gd name="T61" fmla="*/ 32 h 66"/>
                <a:gd name="T62" fmla="*/ 38 w 42"/>
                <a:gd name="T63" fmla="*/ 34 h 66"/>
                <a:gd name="T64" fmla="*/ 38 w 42"/>
                <a:gd name="T65" fmla="*/ 36 h 66"/>
                <a:gd name="T66" fmla="*/ 38 w 42"/>
                <a:gd name="T67" fmla="*/ 40 h 66"/>
                <a:gd name="T68" fmla="*/ 40 w 42"/>
                <a:gd name="T69" fmla="*/ 40 h 66"/>
                <a:gd name="T70" fmla="*/ 40 w 42"/>
                <a:gd name="T71" fmla="*/ 42 h 66"/>
                <a:gd name="T72" fmla="*/ 40 w 42"/>
                <a:gd name="T73" fmla="*/ 44 h 66"/>
                <a:gd name="T74" fmla="*/ 40 w 42"/>
                <a:gd name="T75" fmla="*/ 46 h 66"/>
                <a:gd name="T76" fmla="*/ 40 w 42"/>
                <a:gd name="T77" fmla="*/ 48 h 66"/>
                <a:gd name="T78" fmla="*/ 38 w 42"/>
                <a:gd name="T79" fmla="*/ 48 h 66"/>
                <a:gd name="T80" fmla="*/ 36 w 42"/>
                <a:gd name="T81" fmla="*/ 48 h 66"/>
                <a:gd name="T82" fmla="*/ 36 w 42"/>
                <a:gd name="T83" fmla="*/ 48 h 66"/>
                <a:gd name="T84" fmla="*/ 34 w 42"/>
                <a:gd name="T85" fmla="*/ 48 h 66"/>
                <a:gd name="T86" fmla="*/ 34 w 42"/>
                <a:gd name="T87" fmla="*/ 50 h 66"/>
                <a:gd name="T88" fmla="*/ 32 w 42"/>
                <a:gd name="T89" fmla="*/ 52 h 66"/>
                <a:gd name="T90" fmla="*/ 30 w 42"/>
                <a:gd name="T91" fmla="*/ 54 h 66"/>
                <a:gd name="T92" fmla="*/ 28 w 42"/>
                <a:gd name="T93" fmla="*/ 56 h 66"/>
                <a:gd name="T94" fmla="*/ 28 w 42"/>
                <a:gd name="T95" fmla="*/ 56 h 66"/>
                <a:gd name="T96" fmla="*/ 30 w 42"/>
                <a:gd name="T97" fmla="*/ 60 h 66"/>
                <a:gd name="T98" fmla="*/ 28 w 42"/>
                <a:gd name="T99" fmla="*/ 62 h 66"/>
                <a:gd name="T100" fmla="*/ 28 w 42"/>
                <a:gd name="T101" fmla="*/ 62 h 66"/>
                <a:gd name="T102" fmla="*/ 26 w 42"/>
                <a:gd name="T103" fmla="*/ 60 h 66"/>
                <a:gd name="T104" fmla="*/ 24 w 42"/>
                <a:gd name="T105" fmla="*/ 60 h 66"/>
                <a:gd name="T106" fmla="*/ 24 w 42"/>
                <a:gd name="T107" fmla="*/ 62 h 66"/>
                <a:gd name="T108" fmla="*/ 22 w 42"/>
                <a:gd name="T109" fmla="*/ 64 h 66"/>
                <a:gd name="T110" fmla="*/ 20 w 42"/>
                <a:gd name="T111" fmla="*/ 66 h 66"/>
                <a:gd name="T112" fmla="*/ 20 w 42"/>
                <a:gd name="T113" fmla="*/ 66 h 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2"/>
                <a:gd name="T172" fmla="*/ 0 h 66"/>
                <a:gd name="T173" fmla="*/ 42 w 42"/>
                <a:gd name="T174" fmla="*/ 66 h 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2" h="66">
                  <a:moveTo>
                    <a:pt x="20" y="66"/>
                  </a:moveTo>
                  <a:lnTo>
                    <a:pt x="16" y="64"/>
                  </a:lnTo>
                  <a:lnTo>
                    <a:pt x="12" y="62"/>
                  </a:lnTo>
                  <a:lnTo>
                    <a:pt x="10" y="62"/>
                  </a:lnTo>
                  <a:lnTo>
                    <a:pt x="10" y="60"/>
                  </a:lnTo>
                  <a:lnTo>
                    <a:pt x="8" y="46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2" y="32"/>
                  </a:lnTo>
                  <a:lnTo>
                    <a:pt x="2" y="26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6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42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8" y="36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4" y="50"/>
                  </a:lnTo>
                  <a:lnTo>
                    <a:pt x="32" y="52"/>
                  </a:lnTo>
                  <a:lnTo>
                    <a:pt x="30" y="54"/>
                  </a:lnTo>
                  <a:lnTo>
                    <a:pt x="28" y="56"/>
                  </a:lnTo>
                  <a:lnTo>
                    <a:pt x="30" y="60"/>
                  </a:lnTo>
                  <a:lnTo>
                    <a:pt x="28" y="62"/>
                  </a:lnTo>
                  <a:lnTo>
                    <a:pt x="26" y="60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2" y="64"/>
                  </a:lnTo>
                  <a:lnTo>
                    <a:pt x="20" y="6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5" name="Freeform 66"/>
            <p:cNvSpPr>
              <a:spLocks/>
            </p:cNvSpPr>
            <p:nvPr/>
          </p:nvSpPr>
          <p:spPr bwMode="gray">
            <a:xfrm>
              <a:off x="1409" y="2868"/>
              <a:ext cx="118" cy="86"/>
            </a:xfrm>
            <a:custGeom>
              <a:avLst/>
              <a:gdLst>
                <a:gd name="T0" fmla="*/ 118 w 118"/>
                <a:gd name="T1" fmla="*/ 28 h 86"/>
                <a:gd name="T2" fmla="*/ 102 w 118"/>
                <a:gd name="T3" fmla="*/ 32 h 86"/>
                <a:gd name="T4" fmla="*/ 94 w 118"/>
                <a:gd name="T5" fmla="*/ 38 h 86"/>
                <a:gd name="T6" fmla="*/ 86 w 118"/>
                <a:gd name="T7" fmla="*/ 46 h 86"/>
                <a:gd name="T8" fmla="*/ 80 w 118"/>
                <a:gd name="T9" fmla="*/ 54 h 86"/>
                <a:gd name="T10" fmla="*/ 74 w 118"/>
                <a:gd name="T11" fmla="*/ 58 h 86"/>
                <a:gd name="T12" fmla="*/ 68 w 118"/>
                <a:gd name="T13" fmla="*/ 60 h 86"/>
                <a:gd name="T14" fmla="*/ 62 w 118"/>
                <a:gd name="T15" fmla="*/ 62 h 86"/>
                <a:gd name="T16" fmla="*/ 58 w 118"/>
                <a:gd name="T17" fmla="*/ 64 h 86"/>
                <a:gd name="T18" fmla="*/ 54 w 118"/>
                <a:gd name="T19" fmla="*/ 64 h 86"/>
                <a:gd name="T20" fmla="*/ 52 w 118"/>
                <a:gd name="T21" fmla="*/ 64 h 86"/>
                <a:gd name="T22" fmla="*/ 36 w 118"/>
                <a:gd name="T23" fmla="*/ 78 h 86"/>
                <a:gd name="T24" fmla="*/ 6 w 118"/>
                <a:gd name="T25" fmla="*/ 86 h 86"/>
                <a:gd name="T26" fmla="*/ 2 w 118"/>
                <a:gd name="T27" fmla="*/ 84 h 86"/>
                <a:gd name="T28" fmla="*/ 0 w 118"/>
                <a:gd name="T29" fmla="*/ 84 h 86"/>
                <a:gd name="T30" fmla="*/ 0 w 118"/>
                <a:gd name="T31" fmla="*/ 84 h 86"/>
                <a:gd name="T32" fmla="*/ 2 w 118"/>
                <a:gd name="T33" fmla="*/ 84 h 86"/>
                <a:gd name="T34" fmla="*/ 4 w 118"/>
                <a:gd name="T35" fmla="*/ 80 h 86"/>
                <a:gd name="T36" fmla="*/ 4 w 118"/>
                <a:gd name="T37" fmla="*/ 80 h 86"/>
                <a:gd name="T38" fmla="*/ 6 w 118"/>
                <a:gd name="T39" fmla="*/ 80 h 86"/>
                <a:gd name="T40" fmla="*/ 8 w 118"/>
                <a:gd name="T41" fmla="*/ 80 h 86"/>
                <a:gd name="T42" fmla="*/ 10 w 118"/>
                <a:gd name="T43" fmla="*/ 78 h 86"/>
                <a:gd name="T44" fmla="*/ 8 w 118"/>
                <a:gd name="T45" fmla="*/ 74 h 86"/>
                <a:gd name="T46" fmla="*/ 12 w 118"/>
                <a:gd name="T47" fmla="*/ 68 h 86"/>
                <a:gd name="T48" fmla="*/ 14 w 118"/>
                <a:gd name="T49" fmla="*/ 68 h 86"/>
                <a:gd name="T50" fmla="*/ 14 w 118"/>
                <a:gd name="T51" fmla="*/ 66 h 86"/>
                <a:gd name="T52" fmla="*/ 16 w 118"/>
                <a:gd name="T53" fmla="*/ 66 h 86"/>
                <a:gd name="T54" fmla="*/ 18 w 118"/>
                <a:gd name="T55" fmla="*/ 66 h 86"/>
                <a:gd name="T56" fmla="*/ 20 w 118"/>
                <a:gd name="T57" fmla="*/ 66 h 86"/>
                <a:gd name="T58" fmla="*/ 20 w 118"/>
                <a:gd name="T59" fmla="*/ 66 h 86"/>
                <a:gd name="T60" fmla="*/ 22 w 118"/>
                <a:gd name="T61" fmla="*/ 64 h 86"/>
                <a:gd name="T62" fmla="*/ 20 w 118"/>
                <a:gd name="T63" fmla="*/ 62 h 86"/>
                <a:gd name="T64" fmla="*/ 20 w 118"/>
                <a:gd name="T65" fmla="*/ 60 h 86"/>
                <a:gd name="T66" fmla="*/ 20 w 118"/>
                <a:gd name="T67" fmla="*/ 58 h 86"/>
                <a:gd name="T68" fmla="*/ 18 w 118"/>
                <a:gd name="T69" fmla="*/ 56 h 86"/>
                <a:gd name="T70" fmla="*/ 18 w 118"/>
                <a:gd name="T71" fmla="*/ 54 h 86"/>
                <a:gd name="T72" fmla="*/ 18 w 118"/>
                <a:gd name="T73" fmla="*/ 50 h 86"/>
                <a:gd name="T74" fmla="*/ 22 w 118"/>
                <a:gd name="T75" fmla="*/ 48 h 86"/>
                <a:gd name="T76" fmla="*/ 22 w 118"/>
                <a:gd name="T77" fmla="*/ 48 h 86"/>
                <a:gd name="T78" fmla="*/ 24 w 118"/>
                <a:gd name="T79" fmla="*/ 46 h 86"/>
                <a:gd name="T80" fmla="*/ 26 w 118"/>
                <a:gd name="T81" fmla="*/ 44 h 86"/>
                <a:gd name="T82" fmla="*/ 26 w 118"/>
                <a:gd name="T83" fmla="*/ 44 h 86"/>
                <a:gd name="T84" fmla="*/ 28 w 118"/>
                <a:gd name="T85" fmla="*/ 42 h 86"/>
                <a:gd name="T86" fmla="*/ 30 w 118"/>
                <a:gd name="T87" fmla="*/ 38 h 86"/>
                <a:gd name="T88" fmla="*/ 34 w 118"/>
                <a:gd name="T89" fmla="*/ 34 h 86"/>
                <a:gd name="T90" fmla="*/ 38 w 118"/>
                <a:gd name="T91" fmla="*/ 30 h 86"/>
                <a:gd name="T92" fmla="*/ 40 w 118"/>
                <a:gd name="T93" fmla="*/ 24 h 86"/>
                <a:gd name="T94" fmla="*/ 44 w 118"/>
                <a:gd name="T95" fmla="*/ 20 h 86"/>
                <a:gd name="T96" fmla="*/ 48 w 118"/>
                <a:gd name="T97" fmla="*/ 18 h 86"/>
                <a:gd name="T98" fmla="*/ 50 w 118"/>
                <a:gd name="T99" fmla="*/ 16 h 86"/>
                <a:gd name="T100" fmla="*/ 54 w 118"/>
                <a:gd name="T101" fmla="*/ 14 h 86"/>
                <a:gd name="T102" fmla="*/ 66 w 118"/>
                <a:gd name="T103" fmla="*/ 10 h 86"/>
                <a:gd name="T104" fmla="*/ 80 w 118"/>
                <a:gd name="T105" fmla="*/ 6 h 86"/>
                <a:gd name="T106" fmla="*/ 94 w 118"/>
                <a:gd name="T107" fmla="*/ 0 h 86"/>
                <a:gd name="T108" fmla="*/ 104 w 118"/>
                <a:gd name="T109" fmla="*/ 0 h 86"/>
                <a:gd name="T110" fmla="*/ 104 w 118"/>
                <a:gd name="T111" fmla="*/ 0 h 86"/>
                <a:gd name="T112" fmla="*/ 106 w 118"/>
                <a:gd name="T113" fmla="*/ 0 h 86"/>
                <a:gd name="T114" fmla="*/ 108 w 118"/>
                <a:gd name="T115" fmla="*/ 2 h 86"/>
                <a:gd name="T116" fmla="*/ 118 w 118"/>
                <a:gd name="T117" fmla="*/ 28 h 8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"/>
                <a:gd name="T178" fmla="*/ 0 h 86"/>
                <a:gd name="T179" fmla="*/ 118 w 118"/>
                <a:gd name="T180" fmla="*/ 86 h 8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" h="86">
                  <a:moveTo>
                    <a:pt x="118" y="28"/>
                  </a:moveTo>
                  <a:lnTo>
                    <a:pt x="102" y="32"/>
                  </a:lnTo>
                  <a:lnTo>
                    <a:pt x="94" y="38"/>
                  </a:lnTo>
                  <a:lnTo>
                    <a:pt x="86" y="46"/>
                  </a:lnTo>
                  <a:lnTo>
                    <a:pt x="80" y="54"/>
                  </a:lnTo>
                  <a:lnTo>
                    <a:pt x="74" y="58"/>
                  </a:lnTo>
                  <a:lnTo>
                    <a:pt x="68" y="60"/>
                  </a:lnTo>
                  <a:lnTo>
                    <a:pt x="62" y="62"/>
                  </a:lnTo>
                  <a:lnTo>
                    <a:pt x="58" y="64"/>
                  </a:lnTo>
                  <a:lnTo>
                    <a:pt x="54" y="64"/>
                  </a:lnTo>
                  <a:lnTo>
                    <a:pt x="52" y="64"/>
                  </a:lnTo>
                  <a:lnTo>
                    <a:pt x="36" y="78"/>
                  </a:lnTo>
                  <a:lnTo>
                    <a:pt x="6" y="86"/>
                  </a:lnTo>
                  <a:lnTo>
                    <a:pt x="2" y="84"/>
                  </a:lnTo>
                  <a:lnTo>
                    <a:pt x="0" y="84"/>
                  </a:lnTo>
                  <a:lnTo>
                    <a:pt x="2" y="84"/>
                  </a:lnTo>
                  <a:lnTo>
                    <a:pt x="4" y="80"/>
                  </a:lnTo>
                  <a:lnTo>
                    <a:pt x="6" y="80"/>
                  </a:lnTo>
                  <a:lnTo>
                    <a:pt x="8" y="80"/>
                  </a:lnTo>
                  <a:lnTo>
                    <a:pt x="10" y="78"/>
                  </a:lnTo>
                  <a:lnTo>
                    <a:pt x="8" y="74"/>
                  </a:lnTo>
                  <a:lnTo>
                    <a:pt x="12" y="68"/>
                  </a:lnTo>
                  <a:lnTo>
                    <a:pt x="14" y="68"/>
                  </a:lnTo>
                  <a:lnTo>
                    <a:pt x="14" y="66"/>
                  </a:lnTo>
                  <a:lnTo>
                    <a:pt x="16" y="66"/>
                  </a:lnTo>
                  <a:lnTo>
                    <a:pt x="18" y="66"/>
                  </a:lnTo>
                  <a:lnTo>
                    <a:pt x="20" y="66"/>
                  </a:lnTo>
                  <a:lnTo>
                    <a:pt x="22" y="64"/>
                  </a:lnTo>
                  <a:lnTo>
                    <a:pt x="20" y="62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18" y="56"/>
                  </a:lnTo>
                  <a:lnTo>
                    <a:pt x="18" y="54"/>
                  </a:lnTo>
                  <a:lnTo>
                    <a:pt x="18" y="50"/>
                  </a:lnTo>
                  <a:lnTo>
                    <a:pt x="22" y="48"/>
                  </a:lnTo>
                  <a:lnTo>
                    <a:pt x="24" y="46"/>
                  </a:lnTo>
                  <a:lnTo>
                    <a:pt x="26" y="44"/>
                  </a:lnTo>
                  <a:lnTo>
                    <a:pt x="28" y="42"/>
                  </a:lnTo>
                  <a:lnTo>
                    <a:pt x="30" y="38"/>
                  </a:lnTo>
                  <a:lnTo>
                    <a:pt x="34" y="34"/>
                  </a:lnTo>
                  <a:lnTo>
                    <a:pt x="38" y="30"/>
                  </a:lnTo>
                  <a:lnTo>
                    <a:pt x="40" y="24"/>
                  </a:lnTo>
                  <a:lnTo>
                    <a:pt x="44" y="20"/>
                  </a:lnTo>
                  <a:lnTo>
                    <a:pt x="48" y="18"/>
                  </a:lnTo>
                  <a:lnTo>
                    <a:pt x="50" y="16"/>
                  </a:lnTo>
                  <a:lnTo>
                    <a:pt x="54" y="14"/>
                  </a:lnTo>
                  <a:lnTo>
                    <a:pt x="66" y="10"/>
                  </a:lnTo>
                  <a:lnTo>
                    <a:pt x="80" y="6"/>
                  </a:lnTo>
                  <a:lnTo>
                    <a:pt x="94" y="0"/>
                  </a:lnTo>
                  <a:lnTo>
                    <a:pt x="104" y="0"/>
                  </a:lnTo>
                  <a:lnTo>
                    <a:pt x="106" y="0"/>
                  </a:lnTo>
                  <a:lnTo>
                    <a:pt x="108" y="2"/>
                  </a:lnTo>
                  <a:lnTo>
                    <a:pt x="118" y="2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6" name="Freeform 67"/>
            <p:cNvSpPr>
              <a:spLocks/>
            </p:cNvSpPr>
            <p:nvPr/>
          </p:nvSpPr>
          <p:spPr bwMode="gray">
            <a:xfrm>
              <a:off x="1515" y="2794"/>
              <a:ext cx="92" cy="102"/>
            </a:xfrm>
            <a:custGeom>
              <a:avLst/>
              <a:gdLst>
                <a:gd name="T0" fmla="*/ 72 w 92"/>
                <a:gd name="T1" fmla="*/ 0 h 102"/>
                <a:gd name="T2" fmla="*/ 72 w 92"/>
                <a:gd name="T3" fmla="*/ 4 h 102"/>
                <a:gd name="T4" fmla="*/ 72 w 92"/>
                <a:gd name="T5" fmla="*/ 8 h 102"/>
                <a:gd name="T6" fmla="*/ 72 w 92"/>
                <a:gd name="T7" fmla="*/ 8 h 102"/>
                <a:gd name="T8" fmla="*/ 76 w 92"/>
                <a:gd name="T9" fmla="*/ 14 h 102"/>
                <a:gd name="T10" fmla="*/ 80 w 92"/>
                <a:gd name="T11" fmla="*/ 18 h 102"/>
                <a:gd name="T12" fmla="*/ 84 w 92"/>
                <a:gd name="T13" fmla="*/ 22 h 102"/>
                <a:gd name="T14" fmla="*/ 88 w 92"/>
                <a:gd name="T15" fmla="*/ 22 h 102"/>
                <a:gd name="T16" fmla="*/ 90 w 92"/>
                <a:gd name="T17" fmla="*/ 24 h 102"/>
                <a:gd name="T18" fmla="*/ 90 w 92"/>
                <a:gd name="T19" fmla="*/ 24 h 102"/>
                <a:gd name="T20" fmla="*/ 92 w 92"/>
                <a:gd name="T21" fmla="*/ 30 h 102"/>
                <a:gd name="T22" fmla="*/ 92 w 92"/>
                <a:gd name="T23" fmla="*/ 34 h 102"/>
                <a:gd name="T24" fmla="*/ 90 w 92"/>
                <a:gd name="T25" fmla="*/ 40 h 102"/>
                <a:gd name="T26" fmla="*/ 86 w 92"/>
                <a:gd name="T27" fmla="*/ 44 h 102"/>
                <a:gd name="T28" fmla="*/ 82 w 92"/>
                <a:gd name="T29" fmla="*/ 46 h 102"/>
                <a:gd name="T30" fmla="*/ 78 w 92"/>
                <a:gd name="T31" fmla="*/ 50 h 102"/>
                <a:gd name="T32" fmla="*/ 76 w 92"/>
                <a:gd name="T33" fmla="*/ 50 h 102"/>
                <a:gd name="T34" fmla="*/ 74 w 92"/>
                <a:gd name="T35" fmla="*/ 50 h 102"/>
                <a:gd name="T36" fmla="*/ 74 w 92"/>
                <a:gd name="T37" fmla="*/ 56 h 102"/>
                <a:gd name="T38" fmla="*/ 72 w 92"/>
                <a:gd name="T39" fmla="*/ 58 h 102"/>
                <a:gd name="T40" fmla="*/ 70 w 92"/>
                <a:gd name="T41" fmla="*/ 62 h 102"/>
                <a:gd name="T42" fmla="*/ 66 w 92"/>
                <a:gd name="T43" fmla="*/ 64 h 102"/>
                <a:gd name="T44" fmla="*/ 64 w 92"/>
                <a:gd name="T45" fmla="*/ 64 h 102"/>
                <a:gd name="T46" fmla="*/ 64 w 92"/>
                <a:gd name="T47" fmla="*/ 66 h 102"/>
                <a:gd name="T48" fmla="*/ 58 w 92"/>
                <a:gd name="T49" fmla="*/ 66 h 102"/>
                <a:gd name="T50" fmla="*/ 54 w 92"/>
                <a:gd name="T51" fmla="*/ 68 h 102"/>
                <a:gd name="T52" fmla="*/ 52 w 92"/>
                <a:gd name="T53" fmla="*/ 72 h 102"/>
                <a:gd name="T54" fmla="*/ 50 w 92"/>
                <a:gd name="T55" fmla="*/ 74 h 102"/>
                <a:gd name="T56" fmla="*/ 50 w 92"/>
                <a:gd name="T57" fmla="*/ 76 h 102"/>
                <a:gd name="T58" fmla="*/ 50 w 92"/>
                <a:gd name="T59" fmla="*/ 78 h 102"/>
                <a:gd name="T60" fmla="*/ 50 w 92"/>
                <a:gd name="T61" fmla="*/ 80 h 102"/>
                <a:gd name="T62" fmla="*/ 48 w 92"/>
                <a:gd name="T63" fmla="*/ 82 h 102"/>
                <a:gd name="T64" fmla="*/ 42 w 92"/>
                <a:gd name="T65" fmla="*/ 90 h 102"/>
                <a:gd name="T66" fmla="*/ 30 w 92"/>
                <a:gd name="T67" fmla="*/ 98 h 102"/>
                <a:gd name="T68" fmla="*/ 12 w 92"/>
                <a:gd name="T69" fmla="*/ 102 h 102"/>
                <a:gd name="T70" fmla="*/ 2 w 92"/>
                <a:gd name="T71" fmla="*/ 76 h 102"/>
                <a:gd name="T72" fmla="*/ 0 w 92"/>
                <a:gd name="T73" fmla="*/ 74 h 102"/>
                <a:gd name="T74" fmla="*/ 0 w 92"/>
                <a:gd name="T75" fmla="*/ 74 h 102"/>
                <a:gd name="T76" fmla="*/ 0 w 92"/>
                <a:gd name="T77" fmla="*/ 74 h 102"/>
                <a:gd name="T78" fmla="*/ 2 w 92"/>
                <a:gd name="T79" fmla="*/ 72 h 102"/>
                <a:gd name="T80" fmla="*/ 12 w 92"/>
                <a:gd name="T81" fmla="*/ 68 h 102"/>
                <a:gd name="T82" fmla="*/ 26 w 92"/>
                <a:gd name="T83" fmla="*/ 62 h 102"/>
                <a:gd name="T84" fmla="*/ 38 w 92"/>
                <a:gd name="T85" fmla="*/ 54 h 102"/>
                <a:gd name="T86" fmla="*/ 46 w 92"/>
                <a:gd name="T87" fmla="*/ 42 h 102"/>
                <a:gd name="T88" fmla="*/ 50 w 92"/>
                <a:gd name="T89" fmla="*/ 28 h 102"/>
                <a:gd name="T90" fmla="*/ 50 w 92"/>
                <a:gd name="T91" fmla="*/ 26 h 102"/>
                <a:gd name="T92" fmla="*/ 50 w 92"/>
                <a:gd name="T93" fmla="*/ 24 h 102"/>
                <a:gd name="T94" fmla="*/ 48 w 92"/>
                <a:gd name="T95" fmla="*/ 20 h 102"/>
                <a:gd name="T96" fmla="*/ 48 w 92"/>
                <a:gd name="T97" fmla="*/ 18 h 102"/>
                <a:gd name="T98" fmla="*/ 48 w 92"/>
                <a:gd name="T99" fmla="*/ 16 h 102"/>
                <a:gd name="T100" fmla="*/ 48 w 92"/>
                <a:gd name="T101" fmla="*/ 14 h 102"/>
                <a:gd name="T102" fmla="*/ 48 w 92"/>
                <a:gd name="T103" fmla="*/ 12 h 102"/>
                <a:gd name="T104" fmla="*/ 50 w 92"/>
                <a:gd name="T105" fmla="*/ 12 h 102"/>
                <a:gd name="T106" fmla="*/ 52 w 92"/>
                <a:gd name="T107" fmla="*/ 12 h 102"/>
                <a:gd name="T108" fmla="*/ 54 w 92"/>
                <a:gd name="T109" fmla="*/ 12 h 102"/>
                <a:gd name="T110" fmla="*/ 58 w 92"/>
                <a:gd name="T111" fmla="*/ 10 h 102"/>
                <a:gd name="T112" fmla="*/ 60 w 92"/>
                <a:gd name="T113" fmla="*/ 8 h 102"/>
                <a:gd name="T114" fmla="*/ 60 w 92"/>
                <a:gd name="T115" fmla="*/ 8 h 102"/>
                <a:gd name="T116" fmla="*/ 60 w 92"/>
                <a:gd name="T117" fmla="*/ 6 h 102"/>
                <a:gd name="T118" fmla="*/ 62 w 92"/>
                <a:gd name="T119" fmla="*/ 4 h 102"/>
                <a:gd name="T120" fmla="*/ 64 w 92"/>
                <a:gd name="T121" fmla="*/ 4 h 102"/>
                <a:gd name="T122" fmla="*/ 64 w 92"/>
                <a:gd name="T123" fmla="*/ 4 h 102"/>
                <a:gd name="T124" fmla="*/ 72 w 92"/>
                <a:gd name="T125" fmla="*/ 0 h 1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2"/>
                <a:gd name="T190" fmla="*/ 0 h 102"/>
                <a:gd name="T191" fmla="*/ 92 w 92"/>
                <a:gd name="T192" fmla="*/ 102 h 1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2" h="102">
                  <a:moveTo>
                    <a:pt x="72" y="0"/>
                  </a:moveTo>
                  <a:lnTo>
                    <a:pt x="72" y="4"/>
                  </a:lnTo>
                  <a:lnTo>
                    <a:pt x="72" y="8"/>
                  </a:lnTo>
                  <a:lnTo>
                    <a:pt x="76" y="14"/>
                  </a:lnTo>
                  <a:lnTo>
                    <a:pt x="80" y="18"/>
                  </a:lnTo>
                  <a:lnTo>
                    <a:pt x="84" y="22"/>
                  </a:lnTo>
                  <a:lnTo>
                    <a:pt x="88" y="22"/>
                  </a:lnTo>
                  <a:lnTo>
                    <a:pt x="90" y="24"/>
                  </a:lnTo>
                  <a:lnTo>
                    <a:pt x="92" y="30"/>
                  </a:lnTo>
                  <a:lnTo>
                    <a:pt x="92" y="34"/>
                  </a:lnTo>
                  <a:lnTo>
                    <a:pt x="90" y="40"/>
                  </a:lnTo>
                  <a:lnTo>
                    <a:pt x="86" y="44"/>
                  </a:lnTo>
                  <a:lnTo>
                    <a:pt x="82" y="46"/>
                  </a:lnTo>
                  <a:lnTo>
                    <a:pt x="78" y="50"/>
                  </a:lnTo>
                  <a:lnTo>
                    <a:pt x="76" y="50"/>
                  </a:lnTo>
                  <a:lnTo>
                    <a:pt x="74" y="50"/>
                  </a:lnTo>
                  <a:lnTo>
                    <a:pt x="74" y="56"/>
                  </a:lnTo>
                  <a:lnTo>
                    <a:pt x="72" y="58"/>
                  </a:lnTo>
                  <a:lnTo>
                    <a:pt x="70" y="62"/>
                  </a:lnTo>
                  <a:lnTo>
                    <a:pt x="66" y="64"/>
                  </a:lnTo>
                  <a:lnTo>
                    <a:pt x="64" y="64"/>
                  </a:lnTo>
                  <a:lnTo>
                    <a:pt x="64" y="66"/>
                  </a:lnTo>
                  <a:lnTo>
                    <a:pt x="58" y="66"/>
                  </a:lnTo>
                  <a:lnTo>
                    <a:pt x="54" y="68"/>
                  </a:lnTo>
                  <a:lnTo>
                    <a:pt x="52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50" y="80"/>
                  </a:lnTo>
                  <a:lnTo>
                    <a:pt x="48" y="82"/>
                  </a:lnTo>
                  <a:lnTo>
                    <a:pt x="42" y="90"/>
                  </a:lnTo>
                  <a:lnTo>
                    <a:pt x="30" y="98"/>
                  </a:lnTo>
                  <a:lnTo>
                    <a:pt x="12" y="102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12" y="68"/>
                  </a:lnTo>
                  <a:lnTo>
                    <a:pt x="26" y="62"/>
                  </a:lnTo>
                  <a:lnTo>
                    <a:pt x="38" y="54"/>
                  </a:lnTo>
                  <a:lnTo>
                    <a:pt x="46" y="42"/>
                  </a:lnTo>
                  <a:lnTo>
                    <a:pt x="50" y="28"/>
                  </a:lnTo>
                  <a:lnTo>
                    <a:pt x="50" y="26"/>
                  </a:lnTo>
                  <a:lnTo>
                    <a:pt x="50" y="24"/>
                  </a:lnTo>
                  <a:lnTo>
                    <a:pt x="48" y="20"/>
                  </a:lnTo>
                  <a:lnTo>
                    <a:pt x="48" y="18"/>
                  </a:lnTo>
                  <a:lnTo>
                    <a:pt x="48" y="16"/>
                  </a:lnTo>
                  <a:lnTo>
                    <a:pt x="48" y="14"/>
                  </a:lnTo>
                  <a:lnTo>
                    <a:pt x="48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8" y="10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72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7" name="Freeform 68"/>
            <p:cNvSpPr>
              <a:spLocks/>
            </p:cNvSpPr>
            <p:nvPr/>
          </p:nvSpPr>
          <p:spPr bwMode="gray">
            <a:xfrm>
              <a:off x="1339" y="2586"/>
              <a:ext cx="116" cy="134"/>
            </a:xfrm>
            <a:custGeom>
              <a:avLst/>
              <a:gdLst>
                <a:gd name="T0" fmla="*/ 86 w 116"/>
                <a:gd name="T1" fmla="*/ 132 h 134"/>
                <a:gd name="T2" fmla="*/ 80 w 116"/>
                <a:gd name="T3" fmla="*/ 130 h 134"/>
                <a:gd name="T4" fmla="*/ 70 w 116"/>
                <a:gd name="T5" fmla="*/ 124 h 134"/>
                <a:gd name="T6" fmla="*/ 50 w 116"/>
                <a:gd name="T7" fmla="*/ 114 h 134"/>
                <a:gd name="T8" fmla="*/ 18 w 116"/>
                <a:gd name="T9" fmla="*/ 98 h 134"/>
                <a:gd name="T10" fmla="*/ 16 w 116"/>
                <a:gd name="T11" fmla="*/ 92 h 134"/>
                <a:gd name="T12" fmla="*/ 0 w 116"/>
                <a:gd name="T13" fmla="*/ 68 h 134"/>
                <a:gd name="T14" fmla="*/ 26 w 116"/>
                <a:gd name="T15" fmla="*/ 44 h 134"/>
                <a:gd name="T16" fmla="*/ 26 w 116"/>
                <a:gd name="T17" fmla="*/ 40 h 134"/>
                <a:gd name="T18" fmla="*/ 26 w 116"/>
                <a:gd name="T19" fmla="*/ 36 h 134"/>
                <a:gd name="T20" fmla="*/ 26 w 116"/>
                <a:gd name="T21" fmla="*/ 32 h 134"/>
                <a:gd name="T22" fmla="*/ 28 w 116"/>
                <a:gd name="T23" fmla="*/ 30 h 134"/>
                <a:gd name="T24" fmla="*/ 30 w 116"/>
                <a:gd name="T25" fmla="*/ 26 h 134"/>
                <a:gd name="T26" fmla="*/ 34 w 116"/>
                <a:gd name="T27" fmla="*/ 22 h 134"/>
                <a:gd name="T28" fmla="*/ 36 w 116"/>
                <a:gd name="T29" fmla="*/ 16 h 134"/>
                <a:gd name="T30" fmla="*/ 38 w 116"/>
                <a:gd name="T31" fmla="*/ 10 h 134"/>
                <a:gd name="T32" fmla="*/ 40 w 116"/>
                <a:gd name="T33" fmla="*/ 6 h 134"/>
                <a:gd name="T34" fmla="*/ 46 w 116"/>
                <a:gd name="T35" fmla="*/ 4 h 134"/>
                <a:gd name="T36" fmla="*/ 54 w 116"/>
                <a:gd name="T37" fmla="*/ 2 h 134"/>
                <a:gd name="T38" fmla="*/ 70 w 116"/>
                <a:gd name="T39" fmla="*/ 0 h 134"/>
                <a:gd name="T40" fmla="*/ 70 w 116"/>
                <a:gd name="T41" fmla="*/ 2 h 134"/>
                <a:gd name="T42" fmla="*/ 74 w 116"/>
                <a:gd name="T43" fmla="*/ 4 h 134"/>
                <a:gd name="T44" fmla="*/ 78 w 116"/>
                <a:gd name="T45" fmla="*/ 2 h 134"/>
                <a:gd name="T46" fmla="*/ 82 w 116"/>
                <a:gd name="T47" fmla="*/ 4 h 134"/>
                <a:gd name="T48" fmla="*/ 84 w 116"/>
                <a:gd name="T49" fmla="*/ 10 h 134"/>
                <a:gd name="T50" fmla="*/ 82 w 116"/>
                <a:gd name="T51" fmla="*/ 12 h 134"/>
                <a:gd name="T52" fmla="*/ 80 w 116"/>
                <a:gd name="T53" fmla="*/ 16 h 134"/>
                <a:gd name="T54" fmla="*/ 84 w 116"/>
                <a:gd name="T55" fmla="*/ 18 h 134"/>
                <a:gd name="T56" fmla="*/ 88 w 116"/>
                <a:gd name="T57" fmla="*/ 22 h 134"/>
                <a:gd name="T58" fmla="*/ 90 w 116"/>
                <a:gd name="T59" fmla="*/ 26 h 134"/>
                <a:gd name="T60" fmla="*/ 96 w 116"/>
                <a:gd name="T61" fmla="*/ 32 h 134"/>
                <a:gd name="T62" fmla="*/ 98 w 116"/>
                <a:gd name="T63" fmla="*/ 38 h 134"/>
                <a:gd name="T64" fmla="*/ 96 w 116"/>
                <a:gd name="T65" fmla="*/ 42 h 134"/>
                <a:gd name="T66" fmla="*/ 92 w 116"/>
                <a:gd name="T67" fmla="*/ 52 h 134"/>
                <a:gd name="T68" fmla="*/ 90 w 116"/>
                <a:gd name="T69" fmla="*/ 60 h 134"/>
                <a:gd name="T70" fmla="*/ 92 w 116"/>
                <a:gd name="T71" fmla="*/ 64 h 134"/>
                <a:gd name="T72" fmla="*/ 96 w 116"/>
                <a:gd name="T73" fmla="*/ 72 h 134"/>
                <a:gd name="T74" fmla="*/ 100 w 116"/>
                <a:gd name="T75" fmla="*/ 82 h 134"/>
                <a:gd name="T76" fmla="*/ 106 w 116"/>
                <a:gd name="T77" fmla="*/ 86 h 134"/>
                <a:gd name="T78" fmla="*/ 106 w 116"/>
                <a:gd name="T79" fmla="*/ 90 h 134"/>
                <a:gd name="T80" fmla="*/ 108 w 116"/>
                <a:gd name="T81" fmla="*/ 96 h 134"/>
                <a:gd name="T82" fmla="*/ 108 w 116"/>
                <a:gd name="T83" fmla="*/ 98 h 134"/>
                <a:gd name="T84" fmla="*/ 112 w 116"/>
                <a:gd name="T85" fmla="*/ 102 h 134"/>
                <a:gd name="T86" fmla="*/ 114 w 116"/>
                <a:gd name="T87" fmla="*/ 106 h 134"/>
                <a:gd name="T88" fmla="*/ 116 w 116"/>
                <a:gd name="T89" fmla="*/ 112 h 134"/>
                <a:gd name="T90" fmla="*/ 114 w 116"/>
                <a:gd name="T91" fmla="*/ 124 h 134"/>
                <a:gd name="T92" fmla="*/ 112 w 116"/>
                <a:gd name="T93" fmla="*/ 124 h 134"/>
                <a:gd name="T94" fmla="*/ 108 w 116"/>
                <a:gd name="T95" fmla="*/ 128 h 1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6"/>
                <a:gd name="T145" fmla="*/ 0 h 134"/>
                <a:gd name="T146" fmla="*/ 116 w 116"/>
                <a:gd name="T147" fmla="*/ 134 h 13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6" h="134">
                  <a:moveTo>
                    <a:pt x="88" y="134"/>
                  </a:moveTo>
                  <a:lnTo>
                    <a:pt x="86" y="132"/>
                  </a:lnTo>
                  <a:lnTo>
                    <a:pt x="84" y="132"/>
                  </a:lnTo>
                  <a:lnTo>
                    <a:pt x="80" y="130"/>
                  </a:lnTo>
                  <a:lnTo>
                    <a:pt x="76" y="126"/>
                  </a:lnTo>
                  <a:lnTo>
                    <a:pt x="70" y="124"/>
                  </a:lnTo>
                  <a:lnTo>
                    <a:pt x="58" y="114"/>
                  </a:lnTo>
                  <a:lnTo>
                    <a:pt x="50" y="114"/>
                  </a:lnTo>
                  <a:lnTo>
                    <a:pt x="24" y="102"/>
                  </a:lnTo>
                  <a:lnTo>
                    <a:pt x="18" y="98"/>
                  </a:lnTo>
                  <a:lnTo>
                    <a:pt x="18" y="96"/>
                  </a:lnTo>
                  <a:lnTo>
                    <a:pt x="16" y="92"/>
                  </a:lnTo>
                  <a:lnTo>
                    <a:pt x="4" y="76"/>
                  </a:lnTo>
                  <a:lnTo>
                    <a:pt x="0" y="68"/>
                  </a:lnTo>
                  <a:lnTo>
                    <a:pt x="26" y="46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8" y="28"/>
                  </a:lnTo>
                  <a:lnTo>
                    <a:pt x="30" y="26"/>
                  </a:lnTo>
                  <a:lnTo>
                    <a:pt x="32" y="22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6" y="4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2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72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2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2" y="10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82" y="16"/>
                  </a:lnTo>
                  <a:lnTo>
                    <a:pt x="84" y="18"/>
                  </a:lnTo>
                  <a:lnTo>
                    <a:pt x="86" y="20"/>
                  </a:lnTo>
                  <a:lnTo>
                    <a:pt x="88" y="22"/>
                  </a:lnTo>
                  <a:lnTo>
                    <a:pt x="88" y="24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2"/>
                  </a:lnTo>
                  <a:lnTo>
                    <a:pt x="98" y="34"/>
                  </a:lnTo>
                  <a:lnTo>
                    <a:pt x="98" y="38"/>
                  </a:lnTo>
                  <a:lnTo>
                    <a:pt x="96" y="42"/>
                  </a:lnTo>
                  <a:lnTo>
                    <a:pt x="94" y="46"/>
                  </a:lnTo>
                  <a:lnTo>
                    <a:pt x="92" y="52"/>
                  </a:lnTo>
                  <a:lnTo>
                    <a:pt x="92" y="56"/>
                  </a:lnTo>
                  <a:lnTo>
                    <a:pt x="90" y="60"/>
                  </a:lnTo>
                  <a:lnTo>
                    <a:pt x="92" y="64"/>
                  </a:lnTo>
                  <a:lnTo>
                    <a:pt x="94" y="68"/>
                  </a:lnTo>
                  <a:lnTo>
                    <a:pt x="96" y="72"/>
                  </a:lnTo>
                  <a:lnTo>
                    <a:pt x="98" y="76"/>
                  </a:lnTo>
                  <a:lnTo>
                    <a:pt x="100" y="82"/>
                  </a:lnTo>
                  <a:lnTo>
                    <a:pt x="104" y="84"/>
                  </a:lnTo>
                  <a:lnTo>
                    <a:pt x="106" y="86"/>
                  </a:lnTo>
                  <a:lnTo>
                    <a:pt x="106" y="88"/>
                  </a:lnTo>
                  <a:lnTo>
                    <a:pt x="106" y="90"/>
                  </a:lnTo>
                  <a:lnTo>
                    <a:pt x="106" y="92"/>
                  </a:lnTo>
                  <a:lnTo>
                    <a:pt x="108" y="96"/>
                  </a:lnTo>
                  <a:lnTo>
                    <a:pt x="108" y="98"/>
                  </a:lnTo>
                  <a:lnTo>
                    <a:pt x="110" y="100"/>
                  </a:lnTo>
                  <a:lnTo>
                    <a:pt x="112" y="102"/>
                  </a:lnTo>
                  <a:lnTo>
                    <a:pt x="114" y="104"/>
                  </a:lnTo>
                  <a:lnTo>
                    <a:pt x="114" y="106"/>
                  </a:lnTo>
                  <a:lnTo>
                    <a:pt x="114" y="108"/>
                  </a:lnTo>
                  <a:lnTo>
                    <a:pt x="116" y="112"/>
                  </a:lnTo>
                  <a:lnTo>
                    <a:pt x="116" y="11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88" y="13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8" name="Freeform 69"/>
            <p:cNvSpPr>
              <a:spLocks/>
            </p:cNvSpPr>
            <p:nvPr/>
          </p:nvSpPr>
          <p:spPr bwMode="gray">
            <a:xfrm>
              <a:off x="1295" y="2654"/>
              <a:ext cx="62" cy="72"/>
            </a:xfrm>
            <a:custGeom>
              <a:avLst/>
              <a:gdLst>
                <a:gd name="T0" fmla="*/ 4 w 62"/>
                <a:gd name="T1" fmla="*/ 40 h 72"/>
                <a:gd name="T2" fmla="*/ 4 w 62"/>
                <a:gd name="T3" fmla="*/ 8 h 72"/>
                <a:gd name="T4" fmla="*/ 4 w 62"/>
                <a:gd name="T5" fmla="*/ 8 h 72"/>
                <a:gd name="T6" fmla="*/ 6 w 62"/>
                <a:gd name="T7" fmla="*/ 10 h 72"/>
                <a:gd name="T8" fmla="*/ 8 w 62"/>
                <a:gd name="T9" fmla="*/ 10 h 72"/>
                <a:gd name="T10" fmla="*/ 8 w 62"/>
                <a:gd name="T11" fmla="*/ 10 h 72"/>
                <a:gd name="T12" fmla="*/ 8 w 62"/>
                <a:gd name="T13" fmla="*/ 12 h 72"/>
                <a:gd name="T14" fmla="*/ 10 w 62"/>
                <a:gd name="T15" fmla="*/ 14 h 72"/>
                <a:gd name="T16" fmla="*/ 12 w 62"/>
                <a:gd name="T17" fmla="*/ 16 h 72"/>
                <a:gd name="T18" fmla="*/ 16 w 62"/>
                <a:gd name="T19" fmla="*/ 16 h 72"/>
                <a:gd name="T20" fmla="*/ 20 w 62"/>
                <a:gd name="T21" fmla="*/ 16 h 72"/>
                <a:gd name="T22" fmla="*/ 26 w 62"/>
                <a:gd name="T23" fmla="*/ 14 h 72"/>
                <a:gd name="T24" fmla="*/ 44 w 62"/>
                <a:gd name="T25" fmla="*/ 0 h 72"/>
                <a:gd name="T26" fmla="*/ 44 w 62"/>
                <a:gd name="T27" fmla="*/ 0 h 72"/>
                <a:gd name="T28" fmla="*/ 44 w 62"/>
                <a:gd name="T29" fmla="*/ 0 h 72"/>
                <a:gd name="T30" fmla="*/ 46 w 62"/>
                <a:gd name="T31" fmla="*/ 4 h 72"/>
                <a:gd name="T32" fmla="*/ 48 w 62"/>
                <a:gd name="T33" fmla="*/ 8 h 72"/>
                <a:gd name="T34" fmla="*/ 48 w 62"/>
                <a:gd name="T35" fmla="*/ 8 h 72"/>
                <a:gd name="T36" fmla="*/ 50 w 62"/>
                <a:gd name="T37" fmla="*/ 10 h 72"/>
                <a:gd name="T38" fmla="*/ 54 w 62"/>
                <a:gd name="T39" fmla="*/ 14 h 72"/>
                <a:gd name="T40" fmla="*/ 56 w 62"/>
                <a:gd name="T41" fmla="*/ 18 h 72"/>
                <a:gd name="T42" fmla="*/ 58 w 62"/>
                <a:gd name="T43" fmla="*/ 22 h 72"/>
                <a:gd name="T44" fmla="*/ 60 w 62"/>
                <a:gd name="T45" fmla="*/ 26 h 72"/>
                <a:gd name="T46" fmla="*/ 62 w 62"/>
                <a:gd name="T47" fmla="*/ 28 h 72"/>
                <a:gd name="T48" fmla="*/ 62 w 62"/>
                <a:gd name="T49" fmla="*/ 28 h 72"/>
                <a:gd name="T50" fmla="*/ 62 w 62"/>
                <a:gd name="T51" fmla="*/ 30 h 72"/>
                <a:gd name="T52" fmla="*/ 62 w 62"/>
                <a:gd name="T53" fmla="*/ 30 h 72"/>
                <a:gd name="T54" fmla="*/ 60 w 62"/>
                <a:gd name="T55" fmla="*/ 32 h 72"/>
                <a:gd name="T56" fmla="*/ 56 w 62"/>
                <a:gd name="T57" fmla="*/ 34 h 72"/>
                <a:gd name="T58" fmla="*/ 48 w 62"/>
                <a:gd name="T59" fmla="*/ 34 h 72"/>
                <a:gd name="T60" fmla="*/ 40 w 62"/>
                <a:gd name="T61" fmla="*/ 36 h 72"/>
                <a:gd name="T62" fmla="*/ 34 w 62"/>
                <a:gd name="T63" fmla="*/ 38 h 72"/>
                <a:gd name="T64" fmla="*/ 34 w 62"/>
                <a:gd name="T65" fmla="*/ 38 h 72"/>
                <a:gd name="T66" fmla="*/ 36 w 62"/>
                <a:gd name="T67" fmla="*/ 42 h 72"/>
                <a:gd name="T68" fmla="*/ 38 w 62"/>
                <a:gd name="T69" fmla="*/ 46 h 72"/>
                <a:gd name="T70" fmla="*/ 40 w 62"/>
                <a:gd name="T71" fmla="*/ 50 h 72"/>
                <a:gd name="T72" fmla="*/ 42 w 62"/>
                <a:gd name="T73" fmla="*/ 52 h 72"/>
                <a:gd name="T74" fmla="*/ 42 w 62"/>
                <a:gd name="T75" fmla="*/ 56 h 72"/>
                <a:gd name="T76" fmla="*/ 40 w 62"/>
                <a:gd name="T77" fmla="*/ 56 h 72"/>
                <a:gd name="T78" fmla="*/ 38 w 62"/>
                <a:gd name="T79" fmla="*/ 58 h 72"/>
                <a:gd name="T80" fmla="*/ 36 w 62"/>
                <a:gd name="T81" fmla="*/ 62 h 72"/>
                <a:gd name="T82" fmla="*/ 32 w 62"/>
                <a:gd name="T83" fmla="*/ 66 h 72"/>
                <a:gd name="T84" fmla="*/ 30 w 62"/>
                <a:gd name="T85" fmla="*/ 68 h 72"/>
                <a:gd name="T86" fmla="*/ 28 w 62"/>
                <a:gd name="T87" fmla="*/ 68 h 72"/>
                <a:gd name="T88" fmla="*/ 26 w 62"/>
                <a:gd name="T89" fmla="*/ 68 h 72"/>
                <a:gd name="T90" fmla="*/ 26 w 62"/>
                <a:gd name="T91" fmla="*/ 70 h 72"/>
                <a:gd name="T92" fmla="*/ 26 w 62"/>
                <a:gd name="T93" fmla="*/ 72 h 72"/>
                <a:gd name="T94" fmla="*/ 24 w 62"/>
                <a:gd name="T95" fmla="*/ 72 h 72"/>
                <a:gd name="T96" fmla="*/ 20 w 62"/>
                <a:gd name="T97" fmla="*/ 70 h 72"/>
                <a:gd name="T98" fmla="*/ 14 w 62"/>
                <a:gd name="T99" fmla="*/ 70 h 72"/>
                <a:gd name="T100" fmla="*/ 8 w 62"/>
                <a:gd name="T101" fmla="*/ 70 h 72"/>
                <a:gd name="T102" fmla="*/ 2 w 62"/>
                <a:gd name="T103" fmla="*/ 70 h 72"/>
                <a:gd name="T104" fmla="*/ 0 w 62"/>
                <a:gd name="T105" fmla="*/ 70 h 7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2"/>
                <a:gd name="T160" fmla="*/ 0 h 72"/>
                <a:gd name="T161" fmla="*/ 62 w 62"/>
                <a:gd name="T162" fmla="*/ 72 h 7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2" h="72">
                  <a:moveTo>
                    <a:pt x="4" y="40"/>
                  </a:moveTo>
                  <a:lnTo>
                    <a:pt x="4" y="8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6" y="16"/>
                  </a:lnTo>
                  <a:lnTo>
                    <a:pt x="20" y="16"/>
                  </a:lnTo>
                  <a:lnTo>
                    <a:pt x="26" y="14"/>
                  </a:lnTo>
                  <a:lnTo>
                    <a:pt x="44" y="0"/>
                  </a:lnTo>
                  <a:lnTo>
                    <a:pt x="46" y="4"/>
                  </a:lnTo>
                  <a:lnTo>
                    <a:pt x="48" y="8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56" y="18"/>
                  </a:lnTo>
                  <a:lnTo>
                    <a:pt x="58" y="22"/>
                  </a:lnTo>
                  <a:lnTo>
                    <a:pt x="60" y="26"/>
                  </a:lnTo>
                  <a:lnTo>
                    <a:pt x="62" y="28"/>
                  </a:lnTo>
                  <a:lnTo>
                    <a:pt x="62" y="30"/>
                  </a:lnTo>
                  <a:lnTo>
                    <a:pt x="60" y="32"/>
                  </a:lnTo>
                  <a:lnTo>
                    <a:pt x="56" y="34"/>
                  </a:lnTo>
                  <a:lnTo>
                    <a:pt x="48" y="34"/>
                  </a:lnTo>
                  <a:lnTo>
                    <a:pt x="40" y="36"/>
                  </a:lnTo>
                  <a:lnTo>
                    <a:pt x="34" y="38"/>
                  </a:lnTo>
                  <a:lnTo>
                    <a:pt x="36" y="42"/>
                  </a:lnTo>
                  <a:lnTo>
                    <a:pt x="38" y="46"/>
                  </a:lnTo>
                  <a:lnTo>
                    <a:pt x="40" y="50"/>
                  </a:lnTo>
                  <a:lnTo>
                    <a:pt x="42" y="52"/>
                  </a:lnTo>
                  <a:lnTo>
                    <a:pt x="42" y="56"/>
                  </a:lnTo>
                  <a:lnTo>
                    <a:pt x="40" y="56"/>
                  </a:lnTo>
                  <a:lnTo>
                    <a:pt x="38" y="58"/>
                  </a:lnTo>
                  <a:lnTo>
                    <a:pt x="36" y="62"/>
                  </a:lnTo>
                  <a:lnTo>
                    <a:pt x="32" y="66"/>
                  </a:lnTo>
                  <a:lnTo>
                    <a:pt x="30" y="68"/>
                  </a:lnTo>
                  <a:lnTo>
                    <a:pt x="28" y="68"/>
                  </a:lnTo>
                  <a:lnTo>
                    <a:pt x="26" y="68"/>
                  </a:lnTo>
                  <a:lnTo>
                    <a:pt x="26" y="70"/>
                  </a:lnTo>
                  <a:lnTo>
                    <a:pt x="26" y="72"/>
                  </a:lnTo>
                  <a:lnTo>
                    <a:pt x="24" y="72"/>
                  </a:lnTo>
                  <a:lnTo>
                    <a:pt x="20" y="70"/>
                  </a:lnTo>
                  <a:lnTo>
                    <a:pt x="14" y="70"/>
                  </a:lnTo>
                  <a:lnTo>
                    <a:pt x="8" y="70"/>
                  </a:lnTo>
                  <a:lnTo>
                    <a:pt x="2" y="70"/>
                  </a:lnTo>
                  <a:lnTo>
                    <a:pt x="0" y="7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9" name="Freeform 70"/>
            <p:cNvSpPr>
              <a:spLocks/>
            </p:cNvSpPr>
            <p:nvPr/>
          </p:nvSpPr>
          <p:spPr bwMode="gray">
            <a:xfrm>
              <a:off x="1277" y="2662"/>
              <a:ext cx="22" cy="62"/>
            </a:xfrm>
            <a:custGeom>
              <a:avLst/>
              <a:gdLst>
                <a:gd name="T0" fmla="*/ 22 w 22"/>
                <a:gd name="T1" fmla="*/ 0 h 62"/>
                <a:gd name="T2" fmla="*/ 16 w 22"/>
                <a:gd name="T3" fmla="*/ 2 h 62"/>
                <a:gd name="T4" fmla="*/ 16 w 22"/>
                <a:gd name="T5" fmla="*/ 2 h 62"/>
                <a:gd name="T6" fmla="*/ 16 w 22"/>
                <a:gd name="T7" fmla="*/ 6 h 62"/>
                <a:gd name="T8" fmla="*/ 16 w 22"/>
                <a:gd name="T9" fmla="*/ 8 h 62"/>
                <a:gd name="T10" fmla="*/ 14 w 22"/>
                <a:gd name="T11" fmla="*/ 12 h 62"/>
                <a:gd name="T12" fmla="*/ 14 w 22"/>
                <a:gd name="T13" fmla="*/ 14 h 62"/>
                <a:gd name="T14" fmla="*/ 14 w 22"/>
                <a:gd name="T15" fmla="*/ 14 h 62"/>
                <a:gd name="T16" fmla="*/ 14 w 22"/>
                <a:gd name="T17" fmla="*/ 16 h 62"/>
                <a:gd name="T18" fmla="*/ 12 w 22"/>
                <a:gd name="T19" fmla="*/ 20 h 62"/>
                <a:gd name="T20" fmla="*/ 8 w 22"/>
                <a:gd name="T21" fmla="*/ 24 h 62"/>
                <a:gd name="T22" fmla="*/ 0 w 22"/>
                <a:gd name="T23" fmla="*/ 30 h 62"/>
                <a:gd name="T24" fmla="*/ 0 w 22"/>
                <a:gd name="T25" fmla="*/ 30 h 62"/>
                <a:gd name="T26" fmla="*/ 2 w 22"/>
                <a:gd name="T27" fmla="*/ 32 h 62"/>
                <a:gd name="T28" fmla="*/ 4 w 22"/>
                <a:gd name="T29" fmla="*/ 38 h 62"/>
                <a:gd name="T30" fmla="*/ 8 w 22"/>
                <a:gd name="T31" fmla="*/ 48 h 62"/>
                <a:gd name="T32" fmla="*/ 18 w 22"/>
                <a:gd name="T33" fmla="*/ 62 h 62"/>
                <a:gd name="T34" fmla="*/ 18 w 22"/>
                <a:gd name="T35" fmla="*/ 60 h 62"/>
                <a:gd name="T36" fmla="*/ 18 w 22"/>
                <a:gd name="T37" fmla="*/ 56 h 62"/>
                <a:gd name="T38" fmla="*/ 18 w 22"/>
                <a:gd name="T39" fmla="*/ 52 h 62"/>
                <a:gd name="T40" fmla="*/ 18 w 22"/>
                <a:gd name="T41" fmla="*/ 44 h 62"/>
                <a:gd name="T42" fmla="*/ 20 w 22"/>
                <a:gd name="T43" fmla="*/ 40 h 62"/>
                <a:gd name="T44" fmla="*/ 20 w 22"/>
                <a:gd name="T45" fmla="*/ 34 h 62"/>
                <a:gd name="T46" fmla="*/ 22 w 22"/>
                <a:gd name="T47" fmla="*/ 32 h 62"/>
                <a:gd name="T48" fmla="*/ 22 w 22"/>
                <a:gd name="T49" fmla="*/ 26 h 62"/>
                <a:gd name="T50" fmla="*/ 22 w 22"/>
                <a:gd name="T51" fmla="*/ 14 h 62"/>
                <a:gd name="T52" fmla="*/ 22 w 22"/>
                <a:gd name="T53" fmla="*/ 0 h 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2"/>
                <a:gd name="T82" fmla="*/ 0 h 62"/>
                <a:gd name="T83" fmla="*/ 22 w 22"/>
                <a:gd name="T84" fmla="*/ 62 h 6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2" h="62">
                  <a:moveTo>
                    <a:pt x="22" y="0"/>
                  </a:moveTo>
                  <a:lnTo>
                    <a:pt x="16" y="2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2" y="20"/>
                  </a:lnTo>
                  <a:lnTo>
                    <a:pt x="8" y="24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8"/>
                  </a:lnTo>
                  <a:lnTo>
                    <a:pt x="8" y="48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44"/>
                  </a:lnTo>
                  <a:lnTo>
                    <a:pt x="20" y="40"/>
                  </a:lnTo>
                  <a:lnTo>
                    <a:pt x="20" y="34"/>
                  </a:lnTo>
                  <a:lnTo>
                    <a:pt x="22" y="32"/>
                  </a:lnTo>
                  <a:lnTo>
                    <a:pt x="22" y="26"/>
                  </a:lnTo>
                  <a:lnTo>
                    <a:pt x="22" y="14"/>
                  </a:lnTo>
                  <a:lnTo>
                    <a:pt x="22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0" name="Freeform 71"/>
            <p:cNvSpPr>
              <a:spLocks/>
            </p:cNvSpPr>
            <p:nvPr/>
          </p:nvSpPr>
          <p:spPr bwMode="gray">
            <a:xfrm>
              <a:off x="1299" y="2594"/>
              <a:ext cx="80" cy="76"/>
            </a:xfrm>
            <a:custGeom>
              <a:avLst/>
              <a:gdLst>
                <a:gd name="T0" fmla="*/ 70 w 80"/>
                <a:gd name="T1" fmla="*/ 4 h 76"/>
                <a:gd name="T2" fmla="*/ 64 w 80"/>
                <a:gd name="T3" fmla="*/ 6 h 76"/>
                <a:gd name="T4" fmla="*/ 60 w 80"/>
                <a:gd name="T5" fmla="*/ 6 h 76"/>
                <a:gd name="T6" fmla="*/ 56 w 80"/>
                <a:gd name="T7" fmla="*/ 10 h 76"/>
                <a:gd name="T8" fmla="*/ 54 w 80"/>
                <a:gd name="T9" fmla="*/ 12 h 76"/>
                <a:gd name="T10" fmla="*/ 44 w 80"/>
                <a:gd name="T11" fmla="*/ 16 h 76"/>
                <a:gd name="T12" fmla="*/ 32 w 80"/>
                <a:gd name="T13" fmla="*/ 16 h 76"/>
                <a:gd name="T14" fmla="*/ 24 w 80"/>
                <a:gd name="T15" fmla="*/ 14 h 76"/>
                <a:gd name="T16" fmla="*/ 20 w 80"/>
                <a:gd name="T17" fmla="*/ 12 h 76"/>
                <a:gd name="T18" fmla="*/ 16 w 80"/>
                <a:gd name="T19" fmla="*/ 14 h 76"/>
                <a:gd name="T20" fmla="*/ 16 w 80"/>
                <a:gd name="T21" fmla="*/ 16 h 76"/>
                <a:gd name="T22" fmla="*/ 10 w 80"/>
                <a:gd name="T23" fmla="*/ 24 h 76"/>
                <a:gd name="T24" fmla="*/ 8 w 80"/>
                <a:gd name="T25" fmla="*/ 24 h 76"/>
                <a:gd name="T26" fmla="*/ 6 w 80"/>
                <a:gd name="T27" fmla="*/ 24 h 76"/>
                <a:gd name="T28" fmla="*/ 4 w 80"/>
                <a:gd name="T29" fmla="*/ 24 h 76"/>
                <a:gd name="T30" fmla="*/ 6 w 80"/>
                <a:gd name="T31" fmla="*/ 26 h 76"/>
                <a:gd name="T32" fmla="*/ 6 w 80"/>
                <a:gd name="T33" fmla="*/ 30 h 76"/>
                <a:gd name="T34" fmla="*/ 4 w 80"/>
                <a:gd name="T35" fmla="*/ 34 h 76"/>
                <a:gd name="T36" fmla="*/ 4 w 80"/>
                <a:gd name="T37" fmla="*/ 36 h 76"/>
                <a:gd name="T38" fmla="*/ 2 w 80"/>
                <a:gd name="T39" fmla="*/ 42 h 76"/>
                <a:gd name="T40" fmla="*/ 4 w 80"/>
                <a:gd name="T41" fmla="*/ 42 h 76"/>
                <a:gd name="T42" fmla="*/ 8 w 80"/>
                <a:gd name="T43" fmla="*/ 42 h 76"/>
                <a:gd name="T44" fmla="*/ 12 w 80"/>
                <a:gd name="T45" fmla="*/ 44 h 76"/>
                <a:gd name="T46" fmla="*/ 8 w 80"/>
                <a:gd name="T47" fmla="*/ 50 h 76"/>
                <a:gd name="T48" fmla="*/ 8 w 80"/>
                <a:gd name="T49" fmla="*/ 54 h 76"/>
                <a:gd name="T50" fmla="*/ 6 w 80"/>
                <a:gd name="T51" fmla="*/ 58 h 76"/>
                <a:gd name="T52" fmla="*/ 4 w 80"/>
                <a:gd name="T53" fmla="*/ 62 h 76"/>
                <a:gd name="T54" fmla="*/ 4 w 80"/>
                <a:gd name="T55" fmla="*/ 62 h 76"/>
                <a:gd name="T56" fmla="*/ 2 w 80"/>
                <a:gd name="T57" fmla="*/ 66 h 76"/>
                <a:gd name="T58" fmla="*/ 0 w 80"/>
                <a:gd name="T59" fmla="*/ 68 h 76"/>
                <a:gd name="T60" fmla="*/ 4 w 80"/>
                <a:gd name="T61" fmla="*/ 70 h 76"/>
                <a:gd name="T62" fmla="*/ 4 w 80"/>
                <a:gd name="T63" fmla="*/ 72 h 76"/>
                <a:gd name="T64" fmla="*/ 8 w 80"/>
                <a:gd name="T65" fmla="*/ 76 h 76"/>
                <a:gd name="T66" fmla="*/ 16 w 80"/>
                <a:gd name="T67" fmla="*/ 76 h 76"/>
                <a:gd name="T68" fmla="*/ 66 w 80"/>
                <a:gd name="T69" fmla="*/ 38 h 76"/>
                <a:gd name="T70" fmla="*/ 66 w 80"/>
                <a:gd name="T71" fmla="*/ 34 h 76"/>
                <a:gd name="T72" fmla="*/ 66 w 80"/>
                <a:gd name="T73" fmla="*/ 30 h 76"/>
                <a:gd name="T74" fmla="*/ 66 w 80"/>
                <a:gd name="T75" fmla="*/ 26 h 76"/>
                <a:gd name="T76" fmla="*/ 66 w 80"/>
                <a:gd name="T77" fmla="*/ 22 h 76"/>
                <a:gd name="T78" fmla="*/ 70 w 80"/>
                <a:gd name="T79" fmla="*/ 20 h 76"/>
                <a:gd name="T80" fmla="*/ 72 w 80"/>
                <a:gd name="T81" fmla="*/ 14 h 76"/>
                <a:gd name="T82" fmla="*/ 74 w 80"/>
                <a:gd name="T83" fmla="*/ 12 h 76"/>
                <a:gd name="T84" fmla="*/ 78 w 80"/>
                <a:gd name="T85" fmla="*/ 4 h 76"/>
                <a:gd name="T86" fmla="*/ 80 w 80"/>
                <a:gd name="T87" fmla="*/ 0 h 7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0"/>
                <a:gd name="T133" fmla="*/ 0 h 76"/>
                <a:gd name="T134" fmla="*/ 80 w 80"/>
                <a:gd name="T135" fmla="*/ 76 h 7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0" h="76">
                  <a:moveTo>
                    <a:pt x="72" y="2"/>
                  </a:moveTo>
                  <a:lnTo>
                    <a:pt x="70" y="4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2" y="6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2"/>
                  </a:lnTo>
                  <a:lnTo>
                    <a:pt x="50" y="14"/>
                  </a:lnTo>
                  <a:lnTo>
                    <a:pt x="44" y="16"/>
                  </a:lnTo>
                  <a:lnTo>
                    <a:pt x="38" y="16"/>
                  </a:lnTo>
                  <a:lnTo>
                    <a:pt x="32" y="16"/>
                  </a:lnTo>
                  <a:lnTo>
                    <a:pt x="28" y="16"/>
                  </a:lnTo>
                  <a:lnTo>
                    <a:pt x="24" y="14"/>
                  </a:lnTo>
                  <a:lnTo>
                    <a:pt x="20" y="12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6" y="16"/>
                  </a:lnTo>
                  <a:lnTo>
                    <a:pt x="12" y="20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2" y="44"/>
                  </a:lnTo>
                  <a:lnTo>
                    <a:pt x="12" y="46"/>
                  </a:lnTo>
                  <a:lnTo>
                    <a:pt x="8" y="50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8" y="56"/>
                  </a:lnTo>
                  <a:lnTo>
                    <a:pt x="6" y="58"/>
                  </a:lnTo>
                  <a:lnTo>
                    <a:pt x="6" y="60"/>
                  </a:lnTo>
                  <a:lnTo>
                    <a:pt x="4" y="62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4" y="72"/>
                  </a:lnTo>
                  <a:lnTo>
                    <a:pt x="6" y="74"/>
                  </a:lnTo>
                  <a:lnTo>
                    <a:pt x="8" y="76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22" y="74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6" y="30"/>
                  </a:lnTo>
                  <a:lnTo>
                    <a:pt x="66" y="28"/>
                  </a:lnTo>
                  <a:lnTo>
                    <a:pt x="66" y="26"/>
                  </a:lnTo>
                  <a:lnTo>
                    <a:pt x="66" y="24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70" y="20"/>
                  </a:lnTo>
                  <a:lnTo>
                    <a:pt x="72" y="18"/>
                  </a:lnTo>
                  <a:lnTo>
                    <a:pt x="72" y="14"/>
                  </a:lnTo>
                  <a:lnTo>
                    <a:pt x="74" y="14"/>
                  </a:lnTo>
                  <a:lnTo>
                    <a:pt x="74" y="12"/>
                  </a:lnTo>
                  <a:lnTo>
                    <a:pt x="76" y="8"/>
                  </a:lnTo>
                  <a:lnTo>
                    <a:pt x="78" y="4"/>
                  </a:lnTo>
                  <a:lnTo>
                    <a:pt x="78" y="2"/>
                  </a:lnTo>
                  <a:lnTo>
                    <a:pt x="80" y="0"/>
                  </a:lnTo>
                  <a:lnTo>
                    <a:pt x="72" y="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1" name="Freeform 72"/>
            <p:cNvSpPr>
              <a:spLocks/>
            </p:cNvSpPr>
            <p:nvPr/>
          </p:nvSpPr>
          <p:spPr bwMode="gray">
            <a:xfrm>
              <a:off x="1403" y="2548"/>
              <a:ext cx="234" cy="248"/>
            </a:xfrm>
            <a:custGeom>
              <a:avLst/>
              <a:gdLst>
                <a:gd name="T0" fmla="*/ 18 w 234"/>
                <a:gd name="T1" fmla="*/ 42 h 248"/>
                <a:gd name="T2" fmla="*/ 20 w 234"/>
                <a:gd name="T3" fmla="*/ 48 h 248"/>
                <a:gd name="T4" fmla="*/ 16 w 234"/>
                <a:gd name="T5" fmla="*/ 52 h 248"/>
                <a:gd name="T6" fmla="*/ 20 w 234"/>
                <a:gd name="T7" fmla="*/ 56 h 248"/>
                <a:gd name="T8" fmla="*/ 24 w 234"/>
                <a:gd name="T9" fmla="*/ 62 h 248"/>
                <a:gd name="T10" fmla="*/ 32 w 234"/>
                <a:gd name="T11" fmla="*/ 70 h 248"/>
                <a:gd name="T12" fmla="*/ 34 w 234"/>
                <a:gd name="T13" fmla="*/ 76 h 248"/>
                <a:gd name="T14" fmla="*/ 28 w 234"/>
                <a:gd name="T15" fmla="*/ 90 h 248"/>
                <a:gd name="T16" fmla="*/ 28 w 234"/>
                <a:gd name="T17" fmla="*/ 102 h 248"/>
                <a:gd name="T18" fmla="*/ 32 w 234"/>
                <a:gd name="T19" fmla="*/ 110 h 248"/>
                <a:gd name="T20" fmla="*/ 40 w 234"/>
                <a:gd name="T21" fmla="*/ 122 h 248"/>
                <a:gd name="T22" fmla="*/ 42 w 234"/>
                <a:gd name="T23" fmla="*/ 128 h 248"/>
                <a:gd name="T24" fmla="*/ 44 w 234"/>
                <a:gd name="T25" fmla="*/ 134 h 248"/>
                <a:gd name="T26" fmla="*/ 48 w 234"/>
                <a:gd name="T27" fmla="*/ 140 h 248"/>
                <a:gd name="T28" fmla="*/ 50 w 234"/>
                <a:gd name="T29" fmla="*/ 146 h 248"/>
                <a:gd name="T30" fmla="*/ 50 w 234"/>
                <a:gd name="T31" fmla="*/ 162 h 248"/>
                <a:gd name="T32" fmla="*/ 78 w 234"/>
                <a:gd name="T33" fmla="*/ 162 h 248"/>
                <a:gd name="T34" fmla="*/ 88 w 234"/>
                <a:gd name="T35" fmla="*/ 174 h 248"/>
                <a:gd name="T36" fmla="*/ 114 w 234"/>
                <a:gd name="T37" fmla="*/ 204 h 248"/>
                <a:gd name="T38" fmla="*/ 128 w 234"/>
                <a:gd name="T39" fmla="*/ 208 h 248"/>
                <a:gd name="T40" fmla="*/ 142 w 234"/>
                <a:gd name="T41" fmla="*/ 210 h 248"/>
                <a:gd name="T42" fmla="*/ 152 w 234"/>
                <a:gd name="T43" fmla="*/ 210 h 248"/>
                <a:gd name="T44" fmla="*/ 168 w 234"/>
                <a:gd name="T45" fmla="*/ 226 h 248"/>
                <a:gd name="T46" fmla="*/ 178 w 234"/>
                <a:gd name="T47" fmla="*/ 232 h 248"/>
                <a:gd name="T48" fmla="*/ 188 w 234"/>
                <a:gd name="T49" fmla="*/ 228 h 248"/>
                <a:gd name="T50" fmla="*/ 198 w 234"/>
                <a:gd name="T51" fmla="*/ 232 h 248"/>
                <a:gd name="T52" fmla="*/ 208 w 234"/>
                <a:gd name="T53" fmla="*/ 248 h 248"/>
                <a:gd name="T54" fmla="*/ 222 w 234"/>
                <a:gd name="T55" fmla="*/ 236 h 248"/>
                <a:gd name="T56" fmla="*/ 222 w 234"/>
                <a:gd name="T57" fmla="*/ 224 h 248"/>
                <a:gd name="T58" fmla="*/ 224 w 234"/>
                <a:gd name="T59" fmla="*/ 214 h 248"/>
                <a:gd name="T60" fmla="*/ 232 w 234"/>
                <a:gd name="T61" fmla="*/ 206 h 248"/>
                <a:gd name="T62" fmla="*/ 232 w 234"/>
                <a:gd name="T63" fmla="*/ 198 h 248"/>
                <a:gd name="T64" fmla="*/ 218 w 234"/>
                <a:gd name="T65" fmla="*/ 172 h 248"/>
                <a:gd name="T66" fmla="*/ 216 w 234"/>
                <a:gd name="T67" fmla="*/ 104 h 248"/>
                <a:gd name="T68" fmla="*/ 212 w 234"/>
                <a:gd name="T69" fmla="*/ 70 h 248"/>
                <a:gd name="T70" fmla="*/ 184 w 234"/>
                <a:gd name="T71" fmla="*/ 52 h 248"/>
                <a:gd name="T72" fmla="*/ 176 w 234"/>
                <a:gd name="T73" fmla="*/ 48 h 248"/>
                <a:gd name="T74" fmla="*/ 160 w 234"/>
                <a:gd name="T75" fmla="*/ 44 h 248"/>
                <a:gd name="T76" fmla="*/ 126 w 234"/>
                <a:gd name="T77" fmla="*/ 54 h 248"/>
                <a:gd name="T78" fmla="*/ 122 w 234"/>
                <a:gd name="T79" fmla="*/ 56 h 248"/>
                <a:gd name="T80" fmla="*/ 102 w 234"/>
                <a:gd name="T81" fmla="*/ 58 h 248"/>
                <a:gd name="T82" fmla="*/ 98 w 234"/>
                <a:gd name="T83" fmla="*/ 60 h 248"/>
                <a:gd name="T84" fmla="*/ 82 w 234"/>
                <a:gd name="T85" fmla="*/ 50 h 248"/>
                <a:gd name="T86" fmla="*/ 62 w 234"/>
                <a:gd name="T87" fmla="*/ 12 h 248"/>
                <a:gd name="T88" fmla="*/ 56 w 234"/>
                <a:gd name="T89" fmla="*/ 6 h 248"/>
                <a:gd name="T90" fmla="*/ 38 w 234"/>
                <a:gd name="T91" fmla="*/ 16 h 248"/>
                <a:gd name="T92" fmla="*/ 30 w 234"/>
                <a:gd name="T93" fmla="*/ 18 h 248"/>
                <a:gd name="T94" fmla="*/ 0 w 234"/>
                <a:gd name="T95" fmla="*/ 10 h 248"/>
                <a:gd name="T96" fmla="*/ 4 w 234"/>
                <a:gd name="T97" fmla="*/ 16 h 248"/>
                <a:gd name="T98" fmla="*/ 8 w 234"/>
                <a:gd name="T99" fmla="*/ 26 h 248"/>
                <a:gd name="T100" fmla="*/ 12 w 234"/>
                <a:gd name="T101" fmla="*/ 40 h 24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34"/>
                <a:gd name="T154" fmla="*/ 0 h 248"/>
                <a:gd name="T155" fmla="*/ 234 w 234"/>
                <a:gd name="T156" fmla="*/ 248 h 24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34" h="248">
                  <a:moveTo>
                    <a:pt x="14" y="42"/>
                  </a:moveTo>
                  <a:lnTo>
                    <a:pt x="16" y="42"/>
                  </a:lnTo>
                  <a:lnTo>
                    <a:pt x="18" y="42"/>
                  </a:lnTo>
                  <a:lnTo>
                    <a:pt x="18" y="46"/>
                  </a:lnTo>
                  <a:lnTo>
                    <a:pt x="20" y="48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6" y="64"/>
                  </a:lnTo>
                  <a:lnTo>
                    <a:pt x="30" y="66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4" y="76"/>
                  </a:lnTo>
                  <a:lnTo>
                    <a:pt x="32" y="80"/>
                  </a:lnTo>
                  <a:lnTo>
                    <a:pt x="30" y="84"/>
                  </a:lnTo>
                  <a:lnTo>
                    <a:pt x="28" y="90"/>
                  </a:lnTo>
                  <a:lnTo>
                    <a:pt x="28" y="94"/>
                  </a:lnTo>
                  <a:lnTo>
                    <a:pt x="26" y="98"/>
                  </a:lnTo>
                  <a:lnTo>
                    <a:pt x="28" y="102"/>
                  </a:lnTo>
                  <a:lnTo>
                    <a:pt x="30" y="106"/>
                  </a:lnTo>
                  <a:lnTo>
                    <a:pt x="32" y="110"/>
                  </a:lnTo>
                  <a:lnTo>
                    <a:pt x="34" y="114"/>
                  </a:lnTo>
                  <a:lnTo>
                    <a:pt x="36" y="120"/>
                  </a:lnTo>
                  <a:lnTo>
                    <a:pt x="40" y="122"/>
                  </a:lnTo>
                  <a:lnTo>
                    <a:pt x="42" y="124"/>
                  </a:lnTo>
                  <a:lnTo>
                    <a:pt x="42" y="126"/>
                  </a:lnTo>
                  <a:lnTo>
                    <a:pt x="42" y="128"/>
                  </a:lnTo>
                  <a:lnTo>
                    <a:pt x="42" y="130"/>
                  </a:lnTo>
                  <a:lnTo>
                    <a:pt x="44" y="134"/>
                  </a:lnTo>
                  <a:lnTo>
                    <a:pt x="44" y="136"/>
                  </a:lnTo>
                  <a:lnTo>
                    <a:pt x="46" y="138"/>
                  </a:lnTo>
                  <a:lnTo>
                    <a:pt x="48" y="140"/>
                  </a:lnTo>
                  <a:lnTo>
                    <a:pt x="50" y="14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52" y="150"/>
                  </a:lnTo>
                  <a:lnTo>
                    <a:pt x="52" y="152"/>
                  </a:lnTo>
                  <a:lnTo>
                    <a:pt x="50" y="162"/>
                  </a:lnTo>
                  <a:lnTo>
                    <a:pt x="64" y="164"/>
                  </a:lnTo>
                  <a:lnTo>
                    <a:pt x="78" y="162"/>
                  </a:lnTo>
                  <a:lnTo>
                    <a:pt x="80" y="164"/>
                  </a:lnTo>
                  <a:lnTo>
                    <a:pt x="84" y="168"/>
                  </a:lnTo>
                  <a:lnTo>
                    <a:pt x="88" y="174"/>
                  </a:lnTo>
                  <a:lnTo>
                    <a:pt x="94" y="182"/>
                  </a:lnTo>
                  <a:lnTo>
                    <a:pt x="114" y="202"/>
                  </a:lnTo>
                  <a:lnTo>
                    <a:pt x="114" y="204"/>
                  </a:lnTo>
                  <a:lnTo>
                    <a:pt x="118" y="204"/>
                  </a:lnTo>
                  <a:lnTo>
                    <a:pt x="122" y="206"/>
                  </a:lnTo>
                  <a:lnTo>
                    <a:pt x="128" y="208"/>
                  </a:lnTo>
                  <a:lnTo>
                    <a:pt x="132" y="208"/>
                  </a:lnTo>
                  <a:lnTo>
                    <a:pt x="136" y="210"/>
                  </a:lnTo>
                  <a:lnTo>
                    <a:pt x="142" y="210"/>
                  </a:lnTo>
                  <a:lnTo>
                    <a:pt x="148" y="210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0" y="206"/>
                  </a:lnTo>
                  <a:lnTo>
                    <a:pt x="166" y="214"/>
                  </a:lnTo>
                  <a:lnTo>
                    <a:pt x="168" y="226"/>
                  </a:lnTo>
                  <a:lnTo>
                    <a:pt x="176" y="234"/>
                  </a:lnTo>
                  <a:lnTo>
                    <a:pt x="176" y="232"/>
                  </a:lnTo>
                  <a:lnTo>
                    <a:pt x="178" y="232"/>
                  </a:lnTo>
                  <a:lnTo>
                    <a:pt x="180" y="230"/>
                  </a:lnTo>
                  <a:lnTo>
                    <a:pt x="184" y="230"/>
                  </a:lnTo>
                  <a:lnTo>
                    <a:pt x="188" y="228"/>
                  </a:lnTo>
                  <a:lnTo>
                    <a:pt x="190" y="228"/>
                  </a:lnTo>
                  <a:lnTo>
                    <a:pt x="194" y="230"/>
                  </a:lnTo>
                  <a:lnTo>
                    <a:pt x="198" y="232"/>
                  </a:lnTo>
                  <a:lnTo>
                    <a:pt x="200" y="234"/>
                  </a:lnTo>
                  <a:lnTo>
                    <a:pt x="200" y="240"/>
                  </a:lnTo>
                  <a:lnTo>
                    <a:pt x="208" y="248"/>
                  </a:lnTo>
                  <a:lnTo>
                    <a:pt x="224" y="240"/>
                  </a:lnTo>
                  <a:lnTo>
                    <a:pt x="224" y="238"/>
                  </a:lnTo>
                  <a:lnTo>
                    <a:pt x="222" y="236"/>
                  </a:lnTo>
                  <a:lnTo>
                    <a:pt x="222" y="230"/>
                  </a:lnTo>
                  <a:lnTo>
                    <a:pt x="222" y="226"/>
                  </a:lnTo>
                  <a:lnTo>
                    <a:pt x="222" y="224"/>
                  </a:lnTo>
                  <a:lnTo>
                    <a:pt x="222" y="222"/>
                  </a:lnTo>
                  <a:lnTo>
                    <a:pt x="222" y="218"/>
                  </a:lnTo>
                  <a:lnTo>
                    <a:pt x="224" y="214"/>
                  </a:lnTo>
                  <a:lnTo>
                    <a:pt x="228" y="210"/>
                  </a:lnTo>
                  <a:lnTo>
                    <a:pt x="232" y="208"/>
                  </a:lnTo>
                  <a:lnTo>
                    <a:pt x="232" y="206"/>
                  </a:lnTo>
                  <a:lnTo>
                    <a:pt x="232" y="204"/>
                  </a:lnTo>
                  <a:lnTo>
                    <a:pt x="234" y="202"/>
                  </a:lnTo>
                  <a:lnTo>
                    <a:pt x="232" y="198"/>
                  </a:lnTo>
                  <a:lnTo>
                    <a:pt x="232" y="196"/>
                  </a:lnTo>
                  <a:lnTo>
                    <a:pt x="230" y="194"/>
                  </a:lnTo>
                  <a:lnTo>
                    <a:pt x="218" y="172"/>
                  </a:lnTo>
                  <a:lnTo>
                    <a:pt x="206" y="152"/>
                  </a:lnTo>
                  <a:lnTo>
                    <a:pt x="206" y="120"/>
                  </a:lnTo>
                  <a:lnTo>
                    <a:pt x="216" y="104"/>
                  </a:lnTo>
                  <a:lnTo>
                    <a:pt x="218" y="80"/>
                  </a:lnTo>
                  <a:lnTo>
                    <a:pt x="216" y="76"/>
                  </a:lnTo>
                  <a:lnTo>
                    <a:pt x="212" y="70"/>
                  </a:lnTo>
                  <a:lnTo>
                    <a:pt x="206" y="62"/>
                  </a:lnTo>
                  <a:lnTo>
                    <a:pt x="196" y="54"/>
                  </a:lnTo>
                  <a:lnTo>
                    <a:pt x="184" y="52"/>
                  </a:lnTo>
                  <a:lnTo>
                    <a:pt x="182" y="50"/>
                  </a:lnTo>
                  <a:lnTo>
                    <a:pt x="180" y="50"/>
                  </a:lnTo>
                  <a:lnTo>
                    <a:pt x="176" y="48"/>
                  </a:lnTo>
                  <a:lnTo>
                    <a:pt x="172" y="48"/>
                  </a:lnTo>
                  <a:lnTo>
                    <a:pt x="170" y="46"/>
                  </a:lnTo>
                  <a:lnTo>
                    <a:pt x="160" y="44"/>
                  </a:lnTo>
                  <a:lnTo>
                    <a:pt x="144" y="44"/>
                  </a:lnTo>
                  <a:lnTo>
                    <a:pt x="126" y="54"/>
                  </a:lnTo>
                  <a:lnTo>
                    <a:pt x="124" y="56"/>
                  </a:lnTo>
                  <a:lnTo>
                    <a:pt x="122" y="56"/>
                  </a:lnTo>
                  <a:lnTo>
                    <a:pt x="118" y="58"/>
                  </a:lnTo>
                  <a:lnTo>
                    <a:pt x="112" y="58"/>
                  </a:lnTo>
                  <a:lnTo>
                    <a:pt x="102" y="58"/>
                  </a:lnTo>
                  <a:lnTo>
                    <a:pt x="100" y="60"/>
                  </a:lnTo>
                  <a:lnTo>
                    <a:pt x="98" y="60"/>
                  </a:lnTo>
                  <a:lnTo>
                    <a:pt x="96" y="58"/>
                  </a:lnTo>
                  <a:lnTo>
                    <a:pt x="90" y="56"/>
                  </a:lnTo>
                  <a:lnTo>
                    <a:pt x="82" y="50"/>
                  </a:lnTo>
                  <a:lnTo>
                    <a:pt x="76" y="40"/>
                  </a:lnTo>
                  <a:lnTo>
                    <a:pt x="72" y="26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6" y="6"/>
                  </a:lnTo>
                  <a:lnTo>
                    <a:pt x="54" y="4"/>
                  </a:lnTo>
                  <a:lnTo>
                    <a:pt x="52" y="0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2" y="14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6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0" y="42"/>
                  </a:lnTo>
                  <a:lnTo>
                    <a:pt x="14" y="4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2" name="Freeform 73"/>
            <p:cNvSpPr>
              <a:spLocks/>
            </p:cNvSpPr>
            <p:nvPr/>
          </p:nvSpPr>
          <p:spPr bwMode="gray">
            <a:xfrm>
              <a:off x="987" y="3172"/>
              <a:ext cx="28" cy="22"/>
            </a:xfrm>
            <a:custGeom>
              <a:avLst/>
              <a:gdLst>
                <a:gd name="T0" fmla="*/ 2 w 28"/>
                <a:gd name="T1" fmla="*/ 10 h 22"/>
                <a:gd name="T2" fmla="*/ 4 w 28"/>
                <a:gd name="T3" fmla="*/ 22 h 22"/>
                <a:gd name="T4" fmla="*/ 28 w 28"/>
                <a:gd name="T5" fmla="*/ 4 h 22"/>
                <a:gd name="T6" fmla="*/ 26 w 28"/>
                <a:gd name="T7" fmla="*/ 2 h 22"/>
                <a:gd name="T8" fmla="*/ 26 w 28"/>
                <a:gd name="T9" fmla="*/ 2 h 22"/>
                <a:gd name="T10" fmla="*/ 24 w 28"/>
                <a:gd name="T11" fmla="*/ 0 h 22"/>
                <a:gd name="T12" fmla="*/ 22 w 28"/>
                <a:gd name="T13" fmla="*/ 0 h 22"/>
                <a:gd name="T14" fmla="*/ 20 w 28"/>
                <a:gd name="T15" fmla="*/ 0 h 22"/>
                <a:gd name="T16" fmla="*/ 14 w 28"/>
                <a:gd name="T17" fmla="*/ 2 h 22"/>
                <a:gd name="T18" fmla="*/ 0 w 28"/>
                <a:gd name="T19" fmla="*/ 8 h 22"/>
                <a:gd name="T20" fmla="*/ 2 w 28"/>
                <a:gd name="T21" fmla="*/ 10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"/>
                <a:gd name="T34" fmla="*/ 0 h 22"/>
                <a:gd name="T35" fmla="*/ 28 w 28"/>
                <a:gd name="T36" fmla="*/ 22 h 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" h="22">
                  <a:moveTo>
                    <a:pt x="2" y="10"/>
                  </a:moveTo>
                  <a:lnTo>
                    <a:pt x="4" y="22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4" y="2"/>
                  </a:lnTo>
                  <a:lnTo>
                    <a:pt x="0" y="8"/>
                  </a:lnTo>
                  <a:lnTo>
                    <a:pt x="2" y="1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3" name="Freeform 74"/>
            <p:cNvSpPr>
              <a:spLocks/>
            </p:cNvSpPr>
            <p:nvPr/>
          </p:nvSpPr>
          <p:spPr bwMode="gray">
            <a:xfrm>
              <a:off x="731" y="2596"/>
              <a:ext cx="260" cy="246"/>
            </a:xfrm>
            <a:custGeom>
              <a:avLst/>
              <a:gdLst>
                <a:gd name="T0" fmla="*/ 0 w 260"/>
                <a:gd name="T1" fmla="*/ 128 h 246"/>
                <a:gd name="T2" fmla="*/ 20 w 260"/>
                <a:gd name="T3" fmla="*/ 114 h 246"/>
                <a:gd name="T4" fmla="*/ 86 w 260"/>
                <a:gd name="T5" fmla="*/ 92 h 246"/>
                <a:gd name="T6" fmla="*/ 88 w 260"/>
                <a:gd name="T7" fmla="*/ 76 h 246"/>
                <a:gd name="T8" fmla="*/ 94 w 260"/>
                <a:gd name="T9" fmla="*/ 72 h 246"/>
                <a:gd name="T10" fmla="*/ 102 w 260"/>
                <a:gd name="T11" fmla="*/ 72 h 246"/>
                <a:gd name="T12" fmla="*/ 108 w 260"/>
                <a:gd name="T13" fmla="*/ 72 h 246"/>
                <a:gd name="T14" fmla="*/ 102 w 260"/>
                <a:gd name="T15" fmla="*/ 64 h 246"/>
                <a:gd name="T16" fmla="*/ 98 w 260"/>
                <a:gd name="T17" fmla="*/ 56 h 246"/>
                <a:gd name="T18" fmla="*/ 98 w 260"/>
                <a:gd name="T19" fmla="*/ 46 h 246"/>
                <a:gd name="T20" fmla="*/ 96 w 260"/>
                <a:gd name="T21" fmla="*/ 36 h 246"/>
                <a:gd name="T22" fmla="*/ 90 w 260"/>
                <a:gd name="T23" fmla="*/ 30 h 246"/>
                <a:gd name="T24" fmla="*/ 86 w 260"/>
                <a:gd name="T25" fmla="*/ 30 h 246"/>
                <a:gd name="T26" fmla="*/ 92 w 260"/>
                <a:gd name="T27" fmla="*/ 26 h 246"/>
                <a:gd name="T28" fmla="*/ 116 w 260"/>
                <a:gd name="T29" fmla="*/ 16 h 246"/>
                <a:gd name="T30" fmla="*/ 126 w 260"/>
                <a:gd name="T31" fmla="*/ 14 h 246"/>
                <a:gd name="T32" fmla="*/ 136 w 260"/>
                <a:gd name="T33" fmla="*/ 10 h 246"/>
                <a:gd name="T34" fmla="*/ 142 w 260"/>
                <a:gd name="T35" fmla="*/ 8 h 246"/>
                <a:gd name="T36" fmla="*/ 148 w 260"/>
                <a:gd name="T37" fmla="*/ 8 h 246"/>
                <a:gd name="T38" fmla="*/ 170 w 260"/>
                <a:gd name="T39" fmla="*/ 4 h 246"/>
                <a:gd name="T40" fmla="*/ 198 w 260"/>
                <a:gd name="T41" fmla="*/ 2 h 246"/>
                <a:gd name="T42" fmla="*/ 202 w 260"/>
                <a:gd name="T43" fmla="*/ 0 h 246"/>
                <a:gd name="T44" fmla="*/ 210 w 260"/>
                <a:gd name="T45" fmla="*/ 2 h 246"/>
                <a:gd name="T46" fmla="*/ 216 w 260"/>
                <a:gd name="T47" fmla="*/ 4 h 246"/>
                <a:gd name="T48" fmla="*/ 218 w 260"/>
                <a:gd name="T49" fmla="*/ 8 h 246"/>
                <a:gd name="T50" fmla="*/ 216 w 260"/>
                <a:gd name="T51" fmla="*/ 14 h 246"/>
                <a:gd name="T52" fmla="*/ 216 w 260"/>
                <a:gd name="T53" fmla="*/ 24 h 246"/>
                <a:gd name="T54" fmla="*/ 214 w 260"/>
                <a:gd name="T55" fmla="*/ 28 h 246"/>
                <a:gd name="T56" fmla="*/ 212 w 260"/>
                <a:gd name="T57" fmla="*/ 34 h 246"/>
                <a:gd name="T58" fmla="*/ 210 w 260"/>
                <a:gd name="T59" fmla="*/ 36 h 246"/>
                <a:gd name="T60" fmla="*/ 210 w 260"/>
                <a:gd name="T61" fmla="*/ 40 h 246"/>
                <a:gd name="T62" fmla="*/ 212 w 260"/>
                <a:gd name="T63" fmla="*/ 46 h 246"/>
                <a:gd name="T64" fmla="*/ 214 w 260"/>
                <a:gd name="T65" fmla="*/ 50 h 246"/>
                <a:gd name="T66" fmla="*/ 214 w 260"/>
                <a:gd name="T67" fmla="*/ 54 h 246"/>
                <a:gd name="T68" fmla="*/ 216 w 260"/>
                <a:gd name="T69" fmla="*/ 60 h 246"/>
                <a:gd name="T70" fmla="*/ 218 w 260"/>
                <a:gd name="T71" fmla="*/ 60 h 246"/>
                <a:gd name="T72" fmla="*/ 220 w 260"/>
                <a:gd name="T73" fmla="*/ 64 h 246"/>
                <a:gd name="T74" fmla="*/ 224 w 260"/>
                <a:gd name="T75" fmla="*/ 88 h 246"/>
                <a:gd name="T76" fmla="*/ 234 w 260"/>
                <a:gd name="T77" fmla="*/ 110 h 246"/>
                <a:gd name="T78" fmla="*/ 234 w 260"/>
                <a:gd name="T79" fmla="*/ 110 h 246"/>
                <a:gd name="T80" fmla="*/ 234 w 260"/>
                <a:gd name="T81" fmla="*/ 116 h 246"/>
                <a:gd name="T82" fmla="*/ 236 w 260"/>
                <a:gd name="T83" fmla="*/ 126 h 246"/>
                <a:gd name="T84" fmla="*/ 238 w 260"/>
                <a:gd name="T85" fmla="*/ 134 h 246"/>
                <a:gd name="T86" fmla="*/ 238 w 260"/>
                <a:gd name="T87" fmla="*/ 138 h 246"/>
                <a:gd name="T88" fmla="*/ 240 w 260"/>
                <a:gd name="T89" fmla="*/ 142 h 246"/>
                <a:gd name="T90" fmla="*/ 244 w 260"/>
                <a:gd name="T91" fmla="*/ 146 h 246"/>
                <a:gd name="T92" fmla="*/ 244 w 260"/>
                <a:gd name="T93" fmla="*/ 154 h 246"/>
                <a:gd name="T94" fmla="*/ 242 w 260"/>
                <a:gd name="T95" fmla="*/ 166 h 246"/>
                <a:gd name="T96" fmla="*/ 244 w 260"/>
                <a:gd name="T97" fmla="*/ 168 h 246"/>
                <a:gd name="T98" fmla="*/ 246 w 260"/>
                <a:gd name="T99" fmla="*/ 174 h 246"/>
                <a:gd name="T100" fmla="*/ 246 w 260"/>
                <a:gd name="T101" fmla="*/ 180 h 246"/>
                <a:gd name="T102" fmla="*/ 250 w 260"/>
                <a:gd name="T103" fmla="*/ 186 h 246"/>
                <a:gd name="T104" fmla="*/ 192 w 260"/>
                <a:gd name="T105" fmla="*/ 236 h 246"/>
                <a:gd name="T106" fmla="*/ 148 w 260"/>
                <a:gd name="T107" fmla="*/ 230 h 246"/>
                <a:gd name="T108" fmla="*/ 4 w 260"/>
                <a:gd name="T109" fmla="*/ 144 h 24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60"/>
                <a:gd name="T166" fmla="*/ 0 h 246"/>
                <a:gd name="T167" fmla="*/ 260 w 260"/>
                <a:gd name="T168" fmla="*/ 246 h 24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60" h="246">
                  <a:moveTo>
                    <a:pt x="4" y="144"/>
                  </a:moveTo>
                  <a:lnTo>
                    <a:pt x="0" y="128"/>
                  </a:lnTo>
                  <a:lnTo>
                    <a:pt x="12" y="122"/>
                  </a:lnTo>
                  <a:lnTo>
                    <a:pt x="20" y="114"/>
                  </a:lnTo>
                  <a:lnTo>
                    <a:pt x="34" y="110"/>
                  </a:lnTo>
                  <a:lnTo>
                    <a:pt x="86" y="92"/>
                  </a:lnTo>
                  <a:lnTo>
                    <a:pt x="88" y="80"/>
                  </a:lnTo>
                  <a:lnTo>
                    <a:pt x="88" y="76"/>
                  </a:lnTo>
                  <a:lnTo>
                    <a:pt x="92" y="74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2" y="72"/>
                  </a:lnTo>
                  <a:lnTo>
                    <a:pt x="106" y="72"/>
                  </a:lnTo>
                  <a:lnTo>
                    <a:pt x="108" y="72"/>
                  </a:lnTo>
                  <a:lnTo>
                    <a:pt x="110" y="72"/>
                  </a:lnTo>
                  <a:lnTo>
                    <a:pt x="102" y="64"/>
                  </a:lnTo>
                  <a:lnTo>
                    <a:pt x="100" y="60"/>
                  </a:lnTo>
                  <a:lnTo>
                    <a:pt x="98" y="56"/>
                  </a:lnTo>
                  <a:lnTo>
                    <a:pt x="98" y="52"/>
                  </a:lnTo>
                  <a:lnTo>
                    <a:pt x="98" y="46"/>
                  </a:lnTo>
                  <a:lnTo>
                    <a:pt x="98" y="40"/>
                  </a:lnTo>
                  <a:lnTo>
                    <a:pt x="96" y="36"/>
                  </a:lnTo>
                  <a:lnTo>
                    <a:pt x="94" y="32"/>
                  </a:lnTo>
                  <a:lnTo>
                    <a:pt x="90" y="30"/>
                  </a:lnTo>
                  <a:lnTo>
                    <a:pt x="88" y="30"/>
                  </a:lnTo>
                  <a:lnTo>
                    <a:pt x="86" y="30"/>
                  </a:lnTo>
                  <a:lnTo>
                    <a:pt x="88" y="28"/>
                  </a:lnTo>
                  <a:lnTo>
                    <a:pt x="92" y="26"/>
                  </a:lnTo>
                  <a:lnTo>
                    <a:pt x="94" y="24"/>
                  </a:lnTo>
                  <a:lnTo>
                    <a:pt x="116" y="16"/>
                  </a:lnTo>
                  <a:lnTo>
                    <a:pt x="120" y="14"/>
                  </a:lnTo>
                  <a:lnTo>
                    <a:pt x="126" y="14"/>
                  </a:lnTo>
                  <a:lnTo>
                    <a:pt x="130" y="12"/>
                  </a:lnTo>
                  <a:lnTo>
                    <a:pt x="136" y="10"/>
                  </a:lnTo>
                  <a:lnTo>
                    <a:pt x="140" y="10"/>
                  </a:lnTo>
                  <a:lnTo>
                    <a:pt x="142" y="8"/>
                  </a:lnTo>
                  <a:lnTo>
                    <a:pt x="144" y="8"/>
                  </a:lnTo>
                  <a:lnTo>
                    <a:pt x="148" y="8"/>
                  </a:lnTo>
                  <a:lnTo>
                    <a:pt x="158" y="4"/>
                  </a:lnTo>
                  <a:lnTo>
                    <a:pt x="170" y="4"/>
                  </a:lnTo>
                  <a:lnTo>
                    <a:pt x="176" y="4"/>
                  </a:lnTo>
                  <a:lnTo>
                    <a:pt x="198" y="2"/>
                  </a:lnTo>
                  <a:lnTo>
                    <a:pt x="202" y="0"/>
                  </a:lnTo>
                  <a:lnTo>
                    <a:pt x="206" y="0"/>
                  </a:lnTo>
                  <a:lnTo>
                    <a:pt x="210" y="2"/>
                  </a:lnTo>
                  <a:lnTo>
                    <a:pt x="214" y="2"/>
                  </a:lnTo>
                  <a:lnTo>
                    <a:pt x="216" y="4"/>
                  </a:lnTo>
                  <a:lnTo>
                    <a:pt x="220" y="8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16" y="14"/>
                  </a:lnTo>
                  <a:lnTo>
                    <a:pt x="216" y="18"/>
                  </a:lnTo>
                  <a:lnTo>
                    <a:pt x="216" y="24"/>
                  </a:lnTo>
                  <a:lnTo>
                    <a:pt x="214" y="24"/>
                  </a:lnTo>
                  <a:lnTo>
                    <a:pt x="214" y="28"/>
                  </a:lnTo>
                  <a:lnTo>
                    <a:pt x="214" y="30"/>
                  </a:lnTo>
                  <a:lnTo>
                    <a:pt x="212" y="34"/>
                  </a:lnTo>
                  <a:lnTo>
                    <a:pt x="210" y="34"/>
                  </a:lnTo>
                  <a:lnTo>
                    <a:pt x="210" y="36"/>
                  </a:lnTo>
                  <a:lnTo>
                    <a:pt x="210" y="38"/>
                  </a:lnTo>
                  <a:lnTo>
                    <a:pt x="210" y="40"/>
                  </a:lnTo>
                  <a:lnTo>
                    <a:pt x="212" y="44"/>
                  </a:lnTo>
                  <a:lnTo>
                    <a:pt x="212" y="46"/>
                  </a:lnTo>
                  <a:lnTo>
                    <a:pt x="212" y="48"/>
                  </a:lnTo>
                  <a:lnTo>
                    <a:pt x="214" y="50"/>
                  </a:lnTo>
                  <a:lnTo>
                    <a:pt x="214" y="52"/>
                  </a:lnTo>
                  <a:lnTo>
                    <a:pt x="214" y="54"/>
                  </a:lnTo>
                  <a:lnTo>
                    <a:pt x="214" y="56"/>
                  </a:lnTo>
                  <a:lnTo>
                    <a:pt x="216" y="60"/>
                  </a:lnTo>
                  <a:lnTo>
                    <a:pt x="218" y="60"/>
                  </a:lnTo>
                  <a:lnTo>
                    <a:pt x="220" y="62"/>
                  </a:lnTo>
                  <a:lnTo>
                    <a:pt x="220" y="64"/>
                  </a:lnTo>
                  <a:lnTo>
                    <a:pt x="222" y="74"/>
                  </a:lnTo>
                  <a:lnTo>
                    <a:pt x="224" y="88"/>
                  </a:lnTo>
                  <a:lnTo>
                    <a:pt x="228" y="102"/>
                  </a:lnTo>
                  <a:lnTo>
                    <a:pt x="234" y="110"/>
                  </a:lnTo>
                  <a:lnTo>
                    <a:pt x="234" y="112"/>
                  </a:lnTo>
                  <a:lnTo>
                    <a:pt x="234" y="116"/>
                  </a:lnTo>
                  <a:lnTo>
                    <a:pt x="234" y="120"/>
                  </a:lnTo>
                  <a:lnTo>
                    <a:pt x="236" y="126"/>
                  </a:lnTo>
                  <a:lnTo>
                    <a:pt x="236" y="130"/>
                  </a:lnTo>
                  <a:lnTo>
                    <a:pt x="238" y="134"/>
                  </a:lnTo>
                  <a:lnTo>
                    <a:pt x="238" y="138"/>
                  </a:lnTo>
                  <a:lnTo>
                    <a:pt x="238" y="140"/>
                  </a:lnTo>
                  <a:lnTo>
                    <a:pt x="240" y="142"/>
                  </a:lnTo>
                  <a:lnTo>
                    <a:pt x="244" y="144"/>
                  </a:lnTo>
                  <a:lnTo>
                    <a:pt x="244" y="146"/>
                  </a:lnTo>
                  <a:lnTo>
                    <a:pt x="244" y="150"/>
                  </a:lnTo>
                  <a:lnTo>
                    <a:pt x="244" y="154"/>
                  </a:lnTo>
                  <a:lnTo>
                    <a:pt x="246" y="158"/>
                  </a:lnTo>
                  <a:lnTo>
                    <a:pt x="242" y="166"/>
                  </a:lnTo>
                  <a:lnTo>
                    <a:pt x="244" y="168"/>
                  </a:lnTo>
                  <a:lnTo>
                    <a:pt x="246" y="170"/>
                  </a:lnTo>
                  <a:lnTo>
                    <a:pt x="246" y="174"/>
                  </a:lnTo>
                  <a:lnTo>
                    <a:pt x="246" y="176"/>
                  </a:lnTo>
                  <a:lnTo>
                    <a:pt x="246" y="180"/>
                  </a:lnTo>
                  <a:lnTo>
                    <a:pt x="248" y="184"/>
                  </a:lnTo>
                  <a:lnTo>
                    <a:pt x="250" y="186"/>
                  </a:lnTo>
                  <a:lnTo>
                    <a:pt x="260" y="200"/>
                  </a:lnTo>
                  <a:lnTo>
                    <a:pt x="192" y="236"/>
                  </a:lnTo>
                  <a:lnTo>
                    <a:pt x="152" y="246"/>
                  </a:lnTo>
                  <a:lnTo>
                    <a:pt x="148" y="230"/>
                  </a:lnTo>
                  <a:lnTo>
                    <a:pt x="120" y="230"/>
                  </a:lnTo>
                  <a:lnTo>
                    <a:pt x="4" y="14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4" name="Freeform 75"/>
            <p:cNvSpPr>
              <a:spLocks/>
            </p:cNvSpPr>
            <p:nvPr/>
          </p:nvSpPr>
          <p:spPr bwMode="gray">
            <a:xfrm>
              <a:off x="623" y="2734"/>
              <a:ext cx="112" cy="98"/>
            </a:xfrm>
            <a:custGeom>
              <a:avLst/>
              <a:gdLst>
                <a:gd name="T0" fmla="*/ 0 w 112"/>
                <a:gd name="T1" fmla="*/ 90 h 98"/>
                <a:gd name="T2" fmla="*/ 2 w 112"/>
                <a:gd name="T3" fmla="*/ 82 h 98"/>
                <a:gd name="T4" fmla="*/ 6 w 112"/>
                <a:gd name="T5" fmla="*/ 74 h 98"/>
                <a:gd name="T6" fmla="*/ 16 w 112"/>
                <a:gd name="T7" fmla="*/ 68 h 98"/>
                <a:gd name="T8" fmla="*/ 28 w 112"/>
                <a:gd name="T9" fmla="*/ 64 h 98"/>
                <a:gd name="T10" fmla="*/ 32 w 112"/>
                <a:gd name="T11" fmla="*/ 60 h 98"/>
                <a:gd name="T12" fmla="*/ 32 w 112"/>
                <a:gd name="T13" fmla="*/ 56 h 98"/>
                <a:gd name="T14" fmla="*/ 28 w 112"/>
                <a:gd name="T15" fmla="*/ 54 h 98"/>
                <a:gd name="T16" fmla="*/ 24 w 112"/>
                <a:gd name="T17" fmla="*/ 42 h 98"/>
                <a:gd name="T18" fmla="*/ 30 w 112"/>
                <a:gd name="T19" fmla="*/ 32 h 98"/>
                <a:gd name="T20" fmla="*/ 40 w 112"/>
                <a:gd name="T21" fmla="*/ 26 h 98"/>
                <a:gd name="T22" fmla="*/ 46 w 112"/>
                <a:gd name="T23" fmla="*/ 24 h 98"/>
                <a:gd name="T24" fmla="*/ 50 w 112"/>
                <a:gd name="T25" fmla="*/ 16 h 98"/>
                <a:gd name="T26" fmla="*/ 52 w 112"/>
                <a:gd name="T27" fmla="*/ 10 h 98"/>
                <a:gd name="T28" fmla="*/ 56 w 112"/>
                <a:gd name="T29" fmla="*/ 4 h 98"/>
                <a:gd name="T30" fmla="*/ 66 w 112"/>
                <a:gd name="T31" fmla="*/ 0 h 98"/>
                <a:gd name="T32" fmla="*/ 112 w 112"/>
                <a:gd name="T33" fmla="*/ 20 h 98"/>
                <a:gd name="T34" fmla="*/ 88 w 112"/>
                <a:gd name="T35" fmla="*/ 20 h 98"/>
                <a:gd name="T36" fmla="*/ 86 w 112"/>
                <a:gd name="T37" fmla="*/ 18 h 98"/>
                <a:gd name="T38" fmla="*/ 82 w 112"/>
                <a:gd name="T39" fmla="*/ 20 h 98"/>
                <a:gd name="T40" fmla="*/ 82 w 112"/>
                <a:gd name="T41" fmla="*/ 26 h 98"/>
                <a:gd name="T42" fmla="*/ 80 w 112"/>
                <a:gd name="T43" fmla="*/ 38 h 98"/>
                <a:gd name="T44" fmla="*/ 80 w 112"/>
                <a:gd name="T45" fmla="*/ 50 h 98"/>
                <a:gd name="T46" fmla="*/ 80 w 112"/>
                <a:gd name="T47" fmla="*/ 54 h 98"/>
                <a:gd name="T48" fmla="*/ 80 w 112"/>
                <a:gd name="T49" fmla="*/ 56 h 98"/>
                <a:gd name="T50" fmla="*/ 78 w 112"/>
                <a:gd name="T51" fmla="*/ 60 h 98"/>
                <a:gd name="T52" fmla="*/ 76 w 112"/>
                <a:gd name="T53" fmla="*/ 60 h 98"/>
                <a:gd name="T54" fmla="*/ 72 w 112"/>
                <a:gd name="T55" fmla="*/ 60 h 98"/>
                <a:gd name="T56" fmla="*/ 66 w 112"/>
                <a:gd name="T57" fmla="*/ 60 h 98"/>
                <a:gd name="T58" fmla="*/ 62 w 112"/>
                <a:gd name="T59" fmla="*/ 64 h 98"/>
                <a:gd name="T60" fmla="*/ 60 w 112"/>
                <a:gd name="T61" fmla="*/ 74 h 98"/>
                <a:gd name="T62" fmla="*/ 0 w 112"/>
                <a:gd name="T63" fmla="*/ 94 h 9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12"/>
                <a:gd name="T97" fmla="*/ 0 h 98"/>
                <a:gd name="T98" fmla="*/ 112 w 112"/>
                <a:gd name="T99" fmla="*/ 98 h 9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12" h="98">
                  <a:moveTo>
                    <a:pt x="0" y="94"/>
                  </a:moveTo>
                  <a:lnTo>
                    <a:pt x="0" y="90"/>
                  </a:lnTo>
                  <a:lnTo>
                    <a:pt x="0" y="86"/>
                  </a:lnTo>
                  <a:lnTo>
                    <a:pt x="2" y="82"/>
                  </a:lnTo>
                  <a:lnTo>
                    <a:pt x="4" y="78"/>
                  </a:lnTo>
                  <a:lnTo>
                    <a:pt x="6" y="74"/>
                  </a:lnTo>
                  <a:lnTo>
                    <a:pt x="10" y="70"/>
                  </a:lnTo>
                  <a:lnTo>
                    <a:pt x="16" y="68"/>
                  </a:lnTo>
                  <a:lnTo>
                    <a:pt x="22" y="66"/>
                  </a:lnTo>
                  <a:lnTo>
                    <a:pt x="28" y="64"/>
                  </a:lnTo>
                  <a:lnTo>
                    <a:pt x="32" y="62"/>
                  </a:lnTo>
                  <a:lnTo>
                    <a:pt x="32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0" y="54"/>
                  </a:lnTo>
                  <a:lnTo>
                    <a:pt x="28" y="54"/>
                  </a:lnTo>
                  <a:lnTo>
                    <a:pt x="24" y="42"/>
                  </a:lnTo>
                  <a:lnTo>
                    <a:pt x="28" y="36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26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8" y="24"/>
                  </a:lnTo>
                  <a:lnTo>
                    <a:pt x="50" y="16"/>
                  </a:lnTo>
                  <a:lnTo>
                    <a:pt x="52" y="12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4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112" y="6"/>
                  </a:lnTo>
                  <a:lnTo>
                    <a:pt x="112" y="20"/>
                  </a:lnTo>
                  <a:lnTo>
                    <a:pt x="88" y="20"/>
                  </a:lnTo>
                  <a:lnTo>
                    <a:pt x="86" y="18"/>
                  </a:lnTo>
                  <a:lnTo>
                    <a:pt x="84" y="18"/>
                  </a:lnTo>
                  <a:lnTo>
                    <a:pt x="82" y="20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50"/>
                  </a:lnTo>
                  <a:lnTo>
                    <a:pt x="80" y="54"/>
                  </a:lnTo>
                  <a:lnTo>
                    <a:pt x="80" y="56"/>
                  </a:lnTo>
                  <a:lnTo>
                    <a:pt x="80" y="58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4" y="60"/>
                  </a:lnTo>
                  <a:lnTo>
                    <a:pt x="72" y="60"/>
                  </a:lnTo>
                  <a:lnTo>
                    <a:pt x="70" y="60"/>
                  </a:lnTo>
                  <a:lnTo>
                    <a:pt x="66" y="60"/>
                  </a:lnTo>
                  <a:lnTo>
                    <a:pt x="64" y="62"/>
                  </a:lnTo>
                  <a:lnTo>
                    <a:pt x="62" y="64"/>
                  </a:lnTo>
                  <a:lnTo>
                    <a:pt x="60" y="68"/>
                  </a:lnTo>
                  <a:lnTo>
                    <a:pt x="60" y="74"/>
                  </a:lnTo>
                  <a:lnTo>
                    <a:pt x="58" y="98"/>
                  </a:lnTo>
                  <a:lnTo>
                    <a:pt x="0" y="9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5" name="Freeform 76"/>
            <p:cNvSpPr>
              <a:spLocks/>
            </p:cNvSpPr>
            <p:nvPr/>
          </p:nvSpPr>
          <p:spPr bwMode="gray">
            <a:xfrm>
              <a:off x="617" y="2740"/>
              <a:ext cx="158" cy="182"/>
            </a:xfrm>
            <a:custGeom>
              <a:avLst/>
              <a:gdLst>
                <a:gd name="T0" fmla="*/ 4 w 158"/>
                <a:gd name="T1" fmla="*/ 158 h 182"/>
                <a:gd name="T2" fmla="*/ 10 w 158"/>
                <a:gd name="T3" fmla="*/ 150 h 182"/>
                <a:gd name="T4" fmla="*/ 14 w 158"/>
                <a:gd name="T5" fmla="*/ 146 h 182"/>
                <a:gd name="T6" fmla="*/ 18 w 158"/>
                <a:gd name="T7" fmla="*/ 142 h 182"/>
                <a:gd name="T8" fmla="*/ 18 w 158"/>
                <a:gd name="T9" fmla="*/ 132 h 182"/>
                <a:gd name="T10" fmla="*/ 14 w 158"/>
                <a:gd name="T11" fmla="*/ 124 h 182"/>
                <a:gd name="T12" fmla="*/ 12 w 158"/>
                <a:gd name="T13" fmla="*/ 120 h 182"/>
                <a:gd name="T14" fmla="*/ 16 w 158"/>
                <a:gd name="T15" fmla="*/ 96 h 182"/>
                <a:gd name="T16" fmla="*/ 14 w 158"/>
                <a:gd name="T17" fmla="*/ 88 h 182"/>
                <a:gd name="T18" fmla="*/ 66 w 158"/>
                <a:gd name="T19" fmla="*/ 68 h 182"/>
                <a:gd name="T20" fmla="*/ 68 w 158"/>
                <a:gd name="T21" fmla="*/ 58 h 182"/>
                <a:gd name="T22" fmla="*/ 72 w 158"/>
                <a:gd name="T23" fmla="*/ 54 h 182"/>
                <a:gd name="T24" fmla="*/ 78 w 158"/>
                <a:gd name="T25" fmla="*/ 54 h 182"/>
                <a:gd name="T26" fmla="*/ 82 w 158"/>
                <a:gd name="T27" fmla="*/ 54 h 182"/>
                <a:gd name="T28" fmla="*/ 84 w 158"/>
                <a:gd name="T29" fmla="*/ 54 h 182"/>
                <a:gd name="T30" fmla="*/ 86 w 158"/>
                <a:gd name="T31" fmla="*/ 50 h 182"/>
                <a:gd name="T32" fmla="*/ 86 w 158"/>
                <a:gd name="T33" fmla="*/ 48 h 182"/>
                <a:gd name="T34" fmla="*/ 86 w 158"/>
                <a:gd name="T35" fmla="*/ 44 h 182"/>
                <a:gd name="T36" fmla="*/ 86 w 158"/>
                <a:gd name="T37" fmla="*/ 32 h 182"/>
                <a:gd name="T38" fmla="*/ 88 w 158"/>
                <a:gd name="T39" fmla="*/ 20 h 182"/>
                <a:gd name="T40" fmla="*/ 88 w 158"/>
                <a:gd name="T41" fmla="*/ 14 h 182"/>
                <a:gd name="T42" fmla="*/ 92 w 158"/>
                <a:gd name="T43" fmla="*/ 12 h 182"/>
                <a:gd name="T44" fmla="*/ 94 w 158"/>
                <a:gd name="T45" fmla="*/ 14 h 182"/>
                <a:gd name="T46" fmla="*/ 118 w 158"/>
                <a:gd name="T47" fmla="*/ 14 h 182"/>
                <a:gd name="T48" fmla="*/ 118 w 158"/>
                <a:gd name="T49" fmla="*/ 0 h 182"/>
                <a:gd name="T50" fmla="*/ 138 w 158"/>
                <a:gd name="T51" fmla="*/ 28 h 182"/>
                <a:gd name="T52" fmla="*/ 138 w 158"/>
                <a:gd name="T53" fmla="*/ 28 h 182"/>
                <a:gd name="T54" fmla="*/ 136 w 158"/>
                <a:gd name="T55" fmla="*/ 30 h 182"/>
                <a:gd name="T56" fmla="*/ 142 w 158"/>
                <a:gd name="T57" fmla="*/ 142 h 182"/>
                <a:gd name="T58" fmla="*/ 144 w 158"/>
                <a:gd name="T59" fmla="*/ 146 h 182"/>
                <a:gd name="T60" fmla="*/ 146 w 158"/>
                <a:gd name="T61" fmla="*/ 152 h 182"/>
                <a:gd name="T62" fmla="*/ 140 w 158"/>
                <a:gd name="T63" fmla="*/ 164 h 182"/>
                <a:gd name="T64" fmla="*/ 88 w 158"/>
                <a:gd name="T65" fmla="*/ 158 h 182"/>
                <a:gd name="T66" fmla="*/ 84 w 158"/>
                <a:gd name="T67" fmla="*/ 162 h 182"/>
                <a:gd name="T68" fmla="*/ 82 w 158"/>
                <a:gd name="T69" fmla="*/ 162 h 182"/>
                <a:gd name="T70" fmla="*/ 80 w 158"/>
                <a:gd name="T71" fmla="*/ 160 h 182"/>
                <a:gd name="T72" fmla="*/ 76 w 158"/>
                <a:gd name="T73" fmla="*/ 162 h 182"/>
                <a:gd name="T74" fmla="*/ 76 w 158"/>
                <a:gd name="T75" fmla="*/ 166 h 182"/>
                <a:gd name="T76" fmla="*/ 76 w 158"/>
                <a:gd name="T77" fmla="*/ 170 h 182"/>
                <a:gd name="T78" fmla="*/ 72 w 158"/>
                <a:gd name="T79" fmla="*/ 172 h 182"/>
                <a:gd name="T80" fmla="*/ 70 w 158"/>
                <a:gd name="T81" fmla="*/ 176 h 182"/>
                <a:gd name="T82" fmla="*/ 66 w 158"/>
                <a:gd name="T83" fmla="*/ 182 h 182"/>
                <a:gd name="T84" fmla="*/ 62 w 158"/>
                <a:gd name="T85" fmla="*/ 182 h 182"/>
                <a:gd name="T86" fmla="*/ 60 w 158"/>
                <a:gd name="T87" fmla="*/ 178 h 182"/>
                <a:gd name="T88" fmla="*/ 54 w 158"/>
                <a:gd name="T89" fmla="*/ 178 h 182"/>
                <a:gd name="T90" fmla="*/ 46 w 158"/>
                <a:gd name="T91" fmla="*/ 172 h 182"/>
                <a:gd name="T92" fmla="*/ 42 w 158"/>
                <a:gd name="T93" fmla="*/ 166 h 182"/>
                <a:gd name="T94" fmla="*/ 36 w 158"/>
                <a:gd name="T95" fmla="*/ 160 h 182"/>
                <a:gd name="T96" fmla="*/ 26 w 158"/>
                <a:gd name="T97" fmla="*/ 156 h 182"/>
                <a:gd name="T98" fmla="*/ 0 w 158"/>
                <a:gd name="T99" fmla="*/ 164 h 18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58"/>
                <a:gd name="T151" fmla="*/ 0 h 182"/>
                <a:gd name="T152" fmla="*/ 158 w 158"/>
                <a:gd name="T153" fmla="*/ 182 h 18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58" h="182">
                  <a:moveTo>
                    <a:pt x="0" y="164"/>
                  </a:moveTo>
                  <a:lnTo>
                    <a:pt x="4" y="158"/>
                  </a:lnTo>
                  <a:lnTo>
                    <a:pt x="6" y="154"/>
                  </a:lnTo>
                  <a:lnTo>
                    <a:pt x="10" y="150"/>
                  </a:lnTo>
                  <a:lnTo>
                    <a:pt x="12" y="148"/>
                  </a:lnTo>
                  <a:lnTo>
                    <a:pt x="14" y="146"/>
                  </a:lnTo>
                  <a:lnTo>
                    <a:pt x="16" y="146"/>
                  </a:lnTo>
                  <a:lnTo>
                    <a:pt x="18" y="142"/>
                  </a:lnTo>
                  <a:lnTo>
                    <a:pt x="18" y="138"/>
                  </a:lnTo>
                  <a:lnTo>
                    <a:pt x="18" y="132"/>
                  </a:lnTo>
                  <a:lnTo>
                    <a:pt x="16" y="128"/>
                  </a:lnTo>
                  <a:lnTo>
                    <a:pt x="14" y="124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6" y="110"/>
                  </a:lnTo>
                  <a:lnTo>
                    <a:pt x="16" y="96"/>
                  </a:lnTo>
                  <a:lnTo>
                    <a:pt x="6" y="88"/>
                  </a:lnTo>
                  <a:lnTo>
                    <a:pt x="14" y="88"/>
                  </a:lnTo>
                  <a:lnTo>
                    <a:pt x="64" y="92"/>
                  </a:lnTo>
                  <a:lnTo>
                    <a:pt x="66" y="68"/>
                  </a:lnTo>
                  <a:lnTo>
                    <a:pt x="66" y="62"/>
                  </a:lnTo>
                  <a:lnTo>
                    <a:pt x="68" y="58"/>
                  </a:lnTo>
                  <a:lnTo>
                    <a:pt x="70" y="56"/>
                  </a:lnTo>
                  <a:lnTo>
                    <a:pt x="72" y="54"/>
                  </a:lnTo>
                  <a:lnTo>
                    <a:pt x="76" y="54"/>
                  </a:lnTo>
                  <a:lnTo>
                    <a:pt x="78" y="54"/>
                  </a:lnTo>
                  <a:lnTo>
                    <a:pt x="80" y="54"/>
                  </a:lnTo>
                  <a:lnTo>
                    <a:pt x="82" y="54"/>
                  </a:lnTo>
                  <a:lnTo>
                    <a:pt x="84" y="54"/>
                  </a:lnTo>
                  <a:lnTo>
                    <a:pt x="86" y="52"/>
                  </a:lnTo>
                  <a:lnTo>
                    <a:pt x="86" y="50"/>
                  </a:lnTo>
                  <a:lnTo>
                    <a:pt x="86" y="48"/>
                  </a:lnTo>
                  <a:lnTo>
                    <a:pt x="86" y="44"/>
                  </a:lnTo>
                  <a:lnTo>
                    <a:pt x="86" y="38"/>
                  </a:lnTo>
                  <a:lnTo>
                    <a:pt x="86" y="32"/>
                  </a:lnTo>
                  <a:lnTo>
                    <a:pt x="88" y="24"/>
                  </a:lnTo>
                  <a:lnTo>
                    <a:pt x="88" y="20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90" y="12"/>
                  </a:lnTo>
                  <a:lnTo>
                    <a:pt x="92" y="12"/>
                  </a:lnTo>
                  <a:lnTo>
                    <a:pt x="94" y="14"/>
                  </a:lnTo>
                  <a:lnTo>
                    <a:pt x="118" y="14"/>
                  </a:lnTo>
                  <a:lnTo>
                    <a:pt x="118" y="4"/>
                  </a:lnTo>
                  <a:lnTo>
                    <a:pt x="118" y="0"/>
                  </a:lnTo>
                  <a:lnTo>
                    <a:pt x="158" y="28"/>
                  </a:lnTo>
                  <a:lnTo>
                    <a:pt x="138" y="28"/>
                  </a:lnTo>
                  <a:lnTo>
                    <a:pt x="136" y="28"/>
                  </a:lnTo>
                  <a:lnTo>
                    <a:pt x="136" y="30"/>
                  </a:lnTo>
                  <a:lnTo>
                    <a:pt x="136" y="32"/>
                  </a:lnTo>
                  <a:lnTo>
                    <a:pt x="142" y="142"/>
                  </a:lnTo>
                  <a:lnTo>
                    <a:pt x="144" y="146"/>
                  </a:lnTo>
                  <a:lnTo>
                    <a:pt x="144" y="148"/>
                  </a:lnTo>
                  <a:lnTo>
                    <a:pt x="146" y="152"/>
                  </a:lnTo>
                  <a:lnTo>
                    <a:pt x="146" y="156"/>
                  </a:lnTo>
                  <a:lnTo>
                    <a:pt x="140" y="164"/>
                  </a:lnTo>
                  <a:lnTo>
                    <a:pt x="88" y="158"/>
                  </a:lnTo>
                  <a:lnTo>
                    <a:pt x="86" y="160"/>
                  </a:lnTo>
                  <a:lnTo>
                    <a:pt x="84" y="162"/>
                  </a:lnTo>
                  <a:lnTo>
                    <a:pt x="82" y="162"/>
                  </a:lnTo>
                  <a:lnTo>
                    <a:pt x="80" y="160"/>
                  </a:lnTo>
                  <a:lnTo>
                    <a:pt x="78" y="160"/>
                  </a:lnTo>
                  <a:lnTo>
                    <a:pt x="76" y="162"/>
                  </a:lnTo>
                  <a:lnTo>
                    <a:pt x="76" y="166"/>
                  </a:lnTo>
                  <a:lnTo>
                    <a:pt x="76" y="168"/>
                  </a:lnTo>
                  <a:lnTo>
                    <a:pt x="76" y="170"/>
                  </a:lnTo>
                  <a:lnTo>
                    <a:pt x="74" y="172"/>
                  </a:lnTo>
                  <a:lnTo>
                    <a:pt x="72" y="172"/>
                  </a:lnTo>
                  <a:lnTo>
                    <a:pt x="72" y="174"/>
                  </a:lnTo>
                  <a:lnTo>
                    <a:pt x="70" y="176"/>
                  </a:lnTo>
                  <a:lnTo>
                    <a:pt x="68" y="178"/>
                  </a:lnTo>
                  <a:lnTo>
                    <a:pt x="66" y="182"/>
                  </a:lnTo>
                  <a:lnTo>
                    <a:pt x="64" y="182"/>
                  </a:lnTo>
                  <a:lnTo>
                    <a:pt x="62" y="182"/>
                  </a:lnTo>
                  <a:lnTo>
                    <a:pt x="62" y="180"/>
                  </a:lnTo>
                  <a:lnTo>
                    <a:pt x="60" y="178"/>
                  </a:lnTo>
                  <a:lnTo>
                    <a:pt x="56" y="178"/>
                  </a:lnTo>
                  <a:lnTo>
                    <a:pt x="54" y="178"/>
                  </a:lnTo>
                  <a:lnTo>
                    <a:pt x="50" y="176"/>
                  </a:lnTo>
                  <a:lnTo>
                    <a:pt x="46" y="172"/>
                  </a:lnTo>
                  <a:lnTo>
                    <a:pt x="44" y="166"/>
                  </a:lnTo>
                  <a:lnTo>
                    <a:pt x="42" y="166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2" y="158"/>
                  </a:lnTo>
                  <a:lnTo>
                    <a:pt x="26" y="156"/>
                  </a:lnTo>
                  <a:lnTo>
                    <a:pt x="20" y="156"/>
                  </a:lnTo>
                  <a:lnTo>
                    <a:pt x="0" y="16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6" name="Freeform 77"/>
            <p:cNvSpPr>
              <a:spLocks/>
            </p:cNvSpPr>
            <p:nvPr/>
          </p:nvSpPr>
          <p:spPr bwMode="gray">
            <a:xfrm>
              <a:off x="631" y="2938"/>
              <a:ext cx="40" cy="28"/>
            </a:xfrm>
            <a:custGeom>
              <a:avLst/>
              <a:gdLst>
                <a:gd name="T0" fmla="*/ 24 w 40"/>
                <a:gd name="T1" fmla="*/ 0 h 28"/>
                <a:gd name="T2" fmla="*/ 24 w 40"/>
                <a:gd name="T3" fmla="*/ 0 h 28"/>
                <a:gd name="T4" fmla="*/ 22 w 40"/>
                <a:gd name="T5" fmla="*/ 0 h 28"/>
                <a:gd name="T6" fmla="*/ 20 w 40"/>
                <a:gd name="T7" fmla="*/ 0 h 28"/>
                <a:gd name="T8" fmla="*/ 18 w 40"/>
                <a:gd name="T9" fmla="*/ 2 h 28"/>
                <a:gd name="T10" fmla="*/ 14 w 40"/>
                <a:gd name="T11" fmla="*/ 2 h 28"/>
                <a:gd name="T12" fmla="*/ 8 w 40"/>
                <a:gd name="T13" fmla="*/ 4 h 28"/>
                <a:gd name="T14" fmla="*/ 0 w 40"/>
                <a:gd name="T15" fmla="*/ 8 h 28"/>
                <a:gd name="T16" fmla="*/ 0 w 40"/>
                <a:gd name="T17" fmla="*/ 8 h 28"/>
                <a:gd name="T18" fmla="*/ 2 w 40"/>
                <a:gd name="T19" fmla="*/ 12 h 28"/>
                <a:gd name="T20" fmla="*/ 6 w 40"/>
                <a:gd name="T21" fmla="*/ 16 h 28"/>
                <a:gd name="T22" fmla="*/ 10 w 40"/>
                <a:gd name="T23" fmla="*/ 22 h 28"/>
                <a:gd name="T24" fmla="*/ 16 w 40"/>
                <a:gd name="T25" fmla="*/ 28 h 28"/>
                <a:gd name="T26" fmla="*/ 18 w 40"/>
                <a:gd name="T27" fmla="*/ 28 h 28"/>
                <a:gd name="T28" fmla="*/ 20 w 40"/>
                <a:gd name="T29" fmla="*/ 26 h 28"/>
                <a:gd name="T30" fmla="*/ 24 w 40"/>
                <a:gd name="T31" fmla="*/ 26 h 28"/>
                <a:gd name="T32" fmla="*/ 28 w 40"/>
                <a:gd name="T33" fmla="*/ 24 h 28"/>
                <a:gd name="T34" fmla="*/ 32 w 40"/>
                <a:gd name="T35" fmla="*/ 22 h 28"/>
                <a:gd name="T36" fmla="*/ 36 w 40"/>
                <a:gd name="T37" fmla="*/ 22 h 28"/>
                <a:gd name="T38" fmla="*/ 38 w 40"/>
                <a:gd name="T39" fmla="*/ 20 h 28"/>
                <a:gd name="T40" fmla="*/ 38 w 40"/>
                <a:gd name="T41" fmla="*/ 16 h 28"/>
                <a:gd name="T42" fmla="*/ 40 w 40"/>
                <a:gd name="T43" fmla="*/ 16 h 28"/>
                <a:gd name="T44" fmla="*/ 38 w 40"/>
                <a:gd name="T45" fmla="*/ 8 h 28"/>
                <a:gd name="T46" fmla="*/ 38 w 40"/>
                <a:gd name="T47" fmla="*/ 2 h 28"/>
                <a:gd name="T48" fmla="*/ 24 w 40"/>
                <a:gd name="T49" fmla="*/ 0 h 2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"/>
                <a:gd name="T76" fmla="*/ 0 h 28"/>
                <a:gd name="T77" fmla="*/ 40 w 40"/>
                <a:gd name="T78" fmla="*/ 28 h 2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" h="28">
                  <a:moveTo>
                    <a:pt x="24" y="0"/>
                  </a:move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8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22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6"/>
                  </a:lnTo>
                  <a:lnTo>
                    <a:pt x="24" y="26"/>
                  </a:lnTo>
                  <a:lnTo>
                    <a:pt x="28" y="24"/>
                  </a:lnTo>
                  <a:lnTo>
                    <a:pt x="32" y="22"/>
                  </a:lnTo>
                  <a:lnTo>
                    <a:pt x="36" y="22"/>
                  </a:lnTo>
                  <a:lnTo>
                    <a:pt x="38" y="20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38" y="8"/>
                  </a:lnTo>
                  <a:lnTo>
                    <a:pt x="38" y="2"/>
                  </a:lnTo>
                  <a:lnTo>
                    <a:pt x="24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7" name="Freeform 78"/>
            <p:cNvSpPr>
              <a:spLocks/>
            </p:cNvSpPr>
            <p:nvPr/>
          </p:nvSpPr>
          <p:spPr bwMode="gray">
            <a:xfrm>
              <a:off x="617" y="2896"/>
              <a:ext cx="66" cy="50"/>
            </a:xfrm>
            <a:custGeom>
              <a:avLst/>
              <a:gdLst>
                <a:gd name="T0" fmla="*/ 2 w 66"/>
                <a:gd name="T1" fmla="*/ 30 h 50"/>
                <a:gd name="T2" fmla="*/ 2 w 66"/>
                <a:gd name="T3" fmla="*/ 22 h 50"/>
                <a:gd name="T4" fmla="*/ 0 w 66"/>
                <a:gd name="T5" fmla="*/ 16 h 50"/>
                <a:gd name="T6" fmla="*/ 0 w 66"/>
                <a:gd name="T7" fmla="*/ 10 h 50"/>
                <a:gd name="T8" fmla="*/ 0 w 66"/>
                <a:gd name="T9" fmla="*/ 6 h 50"/>
                <a:gd name="T10" fmla="*/ 2 w 66"/>
                <a:gd name="T11" fmla="*/ 6 h 50"/>
                <a:gd name="T12" fmla="*/ 2 w 66"/>
                <a:gd name="T13" fmla="*/ 6 h 50"/>
                <a:gd name="T14" fmla="*/ 2 w 66"/>
                <a:gd name="T15" fmla="*/ 6 h 50"/>
                <a:gd name="T16" fmla="*/ 20 w 66"/>
                <a:gd name="T17" fmla="*/ 0 h 50"/>
                <a:gd name="T18" fmla="*/ 26 w 66"/>
                <a:gd name="T19" fmla="*/ 0 h 50"/>
                <a:gd name="T20" fmla="*/ 32 w 66"/>
                <a:gd name="T21" fmla="*/ 2 h 50"/>
                <a:gd name="T22" fmla="*/ 38 w 66"/>
                <a:gd name="T23" fmla="*/ 4 h 50"/>
                <a:gd name="T24" fmla="*/ 40 w 66"/>
                <a:gd name="T25" fmla="*/ 8 h 50"/>
                <a:gd name="T26" fmla="*/ 42 w 66"/>
                <a:gd name="T27" fmla="*/ 10 h 50"/>
                <a:gd name="T28" fmla="*/ 44 w 66"/>
                <a:gd name="T29" fmla="*/ 10 h 50"/>
                <a:gd name="T30" fmla="*/ 46 w 66"/>
                <a:gd name="T31" fmla="*/ 14 h 50"/>
                <a:gd name="T32" fmla="*/ 48 w 66"/>
                <a:gd name="T33" fmla="*/ 18 h 50"/>
                <a:gd name="T34" fmla="*/ 50 w 66"/>
                <a:gd name="T35" fmla="*/ 20 h 50"/>
                <a:gd name="T36" fmla="*/ 50 w 66"/>
                <a:gd name="T37" fmla="*/ 20 h 50"/>
                <a:gd name="T38" fmla="*/ 50 w 66"/>
                <a:gd name="T39" fmla="*/ 20 h 50"/>
                <a:gd name="T40" fmla="*/ 56 w 66"/>
                <a:gd name="T41" fmla="*/ 22 h 50"/>
                <a:gd name="T42" fmla="*/ 60 w 66"/>
                <a:gd name="T43" fmla="*/ 24 h 50"/>
                <a:gd name="T44" fmla="*/ 62 w 66"/>
                <a:gd name="T45" fmla="*/ 26 h 50"/>
                <a:gd name="T46" fmla="*/ 64 w 66"/>
                <a:gd name="T47" fmla="*/ 26 h 50"/>
                <a:gd name="T48" fmla="*/ 64 w 66"/>
                <a:gd name="T49" fmla="*/ 26 h 50"/>
                <a:gd name="T50" fmla="*/ 64 w 66"/>
                <a:gd name="T51" fmla="*/ 30 h 50"/>
                <a:gd name="T52" fmla="*/ 64 w 66"/>
                <a:gd name="T53" fmla="*/ 32 h 50"/>
                <a:gd name="T54" fmla="*/ 64 w 66"/>
                <a:gd name="T55" fmla="*/ 36 h 50"/>
                <a:gd name="T56" fmla="*/ 66 w 66"/>
                <a:gd name="T57" fmla="*/ 42 h 50"/>
                <a:gd name="T58" fmla="*/ 66 w 66"/>
                <a:gd name="T59" fmla="*/ 44 h 50"/>
                <a:gd name="T60" fmla="*/ 66 w 66"/>
                <a:gd name="T61" fmla="*/ 44 h 50"/>
                <a:gd name="T62" fmla="*/ 58 w 66"/>
                <a:gd name="T63" fmla="*/ 44 h 50"/>
                <a:gd name="T64" fmla="*/ 50 w 66"/>
                <a:gd name="T65" fmla="*/ 44 h 50"/>
                <a:gd name="T66" fmla="*/ 44 w 66"/>
                <a:gd name="T67" fmla="*/ 44 h 50"/>
                <a:gd name="T68" fmla="*/ 40 w 66"/>
                <a:gd name="T69" fmla="*/ 44 h 50"/>
                <a:gd name="T70" fmla="*/ 38 w 66"/>
                <a:gd name="T71" fmla="*/ 42 h 50"/>
                <a:gd name="T72" fmla="*/ 34 w 66"/>
                <a:gd name="T73" fmla="*/ 42 h 50"/>
                <a:gd name="T74" fmla="*/ 30 w 66"/>
                <a:gd name="T75" fmla="*/ 44 h 50"/>
                <a:gd name="T76" fmla="*/ 26 w 66"/>
                <a:gd name="T77" fmla="*/ 44 h 50"/>
                <a:gd name="T78" fmla="*/ 22 w 66"/>
                <a:gd name="T79" fmla="*/ 46 h 50"/>
                <a:gd name="T80" fmla="*/ 18 w 66"/>
                <a:gd name="T81" fmla="*/ 48 h 50"/>
                <a:gd name="T82" fmla="*/ 16 w 66"/>
                <a:gd name="T83" fmla="*/ 48 h 50"/>
                <a:gd name="T84" fmla="*/ 14 w 66"/>
                <a:gd name="T85" fmla="*/ 50 h 50"/>
                <a:gd name="T86" fmla="*/ 12 w 66"/>
                <a:gd name="T87" fmla="*/ 46 h 50"/>
                <a:gd name="T88" fmla="*/ 10 w 66"/>
                <a:gd name="T89" fmla="*/ 44 h 50"/>
                <a:gd name="T90" fmla="*/ 8 w 66"/>
                <a:gd name="T91" fmla="*/ 42 h 50"/>
                <a:gd name="T92" fmla="*/ 6 w 66"/>
                <a:gd name="T93" fmla="*/ 40 h 50"/>
                <a:gd name="T94" fmla="*/ 4 w 66"/>
                <a:gd name="T95" fmla="*/ 36 h 50"/>
                <a:gd name="T96" fmla="*/ 2 w 66"/>
                <a:gd name="T97" fmla="*/ 30 h 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6"/>
                <a:gd name="T148" fmla="*/ 0 h 50"/>
                <a:gd name="T149" fmla="*/ 66 w 66"/>
                <a:gd name="T150" fmla="*/ 50 h 5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6" h="50">
                  <a:moveTo>
                    <a:pt x="2" y="30"/>
                  </a:moveTo>
                  <a:lnTo>
                    <a:pt x="2" y="22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8" y="4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0"/>
                  </a:lnTo>
                  <a:lnTo>
                    <a:pt x="46" y="14"/>
                  </a:lnTo>
                  <a:lnTo>
                    <a:pt x="48" y="18"/>
                  </a:lnTo>
                  <a:lnTo>
                    <a:pt x="50" y="20"/>
                  </a:lnTo>
                  <a:lnTo>
                    <a:pt x="56" y="22"/>
                  </a:lnTo>
                  <a:lnTo>
                    <a:pt x="60" y="24"/>
                  </a:lnTo>
                  <a:lnTo>
                    <a:pt x="62" y="26"/>
                  </a:lnTo>
                  <a:lnTo>
                    <a:pt x="64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58" y="44"/>
                  </a:lnTo>
                  <a:lnTo>
                    <a:pt x="50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38" y="42"/>
                  </a:lnTo>
                  <a:lnTo>
                    <a:pt x="34" y="42"/>
                  </a:lnTo>
                  <a:lnTo>
                    <a:pt x="30" y="44"/>
                  </a:lnTo>
                  <a:lnTo>
                    <a:pt x="26" y="44"/>
                  </a:lnTo>
                  <a:lnTo>
                    <a:pt x="22" y="46"/>
                  </a:lnTo>
                  <a:lnTo>
                    <a:pt x="18" y="48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12" y="46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6" y="40"/>
                  </a:lnTo>
                  <a:lnTo>
                    <a:pt x="4" y="36"/>
                  </a:lnTo>
                  <a:lnTo>
                    <a:pt x="2" y="3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gray">
            <a:xfrm>
              <a:off x="621" y="2916"/>
              <a:ext cx="42" cy="10"/>
            </a:xfrm>
            <a:custGeom>
              <a:avLst/>
              <a:gdLst>
                <a:gd name="T0" fmla="*/ 0 w 42"/>
                <a:gd name="T1" fmla="*/ 0 h 10"/>
                <a:gd name="T2" fmla="*/ 0 w 42"/>
                <a:gd name="T3" fmla="*/ 8 h 10"/>
                <a:gd name="T4" fmla="*/ 2 w 42"/>
                <a:gd name="T5" fmla="*/ 8 h 10"/>
                <a:gd name="T6" fmla="*/ 6 w 42"/>
                <a:gd name="T7" fmla="*/ 6 h 10"/>
                <a:gd name="T8" fmla="*/ 10 w 42"/>
                <a:gd name="T9" fmla="*/ 6 h 10"/>
                <a:gd name="T10" fmla="*/ 16 w 42"/>
                <a:gd name="T11" fmla="*/ 8 h 10"/>
                <a:gd name="T12" fmla="*/ 22 w 42"/>
                <a:gd name="T13" fmla="*/ 10 h 10"/>
                <a:gd name="T14" fmla="*/ 28 w 42"/>
                <a:gd name="T15" fmla="*/ 10 h 10"/>
                <a:gd name="T16" fmla="*/ 30 w 42"/>
                <a:gd name="T17" fmla="*/ 8 h 10"/>
                <a:gd name="T18" fmla="*/ 32 w 42"/>
                <a:gd name="T19" fmla="*/ 8 h 10"/>
                <a:gd name="T20" fmla="*/ 34 w 42"/>
                <a:gd name="T21" fmla="*/ 6 h 10"/>
                <a:gd name="T22" fmla="*/ 36 w 42"/>
                <a:gd name="T23" fmla="*/ 6 h 10"/>
                <a:gd name="T24" fmla="*/ 38 w 42"/>
                <a:gd name="T25" fmla="*/ 6 h 10"/>
                <a:gd name="T26" fmla="*/ 38 w 42"/>
                <a:gd name="T27" fmla="*/ 6 h 10"/>
                <a:gd name="T28" fmla="*/ 40 w 42"/>
                <a:gd name="T29" fmla="*/ 6 h 10"/>
                <a:gd name="T30" fmla="*/ 42 w 42"/>
                <a:gd name="T31" fmla="*/ 6 h 10"/>
                <a:gd name="T32" fmla="*/ 42 w 42"/>
                <a:gd name="T33" fmla="*/ 4 h 10"/>
                <a:gd name="T34" fmla="*/ 40 w 42"/>
                <a:gd name="T35" fmla="*/ 4 h 10"/>
                <a:gd name="T36" fmla="*/ 36 w 42"/>
                <a:gd name="T37" fmla="*/ 2 h 10"/>
                <a:gd name="T38" fmla="*/ 32 w 42"/>
                <a:gd name="T39" fmla="*/ 0 h 10"/>
                <a:gd name="T40" fmla="*/ 28 w 42"/>
                <a:gd name="T41" fmla="*/ 0 h 10"/>
                <a:gd name="T42" fmla="*/ 24 w 42"/>
                <a:gd name="T43" fmla="*/ 2 h 10"/>
                <a:gd name="T44" fmla="*/ 22 w 42"/>
                <a:gd name="T45" fmla="*/ 2 h 10"/>
                <a:gd name="T46" fmla="*/ 18 w 42"/>
                <a:gd name="T47" fmla="*/ 2 h 10"/>
                <a:gd name="T48" fmla="*/ 16 w 42"/>
                <a:gd name="T49" fmla="*/ 2 h 10"/>
                <a:gd name="T50" fmla="*/ 12 w 42"/>
                <a:gd name="T51" fmla="*/ 2 h 10"/>
                <a:gd name="T52" fmla="*/ 10 w 42"/>
                <a:gd name="T53" fmla="*/ 0 h 10"/>
                <a:gd name="T54" fmla="*/ 8 w 42"/>
                <a:gd name="T55" fmla="*/ 0 h 10"/>
                <a:gd name="T56" fmla="*/ 6 w 42"/>
                <a:gd name="T57" fmla="*/ 0 h 10"/>
                <a:gd name="T58" fmla="*/ 2 w 42"/>
                <a:gd name="T59" fmla="*/ 0 h 10"/>
                <a:gd name="T60" fmla="*/ 0 w 42"/>
                <a:gd name="T61" fmla="*/ 0 h 10"/>
                <a:gd name="T62" fmla="*/ 0 w 42"/>
                <a:gd name="T63" fmla="*/ 0 h 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2"/>
                <a:gd name="T97" fmla="*/ 0 h 10"/>
                <a:gd name="T98" fmla="*/ 42 w 42"/>
                <a:gd name="T99" fmla="*/ 10 h 1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2" h="10">
                  <a:moveTo>
                    <a:pt x="0" y="0"/>
                  </a:moveTo>
                  <a:lnTo>
                    <a:pt x="0" y="8"/>
                  </a:lnTo>
                  <a:lnTo>
                    <a:pt x="2" y="8"/>
                  </a:lnTo>
                  <a:lnTo>
                    <a:pt x="6" y="6"/>
                  </a:lnTo>
                  <a:lnTo>
                    <a:pt x="10" y="6"/>
                  </a:lnTo>
                  <a:lnTo>
                    <a:pt x="16" y="8"/>
                  </a:lnTo>
                  <a:lnTo>
                    <a:pt x="22" y="10"/>
                  </a:lnTo>
                  <a:lnTo>
                    <a:pt x="28" y="10"/>
                  </a:lnTo>
                  <a:lnTo>
                    <a:pt x="30" y="8"/>
                  </a:lnTo>
                  <a:lnTo>
                    <a:pt x="32" y="8"/>
                  </a:lnTo>
                  <a:lnTo>
                    <a:pt x="34" y="6"/>
                  </a:lnTo>
                  <a:lnTo>
                    <a:pt x="36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gray">
            <a:xfrm>
              <a:off x="697" y="3000"/>
              <a:ext cx="84" cy="56"/>
            </a:xfrm>
            <a:custGeom>
              <a:avLst/>
              <a:gdLst>
                <a:gd name="T0" fmla="*/ 24 w 84"/>
                <a:gd name="T1" fmla="*/ 44 h 56"/>
                <a:gd name="T2" fmla="*/ 22 w 84"/>
                <a:gd name="T3" fmla="*/ 38 h 56"/>
                <a:gd name="T4" fmla="*/ 0 w 84"/>
                <a:gd name="T5" fmla="*/ 20 h 56"/>
                <a:gd name="T6" fmla="*/ 0 w 84"/>
                <a:gd name="T7" fmla="*/ 20 h 56"/>
                <a:gd name="T8" fmla="*/ 4 w 84"/>
                <a:gd name="T9" fmla="*/ 18 h 56"/>
                <a:gd name="T10" fmla="*/ 6 w 84"/>
                <a:gd name="T11" fmla="*/ 16 h 56"/>
                <a:gd name="T12" fmla="*/ 12 w 84"/>
                <a:gd name="T13" fmla="*/ 12 h 56"/>
                <a:gd name="T14" fmla="*/ 14 w 84"/>
                <a:gd name="T15" fmla="*/ 8 h 56"/>
                <a:gd name="T16" fmla="*/ 16 w 84"/>
                <a:gd name="T17" fmla="*/ 0 h 56"/>
                <a:gd name="T18" fmla="*/ 28 w 84"/>
                <a:gd name="T19" fmla="*/ 0 h 56"/>
                <a:gd name="T20" fmla="*/ 28 w 84"/>
                <a:gd name="T21" fmla="*/ 0 h 56"/>
                <a:gd name="T22" fmla="*/ 30 w 84"/>
                <a:gd name="T23" fmla="*/ 2 h 56"/>
                <a:gd name="T24" fmla="*/ 34 w 84"/>
                <a:gd name="T25" fmla="*/ 4 h 56"/>
                <a:gd name="T26" fmla="*/ 38 w 84"/>
                <a:gd name="T27" fmla="*/ 6 h 56"/>
                <a:gd name="T28" fmla="*/ 40 w 84"/>
                <a:gd name="T29" fmla="*/ 8 h 56"/>
                <a:gd name="T30" fmla="*/ 44 w 84"/>
                <a:gd name="T31" fmla="*/ 10 h 56"/>
                <a:gd name="T32" fmla="*/ 46 w 84"/>
                <a:gd name="T33" fmla="*/ 10 h 56"/>
                <a:gd name="T34" fmla="*/ 46 w 84"/>
                <a:gd name="T35" fmla="*/ 8 h 56"/>
                <a:gd name="T36" fmla="*/ 48 w 84"/>
                <a:gd name="T37" fmla="*/ 8 h 56"/>
                <a:gd name="T38" fmla="*/ 50 w 84"/>
                <a:gd name="T39" fmla="*/ 6 h 56"/>
                <a:gd name="T40" fmla="*/ 52 w 84"/>
                <a:gd name="T41" fmla="*/ 4 h 56"/>
                <a:gd name="T42" fmla="*/ 56 w 84"/>
                <a:gd name="T43" fmla="*/ 4 h 56"/>
                <a:gd name="T44" fmla="*/ 58 w 84"/>
                <a:gd name="T45" fmla="*/ 4 h 56"/>
                <a:gd name="T46" fmla="*/ 62 w 84"/>
                <a:gd name="T47" fmla="*/ 6 h 56"/>
                <a:gd name="T48" fmla="*/ 64 w 84"/>
                <a:gd name="T49" fmla="*/ 10 h 56"/>
                <a:gd name="T50" fmla="*/ 64 w 84"/>
                <a:gd name="T51" fmla="*/ 10 h 56"/>
                <a:gd name="T52" fmla="*/ 64 w 84"/>
                <a:gd name="T53" fmla="*/ 12 h 56"/>
                <a:gd name="T54" fmla="*/ 64 w 84"/>
                <a:gd name="T55" fmla="*/ 16 h 56"/>
                <a:gd name="T56" fmla="*/ 64 w 84"/>
                <a:gd name="T57" fmla="*/ 18 h 56"/>
                <a:gd name="T58" fmla="*/ 66 w 84"/>
                <a:gd name="T59" fmla="*/ 22 h 56"/>
                <a:gd name="T60" fmla="*/ 70 w 84"/>
                <a:gd name="T61" fmla="*/ 24 h 56"/>
                <a:gd name="T62" fmla="*/ 72 w 84"/>
                <a:gd name="T63" fmla="*/ 24 h 56"/>
                <a:gd name="T64" fmla="*/ 74 w 84"/>
                <a:gd name="T65" fmla="*/ 24 h 56"/>
                <a:gd name="T66" fmla="*/ 76 w 84"/>
                <a:gd name="T67" fmla="*/ 24 h 56"/>
                <a:gd name="T68" fmla="*/ 78 w 84"/>
                <a:gd name="T69" fmla="*/ 24 h 56"/>
                <a:gd name="T70" fmla="*/ 80 w 84"/>
                <a:gd name="T71" fmla="*/ 26 h 56"/>
                <a:gd name="T72" fmla="*/ 82 w 84"/>
                <a:gd name="T73" fmla="*/ 30 h 56"/>
                <a:gd name="T74" fmla="*/ 84 w 84"/>
                <a:gd name="T75" fmla="*/ 36 h 56"/>
                <a:gd name="T76" fmla="*/ 82 w 84"/>
                <a:gd name="T77" fmla="*/ 40 h 56"/>
                <a:gd name="T78" fmla="*/ 82 w 84"/>
                <a:gd name="T79" fmla="*/ 42 h 56"/>
                <a:gd name="T80" fmla="*/ 80 w 84"/>
                <a:gd name="T81" fmla="*/ 44 h 56"/>
                <a:gd name="T82" fmla="*/ 80 w 84"/>
                <a:gd name="T83" fmla="*/ 46 h 56"/>
                <a:gd name="T84" fmla="*/ 48 w 84"/>
                <a:gd name="T85" fmla="*/ 56 h 56"/>
                <a:gd name="T86" fmla="*/ 48 w 84"/>
                <a:gd name="T87" fmla="*/ 56 h 56"/>
                <a:gd name="T88" fmla="*/ 46 w 84"/>
                <a:gd name="T89" fmla="*/ 56 h 56"/>
                <a:gd name="T90" fmla="*/ 44 w 84"/>
                <a:gd name="T91" fmla="*/ 56 h 56"/>
                <a:gd name="T92" fmla="*/ 38 w 84"/>
                <a:gd name="T93" fmla="*/ 54 h 56"/>
                <a:gd name="T94" fmla="*/ 32 w 84"/>
                <a:gd name="T95" fmla="*/ 52 h 56"/>
                <a:gd name="T96" fmla="*/ 32 w 84"/>
                <a:gd name="T97" fmla="*/ 52 h 56"/>
                <a:gd name="T98" fmla="*/ 28 w 84"/>
                <a:gd name="T99" fmla="*/ 50 h 56"/>
                <a:gd name="T100" fmla="*/ 26 w 84"/>
                <a:gd name="T101" fmla="*/ 48 h 56"/>
                <a:gd name="T102" fmla="*/ 24 w 84"/>
                <a:gd name="T103" fmla="*/ 44 h 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4"/>
                <a:gd name="T157" fmla="*/ 0 h 56"/>
                <a:gd name="T158" fmla="*/ 84 w 84"/>
                <a:gd name="T159" fmla="*/ 56 h 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4" h="56">
                  <a:moveTo>
                    <a:pt x="24" y="44"/>
                  </a:moveTo>
                  <a:lnTo>
                    <a:pt x="22" y="38"/>
                  </a:lnTo>
                  <a:lnTo>
                    <a:pt x="0" y="20"/>
                  </a:lnTo>
                  <a:lnTo>
                    <a:pt x="4" y="18"/>
                  </a:lnTo>
                  <a:lnTo>
                    <a:pt x="6" y="16"/>
                  </a:lnTo>
                  <a:lnTo>
                    <a:pt x="12" y="12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4" y="4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4" y="10"/>
                  </a:lnTo>
                  <a:lnTo>
                    <a:pt x="64" y="12"/>
                  </a:lnTo>
                  <a:lnTo>
                    <a:pt x="64" y="16"/>
                  </a:lnTo>
                  <a:lnTo>
                    <a:pt x="64" y="18"/>
                  </a:lnTo>
                  <a:lnTo>
                    <a:pt x="66" y="22"/>
                  </a:lnTo>
                  <a:lnTo>
                    <a:pt x="70" y="24"/>
                  </a:lnTo>
                  <a:lnTo>
                    <a:pt x="72" y="24"/>
                  </a:lnTo>
                  <a:lnTo>
                    <a:pt x="74" y="24"/>
                  </a:lnTo>
                  <a:lnTo>
                    <a:pt x="76" y="24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2" y="30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2" y="42"/>
                  </a:lnTo>
                  <a:lnTo>
                    <a:pt x="80" y="44"/>
                  </a:lnTo>
                  <a:lnTo>
                    <a:pt x="80" y="46"/>
                  </a:lnTo>
                  <a:lnTo>
                    <a:pt x="48" y="56"/>
                  </a:lnTo>
                  <a:lnTo>
                    <a:pt x="46" y="56"/>
                  </a:lnTo>
                  <a:lnTo>
                    <a:pt x="44" y="56"/>
                  </a:lnTo>
                  <a:lnTo>
                    <a:pt x="38" y="54"/>
                  </a:lnTo>
                  <a:lnTo>
                    <a:pt x="32" y="52"/>
                  </a:lnTo>
                  <a:lnTo>
                    <a:pt x="28" y="50"/>
                  </a:lnTo>
                  <a:lnTo>
                    <a:pt x="26" y="48"/>
                  </a:lnTo>
                  <a:lnTo>
                    <a:pt x="24" y="4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80" name="Freeform 81"/>
            <p:cNvSpPr>
              <a:spLocks/>
            </p:cNvSpPr>
            <p:nvPr/>
          </p:nvSpPr>
          <p:spPr bwMode="gray">
            <a:xfrm>
              <a:off x="679" y="2976"/>
              <a:ext cx="36" cy="44"/>
            </a:xfrm>
            <a:custGeom>
              <a:avLst/>
              <a:gdLst>
                <a:gd name="T0" fmla="*/ 0 w 36"/>
                <a:gd name="T1" fmla="*/ 18 h 44"/>
                <a:gd name="T2" fmla="*/ 0 w 36"/>
                <a:gd name="T3" fmla="*/ 16 h 44"/>
                <a:gd name="T4" fmla="*/ 0 w 36"/>
                <a:gd name="T5" fmla="*/ 14 h 44"/>
                <a:gd name="T6" fmla="*/ 0 w 36"/>
                <a:gd name="T7" fmla="*/ 12 h 44"/>
                <a:gd name="T8" fmla="*/ 2 w 36"/>
                <a:gd name="T9" fmla="*/ 8 h 44"/>
                <a:gd name="T10" fmla="*/ 4 w 36"/>
                <a:gd name="T11" fmla="*/ 6 h 44"/>
                <a:gd name="T12" fmla="*/ 8 w 36"/>
                <a:gd name="T13" fmla="*/ 2 h 44"/>
                <a:gd name="T14" fmla="*/ 14 w 36"/>
                <a:gd name="T15" fmla="*/ 0 h 44"/>
                <a:gd name="T16" fmla="*/ 18 w 36"/>
                <a:gd name="T17" fmla="*/ 0 h 44"/>
                <a:gd name="T18" fmla="*/ 20 w 36"/>
                <a:gd name="T19" fmla="*/ 0 h 44"/>
                <a:gd name="T20" fmla="*/ 24 w 36"/>
                <a:gd name="T21" fmla="*/ 0 h 44"/>
                <a:gd name="T22" fmla="*/ 26 w 36"/>
                <a:gd name="T23" fmla="*/ 2 h 44"/>
                <a:gd name="T24" fmla="*/ 28 w 36"/>
                <a:gd name="T25" fmla="*/ 2 h 44"/>
                <a:gd name="T26" fmla="*/ 30 w 36"/>
                <a:gd name="T27" fmla="*/ 4 h 44"/>
                <a:gd name="T28" fmla="*/ 32 w 36"/>
                <a:gd name="T29" fmla="*/ 4 h 44"/>
                <a:gd name="T30" fmla="*/ 34 w 36"/>
                <a:gd name="T31" fmla="*/ 8 h 44"/>
                <a:gd name="T32" fmla="*/ 36 w 36"/>
                <a:gd name="T33" fmla="*/ 12 h 44"/>
                <a:gd name="T34" fmla="*/ 36 w 36"/>
                <a:gd name="T35" fmla="*/ 20 h 44"/>
                <a:gd name="T36" fmla="*/ 34 w 36"/>
                <a:gd name="T37" fmla="*/ 28 h 44"/>
                <a:gd name="T38" fmla="*/ 30 w 36"/>
                <a:gd name="T39" fmla="*/ 34 h 44"/>
                <a:gd name="T40" fmla="*/ 30 w 36"/>
                <a:gd name="T41" fmla="*/ 34 h 44"/>
                <a:gd name="T42" fmla="*/ 28 w 36"/>
                <a:gd name="T43" fmla="*/ 38 h 44"/>
                <a:gd name="T44" fmla="*/ 24 w 36"/>
                <a:gd name="T45" fmla="*/ 40 h 44"/>
                <a:gd name="T46" fmla="*/ 20 w 36"/>
                <a:gd name="T47" fmla="*/ 44 h 44"/>
                <a:gd name="T48" fmla="*/ 18 w 36"/>
                <a:gd name="T49" fmla="*/ 44 h 44"/>
                <a:gd name="T50" fmla="*/ 16 w 36"/>
                <a:gd name="T51" fmla="*/ 44 h 44"/>
                <a:gd name="T52" fmla="*/ 14 w 36"/>
                <a:gd name="T53" fmla="*/ 42 h 44"/>
                <a:gd name="T54" fmla="*/ 10 w 36"/>
                <a:gd name="T55" fmla="*/ 40 h 44"/>
                <a:gd name="T56" fmla="*/ 8 w 36"/>
                <a:gd name="T57" fmla="*/ 38 h 44"/>
                <a:gd name="T58" fmla="*/ 0 w 36"/>
                <a:gd name="T59" fmla="*/ 18 h 4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6"/>
                <a:gd name="T91" fmla="*/ 0 h 44"/>
                <a:gd name="T92" fmla="*/ 36 w 36"/>
                <a:gd name="T93" fmla="*/ 44 h 4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6" h="44">
                  <a:moveTo>
                    <a:pt x="0" y="18"/>
                  </a:move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20"/>
                  </a:lnTo>
                  <a:lnTo>
                    <a:pt x="34" y="28"/>
                  </a:lnTo>
                  <a:lnTo>
                    <a:pt x="30" y="34"/>
                  </a:lnTo>
                  <a:lnTo>
                    <a:pt x="28" y="38"/>
                  </a:lnTo>
                  <a:lnTo>
                    <a:pt x="24" y="40"/>
                  </a:lnTo>
                  <a:lnTo>
                    <a:pt x="20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4" y="42"/>
                  </a:lnTo>
                  <a:lnTo>
                    <a:pt x="10" y="40"/>
                  </a:lnTo>
                  <a:lnTo>
                    <a:pt x="8" y="38"/>
                  </a:lnTo>
                  <a:lnTo>
                    <a:pt x="0" y="1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81" name="Freeform 82"/>
            <p:cNvSpPr>
              <a:spLocks/>
            </p:cNvSpPr>
            <p:nvPr/>
          </p:nvSpPr>
          <p:spPr bwMode="gray">
            <a:xfrm>
              <a:off x="647" y="2940"/>
              <a:ext cx="100" cy="70"/>
            </a:xfrm>
            <a:custGeom>
              <a:avLst/>
              <a:gdLst>
                <a:gd name="T0" fmla="*/ 0 w 100"/>
                <a:gd name="T1" fmla="*/ 26 h 70"/>
                <a:gd name="T2" fmla="*/ 18 w 100"/>
                <a:gd name="T3" fmla="*/ 20 h 70"/>
                <a:gd name="T4" fmla="*/ 22 w 100"/>
                <a:gd name="T5" fmla="*/ 16 h 70"/>
                <a:gd name="T6" fmla="*/ 24 w 100"/>
                <a:gd name="T7" fmla="*/ 8 h 70"/>
                <a:gd name="T8" fmla="*/ 22 w 100"/>
                <a:gd name="T9" fmla="*/ 0 h 70"/>
                <a:gd name="T10" fmla="*/ 24 w 100"/>
                <a:gd name="T11" fmla="*/ 0 h 70"/>
                <a:gd name="T12" fmla="*/ 30 w 100"/>
                <a:gd name="T13" fmla="*/ 0 h 70"/>
                <a:gd name="T14" fmla="*/ 36 w 100"/>
                <a:gd name="T15" fmla="*/ 2 h 70"/>
                <a:gd name="T16" fmla="*/ 38 w 100"/>
                <a:gd name="T17" fmla="*/ 4 h 70"/>
                <a:gd name="T18" fmla="*/ 40 w 100"/>
                <a:gd name="T19" fmla="*/ 6 h 70"/>
                <a:gd name="T20" fmla="*/ 44 w 100"/>
                <a:gd name="T21" fmla="*/ 6 h 70"/>
                <a:gd name="T22" fmla="*/ 52 w 100"/>
                <a:gd name="T23" fmla="*/ 10 h 70"/>
                <a:gd name="T24" fmla="*/ 62 w 100"/>
                <a:gd name="T25" fmla="*/ 10 h 70"/>
                <a:gd name="T26" fmla="*/ 64 w 100"/>
                <a:gd name="T27" fmla="*/ 8 h 70"/>
                <a:gd name="T28" fmla="*/ 64 w 100"/>
                <a:gd name="T29" fmla="*/ 6 h 70"/>
                <a:gd name="T30" fmla="*/ 66 w 100"/>
                <a:gd name="T31" fmla="*/ 4 h 70"/>
                <a:gd name="T32" fmla="*/ 70 w 100"/>
                <a:gd name="T33" fmla="*/ 2 h 70"/>
                <a:gd name="T34" fmla="*/ 76 w 100"/>
                <a:gd name="T35" fmla="*/ 4 h 70"/>
                <a:gd name="T36" fmla="*/ 78 w 100"/>
                <a:gd name="T37" fmla="*/ 8 h 70"/>
                <a:gd name="T38" fmla="*/ 80 w 100"/>
                <a:gd name="T39" fmla="*/ 14 h 70"/>
                <a:gd name="T40" fmla="*/ 84 w 100"/>
                <a:gd name="T41" fmla="*/ 22 h 70"/>
                <a:gd name="T42" fmla="*/ 88 w 100"/>
                <a:gd name="T43" fmla="*/ 28 h 70"/>
                <a:gd name="T44" fmla="*/ 90 w 100"/>
                <a:gd name="T45" fmla="*/ 36 h 70"/>
                <a:gd name="T46" fmla="*/ 96 w 100"/>
                <a:gd name="T47" fmla="*/ 50 h 70"/>
                <a:gd name="T48" fmla="*/ 100 w 100"/>
                <a:gd name="T49" fmla="*/ 64 h 70"/>
                <a:gd name="T50" fmla="*/ 96 w 100"/>
                <a:gd name="T51" fmla="*/ 70 h 70"/>
                <a:gd name="T52" fmla="*/ 88 w 100"/>
                <a:gd name="T53" fmla="*/ 66 h 70"/>
                <a:gd name="T54" fmla="*/ 78 w 100"/>
                <a:gd name="T55" fmla="*/ 60 h 70"/>
                <a:gd name="T56" fmla="*/ 78 w 100"/>
                <a:gd name="T57" fmla="*/ 60 h 70"/>
                <a:gd name="T58" fmla="*/ 72 w 100"/>
                <a:gd name="T59" fmla="*/ 60 h 70"/>
                <a:gd name="T60" fmla="*/ 68 w 100"/>
                <a:gd name="T61" fmla="*/ 60 h 70"/>
                <a:gd name="T62" fmla="*/ 68 w 100"/>
                <a:gd name="T63" fmla="*/ 54 h 70"/>
                <a:gd name="T64" fmla="*/ 68 w 100"/>
                <a:gd name="T65" fmla="*/ 46 h 70"/>
                <a:gd name="T66" fmla="*/ 62 w 100"/>
                <a:gd name="T67" fmla="*/ 40 h 70"/>
                <a:gd name="T68" fmla="*/ 50 w 100"/>
                <a:gd name="T69" fmla="*/ 36 h 70"/>
                <a:gd name="T70" fmla="*/ 48 w 100"/>
                <a:gd name="T71" fmla="*/ 36 h 70"/>
                <a:gd name="T72" fmla="*/ 40 w 100"/>
                <a:gd name="T73" fmla="*/ 40 h 70"/>
                <a:gd name="T74" fmla="*/ 32 w 100"/>
                <a:gd name="T75" fmla="*/ 46 h 70"/>
                <a:gd name="T76" fmla="*/ 18 w 100"/>
                <a:gd name="T77" fmla="*/ 40 h 7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0"/>
                <a:gd name="T118" fmla="*/ 0 h 70"/>
                <a:gd name="T119" fmla="*/ 100 w 100"/>
                <a:gd name="T120" fmla="*/ 70 h 7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0" h="70">
                  <a:moveTo>
                    <a:pt x="18" y="40"/>
                  </a:moveTo>
                  <a:lnTo>
                    <a:pt x="0" y="26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6" y="2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4" y="6"/>
                  </a:lnTo>
                  <a:lnTo>
                    <a:pt x="46" y="8"/>
                  </a:lnTo>
                  <a:lnTo>
                    <a:pt x="52" y="10"/>
                  </a:lnTo>
                  <a:lnTo>
                    <a:pt x="58" y="10"/>
                  </a:lnTo>
                  <a:lnTo>
                    <a:pt x="62" y="10"/>
                  </a:lnTo>
                  <a:lnTo>
                    <a:pt x="64" y="8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6" y="4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78" y="10"/>
                  </a:lnTo>
                  <a:lnTo>
                    <a:pt x="80" y="14"/>
                  </a:lnTo>
                  <a:lnTo>
                    <a:pt x="82" y="18"/>
                  </a:lnTo>
                  <a:lnTo>
                    <a:pt x="84" y="22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8" y="30"/>
                  </a:lnTo>
                  <a:lnTo>
                    <a:pt x="90" y="36"/>
                  </a:lnTo>
                  <a:lnTo>
                    <a:pt x="92" y="40"/>
                  </a:lnTo>
                  <a:lnTo>
                    <a:pt x="96" y="50"/>
                  </a:lnTo>
                  <a:lnTo>
                    <a:pt x="98" y="58"/>
                  </a:lnTo>
                  <a:lnTo>
                    <a:pt x="100" y="64"/>
                  </a:lnTo>
                  <a:lnTo>
                    <a:pt x="98" y="68"/>
                  </a:lnTo>
                  <a:lnTo>
                    <a:pt x="96" y="70"/>
                  </a:lnTo>
                  <a:lnTo>
                    <a:pt x="92" y="70"/>
                  </a:lnTo>
                  <a:lnTo>
                    <a:pt x="88" y="66"/>
                  </a:lnTo>
                  <a:lnTo>
                    <a:pt x="82" y="64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2" y="60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8" y="56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2" y="40"/>
                  </a:lnTo>
                  <a:lnTo>
                    <a:pt x="58" y="38"/>
                  </a:lnTo>
                  <a:lnTo>
                    <a:pt x="50" y="36"/>
                  </a:lnTo>
                  <a:lnTo>
                    <a:pt x="48" y="36"/>
                  </a:lnTo>
                  <a:lnTo>
                    <a:pt x="44" y="38"/>
                  </a:lnTo>
                  <a:lnTo>
                    <a:pt x="40" y="40"/>
                  </a:lnTo>
                  <a:lnTo>
                    <a:pt x="36" y="42"/>
                  </a:lnTo>
                  <a:lnTo>
                    <a:pt x="32" y="46"/>
                  </a:lnTo>
                  <a:lnTo>
                    <a:pt x="32" y="52"/>
                  </a:lnTo>
                  <a:lnTo>
                    <a:pt x="18" y="4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82" name="Freeform 83"/>
            <p:cNvSpPr>
              <a:spLocks/>
            </p:cNvSpPr>
            <p:nvPr/>
          </p:nvSpPr>
          <p:spPr bwMode="gray">
            <a:xfrm>
              <a:off x="735" y="2960"/>
              <a:ext cx="84" cy="88"/>
            </a:xfrm>
            <a:custGeom>
              <a:avLst/>
              <a:gdLst>
                <a:gd name="T0" fmla="*/ 42 w 84"/>
                <a:gd name="T1" fmla="*/ 84 h 88"/>
                <a:gd name="T2" fmla="*/ 44 w 84"/>
                <a:gd name="T3" fmla="*/ 78 h 88"/>
                <a:gd name="T4" fmla="*/ 44 w 84"/>
                <a:gd name="T5" fmla="*/ 68 h 88"/>
                <a:gd name="T6" fmla="*/ 42 w 84"/>
                <a:gd name="T7" fmla="*/ 66 h 88"/>
                <a:gd name="T8" fmla="*/ 36 w 84"/>
                <a:gd name="T9" fmla="*/ 64 h 88"/>
                <a:gd name="T10" fmla="*/ 32 w 84"/>
                <a:gd name="T11" fmla="*/ 64 h 88"/>
                <a:gd name="T12" fmla="*/ 28 w 84"/>
                <a:gd name="T13" fmla="*/ 62 h 88"/>
                <a:gd name="T14" fmla="*/ 26 w 84"/>
                <a:gd name="T15" fmla="*/ 54 h 88"/>
                <a:gd name="T16" fmla="*/ 26 w 84"/>
                <a:gd name="T17" fmla="*/ 48 h 88"/>
                <a:gd name="T18" fmla="*/ 24 w 84"/>
                <a:gd name="T19" fmla="*/ 46 h 88"/>
                <a:gd name="T20" fmla="*/ 18 w 84"/>
                <a:gd name="T21" fmla="*/ 42 h 88"/>
                <a:gd name="T22" fmla="*/ 10 w 84"/>
                <a:gd name="T23" fmla="*/ 48 h 88"/>
                <a:gd name="T24" fmla="*/ 10 w 84"/>
                <a:gd name="T25" fmla="*/ 44 h 88"/>
                <a:gd name="T26" fmla="*/ 10 w 84"/>
                <a:gd name="T27" fmla="*/ 36 h 88"/>
                <a:gd name="T28" fmla="*/ 8 w 84"/>
                <a:gd name="T29" fmla="*/ 32 h 88"/>
                <a:gd name="T30" fmla="*/ 4 w 84"/>
                <a:gd name="T31" fmla="*/ 24 h 88"/>
                <a:gd name="T32" fmla="*/ 2 w 84"/>
                <a:gd name="T33" fmla="*/ 14 h 88"/>
                <a:gd name="T34" fmla="*/ 0 w 84"/>
                <a:gd name="T35" fmla="*/ 6 h 88"/>
                <a:gd name="T36" fmla="*/ 6 w 84"/>
                <a:gd name="T37" fmla="*/ 8 h 88"/>
                <a:gd name="T38" fmla="*/ 16 w 84"/>
                <a:gd name="T39" fmla="*/ 6 h 88"/>
                <a:gd name="T40" fmla="*/ 22 w 84"/>
                <a:gd name="T41" fmla="*/ 4 h 88"/>
                <a:gd name="T42" fmla="*/ 24 w 84"/>
                <a:gd name="T43" fmla="*/ 0 h 88"/>
                <a:gd name="T44" fmla="*/ 30 w 84"/>
                <a:gd name="T45" fmla="*/ 2 h 88"/>
                <a:gd name="T46" fmla="*/ 32 w 84"/>
                <a:gd name="T47" fmla="*/ 4 h 88"/>
                <a:gd name="T48" fmla="*/ 36 w 84"/>
                <a:gd name="T49" fmla="*/ 4 h 88"/>
                <a:gd name="T50" fmla="*/ 38 w 84"/>
                <a:gd name="T51" fmla="*/ 2 h 88"/>
                <a:gd name="T52" fmla="*/ 42 w 84"/>
                <a:gd name="T53" fmla="*/ 0 h 88"/>
                <a:gd name="T54" fmla="*/ 50 w 84"/>
                <a:gd name="T55" fmla="*/ 0 h 88"/>
                <a:gd name="T56" fmla="*/ 58 w 84"/>
                <a:gd name="T57" fmla="*/ 2 h 88"/>
                <a:gd name="T58" fmla="*/ 64 w 84"/>
                <a:gd name="T59" fmla="*/ 0 h 88"/>
                <a:gd name="T60" fmla="*/ 72 w 84"/>
                <a:gd name="T61" fmla="*/ 0 h 88"/>
                <a:gd name="T62" fmla="*/ 76 w 84"/>
                <a:gd name="T63" fmla="*/ 4 h 88"/>
                <a:gd name="T64" fmla="*/ 78 w 84"/>
                <a:gd name="T65" fmla="*/ 12 h 88"/>
                <a:gd name="T66" fmla="*/ 82 w 84"/>
                <a:gd name="T67" fmla="*/ 32 h 88"/>
                <a:gd name="T68" fmla="*/ 80 w 84"/>
                <a:gd name="T69" fmla="*/ 46 h 88"/>
                <a:gd name="T70" fmla="*/ 76 w 84"/>
                <a:gd name="T71" fmla="*/ 68 h 88"/>
                <a:gd name="T72" fmla="*/ 84 w 84"/>
                <a:gd name="T73" fmla="*/ 88 h 88"/>
                <a:gd name="T74" fmla="*/ 42 w 84"/>
                <a:gd name="T75" fmla="*/ 86 h 8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4"/>
                <a:gd name="T115" fmla="*/ 0 h 88"/>
                <a:gd name="T116" fmla="*/ 84 w 84"/>
                <a:gd name="T117" fmla="*/ 88 h 8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4" h="88">
                  <a:moveTo>
                    <a:pt x="42" y="86"/>
                  </a:moveTo>
                  <a:lnTo>
                    <a:pt x="42" y="84"/>
                  </a:lnTo>
                  <a:lnTo>
                    <a:pt x="44" y="82"/>
                  </a:lnTo>
                  <a:lnTo>
                    <a:pt x="44" y="78"/>
                  </a:lnTo>
                  <a:lnTo>
                    <a:pt x="46" y="74"/>
                  </a:lnTo>
                  <a:lnTo>
                    <a:pt x="44" y="68"/>
                  </a:lnTo>
                  <a:lnTo>
                    <a:pt x="42" y="66"/>
                  </a:lnTo>
                  <a:lnTo>
                    <a:pt x="40" y="64"/>
                  </a:lnTo>
                  <a:lnTo>
                    <a:pt x="36" y="64"/>
                  </a:lnTo>
                  <a:lnTo>
                    <a:pt x="32" y="64"/>
                  </a:lnTo>
                  <a:lnTo>
                    <a:pt x="30" y="64"/>
                  </a:lnTo>
                  <a:lnTo>
                    <a:pt x="28" y="62"/>
                  </a:lnTo>
                  <a:lnTo>
                    <a:pt x="26" y="58"/>
                  </a:lnTo>
                  <a:lnTo>
                    <a:pt x="26" y="54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24" y="46"/>
                  </a:lnTo>
                  <a:lnTo>
                    <a:pt x="22" y="44"/>
                  </a:lnTo>
                  <a:lnTo>
                    <a:pt x="18" y="42"/>
                  </a:lnTo>
                  <a:lnTo>
                    <a:pt x="14" y="4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0" y="40"/>
                  </a:lnTo>
                  <a:lnTo>
                    <a:pt x="10" y="36"/>
                  </a:lnTo>
                  <a:lnTo>
                    <a:pt x="8" y="32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6" y="8"/>
                  </a:lnTo>
                  <a:lnTo>
                    <a:pt x="10" y="8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6"/>
                  </a:lnTo>
                  <a:lnTo>
                    <a:pt x="36" y="4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6" y="2"/>
                  </a:lnTo>
                  <a:lnTo>
                    <a:pt x="58" y="2"/>
                  </a:lnTo>
                  <a:lnTo>
                    <a:pt x="62" y="2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6" y="8"/>
                  </a:lnTo>
                  <a:lnTo>
                    <a:pt x="78" y="12"/>
                  </a:lnTo>
                  <a:lnTo>
                    <a:pt x="80" y="20"/>
                  </a:lnTo>
                  <a:lnTo>
                    <a:pt x="82" y="32"/>
                  </a:lnTo>
                  <a:lnTo>
                    <a:pt x="80" y="42"/>
                  </a:lnTo>
                  <a:lnTo>
                    <a:pt x="80" y="46"/>
                  </a:lnTo>
                  <a:lnTo>
                    <a:pt x="78" y="56"/>
                  </a:lnTo>
                  <a:lnTo>
                    <a:pt x="76" y="68"/>
                  </a:lnTo>
                  <a:lnTo>
                    <a:pt x="78" y="76"/>
                  </a:lnTo>
                  <a:lnTo>
                    <a:pt x="84" y="88"/>
                  </a:lnTo>
                  <a:lnTo>
                    <a:pt x="66" y="82"/>
                  </a:lnTo>
                  <a:lnTo>
                    <a:pt x="42" y="8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83" name="Freeform 84"/>
            <p:cNvSpPr>
              <a:spLocks/>
            </p:cNvSpPr>
            <p:nvPr/>
          </p:nvSpPr>
          <p:spPr bwMode="gray">
            <a:xfrm>
              <a:off x="773" y="2924"/>
              <a:ext cx="74" cy="38"/>
            </a:xfrm>
            <a:custGeom>
              <a:avLst/>
              <a:gdLst>
                <a:gd name="T0" fmla="*/ 28 w 74"/>
                <a:gd name="T1" fmla="*/ 8 h 38"/>
                <a:gd name="T2" fmla="*/ 28 w 74"/>
                <a:gd name="T3" fmla="*/ 8 h 38"/>
                <a:gd name="T4" fmla="*/ 24 w 74"/>
                <a:gd name="T5" fmla="*/ 8 h 38"/>
                <a:gd name="T6" fmla="*/ 20 w 74"/>
                <a:gd name="T7" fmla="*/ 8 h 38"/>
                <a:gd name="T8" fmla="*/ 16 w 74"/>
                <a:gd name="T9" fmla="*/ 10 h 38"/>
                <a:gd name="T10" fmla="*/ 12 w 74"/>
                <a:gd name="T11" fmla="*/ 12 h 38"/>
                <a:gd name="T12" fmla="*/ 8 w 74"/>
                <a:gd name="T13" fmla="*/ 16 h 38"/>
                <a:gd name="T14" fmla="*/ 4 w 74"/>
                <a:gd name="T15" fmla="*/ 22 h 38"/>
                <a:gd name="T16" fmla="*/ 0 w 74"/>
                <a:gd name="T17" fmla="*/ 38 h 38"/>
                <a:gd name="T18" fmla="*/ 0 w 74"/>
                <a:gd name="T19" fmla="*/ 38 h 38"/>
                <a:gd name="T20" fmla="*/ 2 w 74"/>
                <a:gd name="T21" fmla="*/ 38 h 38"/>
                <a:gd name="T22" fmla="*/ 6 w 74"/>
                <a:gd name="T23" fmla="*/ 36 h 38"/>
                <a:gd name="T24" fmla="*/ 10 w 74"/>
                <a:gd name="T25" fmla="*/ 36 h 38"/>
                <a:gd name="T26" fmla="*/ 16 w 74"/>
                <a:gd name="T27" fmla="*/ 38 h 38"/>
                <a:gd name="T28" fmla="*/ 16 w 74"/>
                <a:gd name="T29" fmla="*/ 38 h 38"/>
                <a:gd name="T30" fmla="*/ 18 w 74"/>
                <a:gd name="T31" fmla="*/ 38 h 38"/>
                <a:gd name="T32" fmla="*/ 22 w 74"/>
                <a:gd name="T33" fmla="*/ 38 h 38"/>
                <a:gd name="T34" fmla="*/ 28 w 74"/>
                <a:gd name="T35" fmla="*/ 36 h 38"/>
                <a:gd name="T36" fmla="*/ 28 w 74"/>
                <a:gd name="T37" fmla="*/ 36 h 38"/>
                <a:gd name="T38" fmla="*/ 30 w 74"/>
                <a:gd name="T39" fmla="*/ 36 h 38"/>
                <a:gd name="T40" fmla="*/ 32 w 74"/>
                <a:gd name="T41" fmla="*/ 36 h 38"/>
                <a:gd name="T42" fmla="*/ 36 w 74"/>
                <a:gd name="T43" fmla="*/ 36 h 38"/>
                <a:gd name="T44" fmla="*/ 36 w 74"/>
                <a:gd name="T45" fmla="*/ 36 h 38"/>
                <a:gd name="T46" fmla="*/ 36 w 74"/>
                <a:gd name="T47" fmla="*/ 34 h 38"/>
                <a:gd name="T48" fmla="*/ 36 w 74"/>
                <a:gd name="T49" fmla="*/ 32 h 38"/>
                <a:gd name="T50" fmla="*/ 38 w 74"/>
                <a:gd name="T51" fmla="*/ 30 h 38"/>
                <a:gd name="T52" fmla="*/ 40 w 74"/>
                <a:gd name="T53" fmla="*/ 28 h 38"/>
                <a:gd name="T54" fmla="*/ 40 w 74"/>
                <a:gd name="T55" fmla="*/ 26 h 38"/>
                <a:gd name="T56" fmla="*/ 42 w 74"/>
                <a:gd name="T57" fmla="*/ 24 h 38"/>
                <a:gd name="T58" fmla="*/ 44 w 74"/>
                <a:gd name="T59" fmla="*/ 22 h 38"/>
                <a:gd name="T60" fmla="*/ 46 w 74"/>
                <a:gd name="T61" fmla="*/ 22 h 38"/>
                <a:gd name="T62" fmla="*/ 50 w 74"/>
                <a:gd name="T63" fmla="*/ 20 h 38"/>
                <a:gd name="T64" fmla="*/ 60 w 74"/>
                <a:gd name="T65" fmla="*/ 20 h 38"/>
                <a:gd name="T66" fmla="*/ 62 w 74"/>
                <a:gd name="T67" fmla="*/ 20 h 38"/>
                <a:gd name="T68" fmla="*/ 64 w 74"/>
                <a:gd name="T69" fmla="*/ 22 h 38"/>
                <a:gd name="T70" fmla="*/ 68 w 74"/>
                <a:gd name="T71" fmla="*/ 22 h 38"/>
                <a:gd name="T72" fmla="*/ 70 w 74"/>
                <a:gd name="T73" fmla="*/ 22 h 38"/>
                <a:gd name="T74" fmla="*/ 72 w 74"/>
                <a:gd name="T75" fmla="*/ 22 h 38"/>
                <a:gd name="T76" fmla="*/ 74 w 74"/>
                <a:gd name="T77" fmla="*/ 20 h 38"/>
                <a:gd name="T78" fmla="*/ 74 w 74"/>
                <a:gd name="T79" fmla="*/ 20 h 38"/>
                <a:gd name="T80" fmla="*/ 74 w 74"/>
                <a:gd name="T81" fmla="*/ 18 h 38"/>
                <a:gd name="T82" fmla="*/ 72 w 74"/>
                <a:gd name="T83" fmla="*/ 16 h 38"/>
                <a:gd name="T84" fmla="*/ 70 w 74"/>
                <a:gd name="T85" fmla="*/ 16 h 38"/>
                <a:gd name="T86" fmla="*/ 66 w 74"/>
                <a:gd name="T87" fmla="*/ 14 h 38"/>
                <a:gd name="T88" fmla="*/ 64 w 74"/>
                <a:gd name="T89" fmla="*/ 12 h 38"/>
                <a:gd name="T90" fmla="*/ 62 w 74"/>
                <a:gd name="T91" fmla="*/ 8 h 38"/>
                <a:gd name="T92" fmla="*/ 60 w 74"/>
                <a:gd name="T93" fmla="*/ 4 h 38"/>
                <a:gd name="T94" fmla="*/ 60 w 74"/>
                <a:gd name="T95" fmla="*/ 2 h 38"/>
                <a:gd name="T96" fmla="*/ 58 w 74"/>
                <a:gd name="T97" fmla="*/ 0 h 38"/>
                <a:gd name="T98" fmla="*/ 58 w 74"/>
                <a:gd name="T99" fmla="*/ 0 h 38"/>
                <a:gd name="T100" fmla="*/ 56 w 74"/>
                <a:gd name="T101" fmla="*/ 0 h 38"/>
                <a:gd name="T102" fmla="*/ 54 w 74"/>
                <a:gd name="T103" fmla="*/ 2 h 38"/>
                <a:gd name="T104" fmla="*/ 50 w 74"/>
                <a:gd name="T105" fmla="*/ 2 h 38"/>
                <a:gd name="T106" fmla="*/ 46 w 74"/>
                <a:gd name="T107" fmla="*/ 4 h 38"/>
                <a:gd name="T108" fmla="*/ 40 w 74"/>
                <a:gd name="T109" fmla="*/ 6 h 38"/>
                <a:gd name="T110" fmla="*/ 36 w 74"/>
                <a:gd name="T111" fmla="*/ 8 h 38"/>
                <a:gd name="T112" fmla="*/ 28 w 74"/>
                <a:gd name="T113" fmla="*/ 8 h 3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4"/>
                <a:gd name="T172" fmla="*/ 0 h 38"/>
                <a:gd name="T173" fmla="*/ 74 w 74"/>
                <a:gd name="T174" fmla="*/ 38 h 3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4" h="38">
                  <a:moveTo>
                    <a:pt x="28" y="8"/>
                  </a:moveTo>
                  <a:lnTo>
                    <a:pt x="28" y="8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4" y="22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6" y="36"/>
                  </a:lnTo>
                  <a:lnTo>
                    <a:pt x="10" y="36"/>
                  </a:lnTo>
                  <a:lnTo>
                    <a:pt x="16" y="38"/>
                  </a:lnTo>
                  <a:lnTo>
                    <a:pt x="18" y="38"/>
                  </a:lnTo>
                  <a:lnTo>
                    <a:pt x="22" y="38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8" y="30"/>
                  </a:lnTo>
                  <a:lnTo>
                    <a:pt x="40" y="28"/>
                  </a:lnTo>
                  <a:lnTo>
                    <a:pt x="40" y="26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6" y="22"/>
                  </a:lnTo>
                  <a:lnTo>
                    <a:pt x="50" y="20"/>
                  </a:lnTo>
                  <a:lnTo>
                    <a:pt x="60" y="20"/>
                  </a:lnTo>
                  <a:lnTo>
                    <a:pt x="62" y="20"/>
                  </a:lnTo>
                  <a:lnTo>
                    <a:pt x="64" y="22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2" y="22"/>
                  </a:lnTo>
                  <a:lnTo>
                    <a:pt x="74" y="20"/>
                  </a:lnTo>
                  <a:lnTo>
                    <a:pt x="74" y="18"/>
                  </a:lnTo>
                  <a:lnTo>
                    <a:pt x="72" y="16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64" y="12"/>
                  </a:lnTo>
                  <a:lnTo>
                    <a:pt x="62" y="8"/>
                  </a:lnTo>
                  <a:lnTo>
                    <a:pt x="60" y="4"/>
                  </a:lnTo>
                  <a:lnTo>
                    <a:pt x="60" y="2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4" y="2"/>
                  </a:lnTo>
                  <a:lnTo>
                    <a:pt x="50" y="2"/>
                  </a:lnTo>
                  <a:lnTo>
                    <a:pt x="46" y="4"/>
                  </a:lnTo>
                  <a:lnTo>
                    <a:pt x="40" y="6"/>
                  </a:lnTo>
                  <a:lnTo>
                    <a:pt x="36" y="8"/>
                  </a:lnTo>
                  <a:lnTo>
                    <a:pt x="28" y="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84" name="Freeform 85"/>
            <p:cNvSpPr>
              <a:spLocks/>
            </p:cNvSpPr>
            <p:nvPr/>
          </p:nvSpPr>
          <p:spPr bwMode="gray">
            <a:xfrm>
              <a:off x="809" y="2944"/>
              <a:ext cx="32" cy="106"/>
            </a:xfrm>
            <a:custGeom>
              <a:avLst/>
              <a:gdLst>
                <a:gd name="T0" fmla="*/ 14 w 32"/>
                <a:gd name="T1" fmla="*/ 0 h 106"/>
                <a:gd name="T2" fmla="*/ 14 w 32"/>
                <a:gd name="T3" fmla="*/ 0 h 106"/>
                <a:gd name="T4" fmla="*/ 12 w 32"/>
                <a:gd name="T5" fmla="*/ 0 h 106"/>
                <a:gd name="T6" fmla="*/ 8 w 32"/>
                <a:gd name="T7" fmla="*/ 2 h 106"/>
                <a:gd name="T8" fmla="*/ 6 w 32"/>
                <a:gd name="T9" fmla="*/ 4 h 106"/>
                <a:gd name="T10" fmla="*/ 4 w 32"/>
                <a:gd name="T11" fmla="*/ 6 h 106"/>
                <a:gd name="T12" fmla="*/ 4 w 32"/>
                <a:gd name="T13" fmla="*/ 8 h 106"/>
                <a:gd name="T14" fmla="*/ 4 w 32"/>
                <a:gd name="T15" fmla="*/ 10 h 106"/>
                <a:gd name="T16" fmla="*/ 2 w 32"/>
                <a:gd name="T17" fmla="*/ 12 h 106"/>
                <a:gd name="T18" fmla="*/ 0 w 32"/>
                <a:gd name="T19" fmla="*/ 12 h 106"/>
                <a:gd name="T20" fmla="*/ 0 w 32"/>
                <a:gd name="T21" fmla="*/ 14 h 106"/>
                <a:gd name="T22" fmla="*/ 2 w 32"/>
                <a:gd name="T23" fmla="*/ 18 h 106"/>
                <a:gd name="T24" fmla="*/ 2 w 32"/>
                <a:gd name="T25" fmla="*/ 24 h 106"/>
                <a:gd name="T26" fmla="*/ 4 w 32"/>
                <a:gd name="T27" fmla="*/ 28 h 106"/>
                <a:gd name="T28" fmla="*/ 6 w 32"/>
                <a:gd name="T29" fmla="*/ 32 h 106"/>
                <a:gd name="T30" fmla="*/ 6 w 32"/>
                <a:gd name="T31" fmla="*/ 36 h 106"/>
                <a:gd name="T32" fmla="*/ 6 w 32"/>
                <a:gd name="T33" fmla="*/ 40 h 106"/>
                <a:gd name="T34" fmla="*/ 6 w 32"/>
                <a:gd name="T35" fmla="*/ 44 h 106"/>
                <a:gd name="T36" fmla="*/ 8 w 32"/>
                <a:gd name="T37" fmla="*/ 50 h 106"/>
                <a:gd name="T38" fmla="*/ 6 w 32"/>
                <a:gd name="T39" fmla="*/ 58 h 106"/>
                <a:gd name="T40" fmla="*/ 6 w 32"/>
                <a:gd name="T41" fmla="*/ 58 h 106"/>
                <a:gd name="T42" fmla="*/ 6 w 32"/>
                <a:gd name="T43" fmla="*/ 62 h 106"/>
                <a:gd name="T44" fmla="*/ 4 w 32"/>
                <a:gd name="T45" fmla="*/ 68 h 106"/>
                <a:gd name="T46" fmla="*/ 4 w 32"/>
                <a:gd name="T47" fmla="*/ 74 h 106"/>
                <a:gd name="T48" fmla="*/ 2 w 32"/>
                <a:gd name="T49" fmla="*/ 80 h 106"/>
                <a:gd name="T50" fmla="*/ 2 w 32"/>
                <a:gd name="T51" fmla="*/ 88 h 106"/>
                <a:gd name="T52" fmla="*/ 10 w 32"/>
                <a:gd name="T53" fmla="*/ 104 h 106"/>
                <a:gd name="T54" fmla="*/ 28 w 32"/>
                <a:gd name="T55" fmla="*/ 106 h 106"/>
                <a:gd name="T56" fmla="*/ 28 w 32"/>
                <a:gd name="T57" fmla="*/ 102 h 106"/>
                <a:gd name="T58" fmla="*/ 30 w 32"/>
                <a:gd name="T59" fmla="*/ 88 h 106"/>
                <a:gd name="T60" fmla="*/ 32 w 32"/>
                <a:gd name="T61" fmla="*/ 74 h 106"/>
                <a:gd name="T62" fmla="*/ 32 w 32"/>
                <a:gd name="T63" fmla="*/ 62 h 106"/>
                <a:gd name="T64" fmla="*/ 32 w 32"/>
                <a:gd name="T65" fmla="*/ 50 h 106"/>
                <a:gd name="T66" fmla="*/ 30 w 32"/>
                <a:gd name="T67" fmla="*/ 40 h 106"/>
                <a:gd name="T68" fmla="*/ 30 w 32"/>
                <a:gd name="T69" fmla="*/ 36 h 106"/>
                <a:gd name="T70" fmla="*/ 24 w 32"/>
                <a:gd name="T71" fmla="*/ 8 h 106"/>
                <a:gd name="T72" fmla="*/ 20 w 32"/>
                <a:gd name="T73" fmla="*/ 2 h 106"/>
                <a:gd name="T74" fmla="*/ 14 w 32"/>
                <a:gd name="T75" fmla="*/ 0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2"/>
                <a:gd name="T115" fmla="*/ 0 h 106"/>
                <a:gd name="T116" fmla="*/ 32 w 32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2" h="106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2" y="24"/>
                  </a:lnTo>
                  <a:lnTo>
                    <a:pt x="4" y="28"/>
                  </a:lnTo>
                  <a:lnTo>
                    <a:pt x="6" y="32"/>
                  </a:lnTo>
                  <a:lnTo>
                    <a:pt x="6" y="36"/>
                  </a:lnTo>
                  <a:lnTo>
                    <a:pt x="6" y="40"/>
                  </a:lnTo>
                  <a:lnTo>
                    <a:pt x="6" y="44"/>
                  </a:lnTo>
                  <a:lnTo>
                    <a:pt x="8" y="50"/>
                  </a:lnTo>
                  <a:lnTo>
                    <a:pt x="6" y="58"/>
                  </a:lnTo>
                  <a:lnTo>
                    <a:pt x="6" y="62"/>
                  </a:lnTo>
                  <a:lnTo>
                    <a:pt x="4" y="68"/>
                  </a:lnTo>
                  <a:lnTo>
                    <a:pt x="4" y="74"/>
                  </a:lnTo>
                  <a:lnTo>
                    <a:pt x="2" y="80"/>
                  </a:lnTo>
                  <a:lnTo>
                    <a:pt x="2" y="88"/>
                  </a:lnTo>
                  <a:lnTo>
                    <a:pt x="10" y="104"/>
                  </a:lnTo>
                  <a:lnTo>
                    <a:pt x="28" y="106"/>
                  </a:lnTo>
                  <a:lnTo>
                    <a:pt x="28" y="102"/>
                  </a:lnTo>
                  <a:lnTo>
                    <a:pt x="30" y="88"/>
                  </a:lnTo>
                  <a:lnTo>
                    <a:pt x="32" y="74"/>
                  </a:lnTo>
                  <a:lnTo>
                    <a:pt x="32" y="62"/>
                  </a:lnTo>
                  <a:lnTo>
                    <a:pt x="32" y="50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24" y="8"/>
                  </a:lnTo>
                  <a:lnTo>
                    <a:pt x="20" y="2"/>
                  </a:lnTo>
                  <a:lnTo>
                    <a:pt x="14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85" name="Freeform 86"/>
            <p:cNvSpPr>
              <a:spLocks/>
            </p:cNvSpPr>
            <p:nvPr/>
          </p:nvSpPr>
          <p:spPr bwMode="gray">
            <a:xfrm>
              <a:off x="829" y="2944"/>
              <a:ext cx="26" cy="106"/>
            </a:xfrm>
            <a:custGeom>
              <a:avLst/>
              <a:gdLst>
                <a:gd name="T0" fmla="*/ 0 w 26"/>
                <a:gd name="T1" fmla="*/ 2 h 106"/>
                <a:gd name="T2" fmla="*/ 0 w 26"/>
                <a:gd name="T3" fmla="*/ 2 h 106"/>
                <a:gd name="T4" fmla="*/ 4 w 26"/>
                <a:gd name="T5" fmla="*/ 0 h 106"/>
                <a:gd name="T6" fmla="*/ 8 w 26"/>
                <a:gd name="T7" fmla="*/ 2 h 106"/>
                <a:gd name="T8" fmla="*/ 14 w 26"/>
                <a:gd name="T9" fmla="*/ 2 h 106"/>
                <a:gd name="T10" fmla="*/ 14 w 26"/>
                <a:gd name="T11" fmla="*/ 4 h 106"/>
                <a:gd name="T12" fmla="*/ 14 w 26"/>
                <a:gd name="T13" fmla="*/ 6 h 106"/>
                <a:gd name="T14" fmla="*/ 14 w 26"/>
                <a:gd name="T15" fmla="*/ 8 h 106"/>
                <a:gd name="T16" fmla="*/ 14 w 26"/>
                <a:gd name="T17" fmla="*/ 10 h 106"/>
                <a:gd name="T18" fmla="*/ 16 w 26"/>
                <a:gd name="T19" fmla="*/ 12 h 106"/>
                <a:gd name="T20" fmla="*/ 18 w 26"/>
                <a:gd name="T21" fmla="*/ 14 h 106"/>
                <a:gd name="T22" fmla="*/ 18 w 26"/>
                <a:gd name="T23" fmla="*/ 14 h 106"/>
                <a:gd name="T24" fmla="*/ 20 w 26"/>
                <a:gd name="T25" fmla="*/ 18 h 106"/>
                <a:gd name="T26" fmla="*/ 24 w 26"/>
                <a:gd name="T27" fmla="*/ 22 h 106"/>
                <a:gd name="T28" fmla="*/ 24 w 26"/>
                <a:gd name="T29" fmla="*/ 28 h 106"/>
                <a:gd name="T30" fmla="*/ 26 w 26"/>
                <a:gd name="T31" fmla="*/ 36 h 106"/>
                <a:gd name="T32" fmla="*/ 26 w 26"/>
                <a:gd name="T33" fmla="*/ 42 h 106"/>
                <a:gd name="T34" fmla="*/ 26 w 26"/>
                <a:gd name="T35" fmla="*/ 56 h 106"/>
                <a:gd name="T36" fmla="*/ 26 w 26"/>
                <a:gd name="T37" fmla="*/ 74 h 106"/>
                <a:gd name="T38" fmla="*/ 26 w 26"/>
                <a:gd name="T39" fmla="*/ 90 h 106"/>
                <a:gd name="T40" fmla="*/ 26 w 26"/>
                <a:gd name="T41" fmla="*/ 96 h 106"/>
                <a:gd name="T42" fmla="*/ 24 w 26"/>
                <a:gd name="T43" fmla="*/ 96 h 106"/>
                <a:gd name="T44" fmla="*/ 20 w 26"/>
                <a:gd name="T45" fmla="*/ 98 h 106"/>
                <a:gd name="T46" fmla="*/ 18 w 26"/>
                <a:gd name="T47" fmla="*/ 100 h 106"/>
                <a:gd name="T48" fmla="*/ 14 w 26"/>
                <a:gd name="T49" fmla="*/ 102 h 106"/>
                <a:gd name="T50" fmla="*/ 8 w 26"/>
                <a:gd name="T51" fmla="*/ 106 h 106"/>
                <a:gd name="T52" fmla="*/ 8 w 26"/>
                <a:gd name="T53" fmla="*/ 102 h 106"/>
                <a:gd name="T54" fmla="*/ 10 w 26"/>
                <a:gd name="T55" fmla="*/ 88 h 106"/>
                <a:gd name="T56" fmla="*/ 12 w 26"/>
                <a:gd name="T57" fmla="*/ 74 h 106"/>
                <a:gd name="T58" fmla="*/ 12 w 26"/>
                <a:gd name="T59" fmla="*/ 60 h 106"/>
                <a:gd name="T60" fmla="*/ 10 w 26"/>
                <a:gd name="T61" fmla="*/ 48 h 106"/>
                <a:gd name="T62" fmla="*/ 10 w 26"/>
                <a:gd name="T63" fmla="*/ 40 h 106"/>
                <a:gd name="T64" fmla="*/ 10 w 26"/>
                <a:gd name="T65" fmla="*/ 34 h 106"/>
                <a:gd name="T66" fmla="*/ 8 w 26"/>
                <a:gd name="T67" fmla="*/ 28 h 106"/>
                <a:gd name="T68" fmla="*/ 6 w 26"/>
                <a:gd name="T69" fmla="*/ 10 h 106"/>
                <a:gd name="T70" fmla="*/ 4 w 26"/>
                <a:gd name="T71" fmla="*/ 10 h 106"/>
                <a:gd name="T72" fmla="*/ 4 w 26"/>
                <a:gd name="T73" fmla="*/ 8 h 106"/>
                <a:gd name="T74" fmla="*/ 2 w 26"/>
                <a:gd name="T75" fmla="*/ 4 h 106"/>
                <a:gd name="T76" fmla="*/ 2 w 26"/>
                <a:gd name="T77" fmla="*/ 2 h 106"/>
                <a:gd name="T78" fmla="*/ 0 w 26"/>
                <a:gd name="T79" fmla="*/ 2 h 10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6"/>
                <a:gd name="T121" fmla="*/ 0 h 106"/>
                <a:gd name="T122" fmla="*/ 26 w 26"/>
                <a:gd name="T123" fmla="*/ 106 h 10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6" h="106">
                  <a:moveTo>
                    <a:pt x="0" y="2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20" y="18"/>
                  </a:lnTo>
                  <a:lnTo>
                    <a:pt x="24" y="22"/>
                  </a:lnTo>
                  <a:lnTo>
                    <a:pt x="24" y="28"/>
                  </a:lnTo>
                  <a:lnTo>
                    <a:pt x="26" y="36"/>
                  </a:lnTo>
                  <a:lnTo>
                    <a:pt x="26" y="42"/>
                  </a:lnTo>
                  <a:lnTo>
                    <a:pt x="26" y="56"/>
                  </a:lnTo>
                  <a:lnTo>
                    <a:pt x="26" y="74"/>
                  </a:lnTo>
                  <a:lnTo>
                    <a:pt x="26" y="90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0" y="98"/>
                  </a:lnTo>
                  <a:lnTo>
                    <a:pt x="18" y="100"/>
                  </a:lnTo>
                  <a:lnTo>
                    <a:pt x="14" y="102"/>
                  </a:lnTo>
                  <a:lnTo>
                    <a:pt x="8" y="106"/>
                  </a:lnTo>
                  <a:lnTo>
                    <a:pt x="8" y="102"/>
                  </a:lnTo>
                  <a:lnTo>
                    <a:pt x="10" y="88"/>
                  </a:lnTo>
                  <a:lnTo>
                    <a:pt x="12" y="74"/>
                  </a:lnTo>
                  <a:lnTo>
                    <a:pt x="12" y="60"/>
                  </a:lnTo>
                  <a:lnTo>
                    <a:pt x="10" y="48"/>
                  </a:lnTo>
                  <a:lnTo>
                    <a:pt x="10" y="40"/>
                  </a:lnTo>
                  <a:lnTo>
                    <a:pt x="10" y="34"/>
                  </a:lnTo>
                  <a:lnTo>
                    <a:pt x="8" y="28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86" name="Freeform 87"/>
            <p:cNvSpPr>
              <a:spLocks/>
            </p:cNvSpPr>
            <p:nvPr/>
          </p:nvSpPr>
          <p:spPr bwMode="gray">
            <a:xfrm>
              <a:off x="841" y="2938"/>
              <a:ext cx="42" cy="102"/>
            </a:xfrm>
            <a:custGeom>
              <a:avLst/>
              <a:gdLst>
                <a:gd name="T0" fmla="*/ 14 w 42"/>
                <a:gd name="T1" fmla="*/ 102 h 102"/>
                <a:gd name="T2" fmla="*/ 14 w 42"/>
                <a:gd name="T3" fmla="*/ 96 h 102"/>
                <a:gd name="T4" fmla="*/ 14 w 42"/>
                <a:gd name="T5" fmla="*/ 82 h 102"/>
                <a:gd name="T6" fmla="*/ 14 w 42"/>
                <a:gd name="T7" fmla="*/ 64 h 102"/>
                <a:gd name="T8" fmla="*/ 14 w 42"/>
                <a:gd name="T9" fmla="*/ 46 h 102"/>
                <a:gd name="T10" fmla="*/ 14 w 42"/>
                <a:gd name="T11" fmla="*/ 36 h 102"/>
                <a:gd name="T12" fmla="*/ 12 w 42"/>
                <a:gd name="T13" fmla="*/ 30 h 102"/>
                <a:gd name="T14" fmla="*/ 8 w 42"/>
                <a:gd name="T15" fmla="*/ 24 h 102"/>
                <a:gd name="T16" fmla="*/ 6 w 42"/>
                <a:gd name="T17" fmla="*/ 20 h 102"/>
                <a:gd name="T18" fmla="*/ 2 w 42"/>
                <a:gd name="T19" fmla="*/ 18 h 102"/>
                <a:gd name="T20" fmla="*/ 0 w 42"/>
                <a:gd name="T21" fmla="*/ 12 h 102"/>
                <a:gd name="T22" fmla="*/ 2 w 42"/>
                <a:gd name="T23" fmla="*/ 8 h 102"/>
                <a:gd name="T24" fmla="*/ 14 w 42"/>
                <a:gd name="T25" fmla="*/ 8 h 102"/>
                <a:gd name="T26" fmla="*/ 16 w 42"/>
                <a:gd name="T27" fmla="*/ 0 h 102"/>
                <a:gd name="T28" fmla="*/ 28 w 42"/>
                <a:gd name="T29" fmla="*/ 10 h 102"/>
                <a:gd name="T30" fmla="*/ 30 w 42"/>
                <a:gd name="T31" fmla="*/ 12 h 102"/>
                <a:gd name="T32" fmla="*/ 34 w 42"/>
                <a:gd name="T33" fmla="*/ 16 h 102"/>
                <a:gd name="T34" fmla="*/ 40 w 42"/>
                <a:gd name="T35" fmla="*/ 22 h 102"/>
                <a:gd name="T36" fmla="*/ 42 w 42"/>
                <a:gd name="T37" fmla="*/ 34 h 102"/>
                <a:gd name="T38" fmla="*/ 38 w 42"/>
                <a:gd name="T39" fmla="*/ 48 h 102"/>
                <a:gd name="T40" fmla="*/ 38 w 42"/>
                <a:gd name="T41" fmla="*/ 52 h 102"/>
                <a:gd name="T42" fmla="*/ 36 w 42"/>
                <a:gd name="T43" fmla="*/ 64 h 102"/>
                <a:gd name="T44" fmla="*/ 36 w 42"/>
                <a:gd name="T45" fmla="*/ 82 h 102"/>
                <a:gd name="T46" fmla="*/ 34 w 42"/>
                <a:gd name="T47" fmla="*/ 98 h 102"/>
                <a:gd name="T48" fmla="*/ 14 w 42"/>
                <a:gd name="T49" fmla="*/ 102 h 10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2"/>
                <a:gd name="T76" fmla="*/ 0 h 102"/>
                <a:gd name="T77" fmla="*/ 42 w 42"/>
                <a:gd name="T78" fmla="*/ 102 h 10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2" h="102">
                  <a:moveTo>
                    <a:pt x="14" y="102"/>
                  </a:moveTo>
                  <a:lnTo>
                    <a:pt x="14" y="96"/>
                  </a:lnTo>
                  <a:lnTo>
                    <a:pt x="14" y="82"/>
                  </a:lnTo>
                  <a:lnTo>
                    <a:pt x="14" y="64"/>
                  </a:lnTo>
                  <a:lnTo>
                    <a:pt x="14" y="46"/>
                  </a:lnTo>
                  <a:lnTo>
                    <a:pt x="14" y="36"/>
                  </a:lnTo>
                  <a:lnTo>
                    <a:pt x="12" y="30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4" y="16"/>
                  </a:lnTo>
                  <a:lnTo>
                    <a:pt x="40" y="22"/>
                  </a:lnTo>
                  <a:lnTo>
                    <a:pt x="42" y="34"/>
                  </a:lnTo>
                  <a:lnTo>
                    <a:pt x="38" y="48"/>
                  </a:lnTo>
                  <a:lnTo>
                    <a:pt x="38" y="52"/>
                  </a:lnTo>
                  <a:lnTo>
                    <a:pt x="36" y="64"/>
                  </a:lnTo>
                  <a:lnTo>
                    <a:pt x="36" y="82"/>
                  </a:lnTo>
                  <a:lnTo>
                    <a:pt x="34" y="98"/>
                  </a:lnTo>
                  <a:lnTo>
                    <a:pt x="14" y="10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87" name="Freeform 88"/>
            <p:cNvSpPr>
              <a:spLocks/>
            </p:cNvSpPr>
            <p:nvPr/>
          </p:nvSpPr>
          <p:spPr bwMode="gray">
            <a:xfrm>
              <a:off x="683" y="2614"/>
              <a:ext cx="158" cy="126"/>
            </a:xfrm>
            <a:custGeom>
              <a:avLst/>
              <a:gdLst>
                <a:gd name="T0" fmla="*/ 0 w 158"/>
                <a:gd name="T1" fmla="*/ 120 h 126"/>
                <a:gd name="T2" fmla="*/ 2 w 158"/>
                <a:gd name="T3" fmla="*/ 118 h 126"/>
                <a:gd name="T4" fmla="*/ 2 w 158"/>
                <a:gd name="T5" fmla="*/ 116 h 126"/>
                <a:gd name="T6" fmla="*/ 14 w 158"/>
                <a:gd name="T7" fmla="*/ 112 h 126"/>
                <a:gd name="T8" fmla="*/ 22 w 158"/>
                <a:gd name="T9" fmla="*/ 106 h 126"/>
                <a:gd name="T10" fmla="*/ 30 w 158"/>
                <a:gd name="T11" fmla="*/ 98 h 126"/>
                <a:gd name="T12" fmla="*/ 38 w 158"/>
                <a:gd name="T13" fmla="*/ 90 h 126"/>
                <a:gd name="T14" fmla="*/ 44 w 158"/>
                <a:gd name="T15" fmla="*/ 82 h 126"/>
                <a:gd name="T16" fmla="*/ 46 w 158"/>
                <a:gd name="T17" fmla="*/ 80 h 126"/>
                <a:gd name="T18" fmla="*/ 46 w 158"/>
                <a:gd name="T19" fmla="*/ 68 h 126"/>
                <a:gd name="T20" fmla="*/ 50 w 158"/>
                <a:gd name="T21" fmla="*/ 60 h 126"/>
                <a:gd name="T22" fmla="*/ 56 w 158"/>
                <a:gd name="T23" fmla="*/ 54 h 126"/>
                <a:gd name="T24" fmla="*/ 60 w 158"/>
                <a:gd name="T25" fmla="*/ 48 h 126"/>
                <a:gd name="T26" fmla="*/ 60 w 158"/>
                <a:gd name="T27" fmla="*/ 44 h 126"/>
                <a:gd name="T28" fmla="*/ 64 w 158"/>
                <a:gd name="T29" fmla="*/ 40 h 126"/>
                <a:gd name="T30" fmla="*/ 66 w 158"/>
                <a:gd name="T31" fmla="*/ 36 h 126"/>
                <a:gd name="T32" fmla="*/ 70 w 158"/>
                <a:gd name="T33" fmla="*/ 34 h 126"/>
                <a:gd name="T34" fmla="*/ 74 w 158"/>
                <a:gd name="T35" fmla="*/ 32 h 126"/>
                <a:gd name="T36" fmla="*/ 76 w 158"/>
                <a:gd name="T37" fmla="*/ 30 h 126"/>
                <a:gd name="T38" fmla="*/ 78 w 158"/>
                <a:gd name="T39" fmla="*/ 30 h 126"/>
                <a:gd name="T40" fmla="*/ 76 w 158"/>
                <a:gd name="T41" fmla="*/ 20 h 126"/>
                <a:gd name="T42" fmla="*/ 76 w 158"/>
                <a:gd name="T43" fmla="*/ 14 h 126"/>
                <a:gd name="T44" fmla="*/ 78 w 158"/>
                <a:gd name="T45" fmla="*/ 8 h 126"/>
                <a:gd name="T46" fmla="*/ 78 w 158"/>
                <a:gd name="T47" fmla="*/ 4 h 126"/>
                <a:gd name="T48" fmla="*/ 80 w 158"/>
                <a:gd name="T49" fmla="*/ 0 h 126"/>
                <a:gd name="T50" fmla="*/ 80 w 158"/>
                <a:gd name="T51" fmla="*/ 0 h 126"/>
                <a:gd name="T52" fmla="*/ 82 w 158"/>
                <a:gd name="T53" fmla="*/ 0 h 126"/>
                <a:gd name="T54" fmla="*/ 84 w 158"/>
                <a:gd name="T55" fmla="*/ 2 h 126"/>
                <a:gd name="T56" fmla="*/ 88 w 158"/>
                <a:gd name="T57" fmla="*/ 4 h 126"/>
                <a:gd name="T58" fmla="*/ 92 w 158"/>
                <a:gd name="T59" fmla="*/ 6 h 126"/>
                <a:gd name="T60" fmla="*/ 98 w 158"/>
                <a:gd name="T61" fmla="*/ 8 h 126"/>
                <a:gd name="T62" fmla="*/ 104 w 158"/>
                <a:gd name="T63" fmla="*/ 10 h 126"/>
                <a:gd name="T64" fmla="*/ 114 w 158"/>
                <a:gd name="T65" fmla="*/ 12 h 126"/>
                <a:gd name="T66" fmla="*/ 126 w 158"/>
                <a:gd name="T67" fmla="*/ 12 h 126"/>
                <a:gd name="T68" fmla="*/ 134 w 158"/>
                <a:gd name="T69" fmla="*/ 12 h 126"/>
                <a:gd name="T70" fmla="*/ 136 w 158"/>
                <a:gd name="T71" fmla="*/ 12 h 126"/>
                <a:gd name="T72" fmla="*/ 138 w 158"/>
                <a:gd name="T73" fmla="*/ 12 h 126"/>
                <a:gd name="T74" fmla="*/ 142 w 158"/>
                <a:gd name="T75" fmla="*/ 14 h 126"/>
                <a:gd name="T76" fmla="*/ 144 w 158"/>
                <a:gd name="T77" fmla="*/ 18 h 126"/>
                <a:gd name="T78" fmla="*/ 146 w 158"/>
                <a:gd name="T79" fmla="*/ 22 h 126"/>
                <a:gd name="T80" fmla="*/ 146 w 158"/>
                <a:gd name="T81" fmla="*/ 28 h 126"/>
                <a:gd name="T82" fmla="*/ 146 w 158"/>
                <a:gd name="T83" fmla="*/ 34 h 126"/>
                <a:gd name="T84" fmla="*/ 146 w 158"/>
                <a:gd name="T85" fmla="*/ 38 h 126"/>
                <a:gd name="T86" fmla="*/ 148 w 158"/>
                <a:gd name="T87" fmla="*/ 42 h 126"/>
                <a:gd name="T88" fmla="*/ 150 w 158"/>
                <a:gd name="T89" fmla="*/ 46 h 126"/>
                <a:gd name="T90" fmla="*/ 158 w 158"/>
                <a:gd name="T91" fmla="*/ 54 h 126"/>
                <a:gd name="T92" fmla="*/ 156 w 158"/>
                <a:gd name="T93" fmla="*/ 54 h 126"/>
                <a:gd name="T94" fmla="*/ 154 w 158"/>
                <a:gd name="T95" fmla="*/ 54 h 126"/>
                <a:gd name="T96" fmla="*/ 150 w 158"/>
                <a:gd name="T97" fmla="*/ 54 h 126"/>
                <a:gd name="T98" fmla="*/ 146 w 158"/>
                <a:gd name="T99" fmla="*/ 54 h 126"/>
                <a:gd name="T100" fmla="*/ 142 w 158"/>
                <a:gd name="T101" fmla="*/ 54 h 126"/>
                <a:gd name="T102" fmla="*/ 140 w 158"/>
                <a:gd name="T103" fmla="*/ 56 h 126"/>
                <a:gd name="T104" fmla="*/ 136 w 158"/>
                <a:gd name="T105" fmla="*/ 58 h 126"/>
                <a:gd name="T106" fmla="*/ 136 w 158"/>
                <a:gd name="T107" fmla="*/ 62 h 126"/>
                <a:gd name="T108" fmla="*/ 134 w 158"/>
                <a:gd name="T109" fmla="*/ 74 h 126"/>
                <a:gd name="T110" fmla="*/ 82 w 158"/>
                <a:gd name="T111" fmla="*/ 92 h 126"/>
                <a:gd name="T112" fmla="*/ 68 w 158"/>
                <a:gd name="T113" fmla="*/ 96 h 126"/>
                <a:gd name="T114" fmla="*/ 60 w 158"/>
                <a:gd name="T115" fmla="*/ 104 h 126"/>
                <a:gd name="T116" fmla="*/ 48 w 158"/>
                <a:gd name="T117" fmla="*/ 110 h 126"/>
                <a:gd name="T118" fmla="*/ 52 w 158"/>
                <a:gd name="T119" fmla="*/ 126 h 126"/>
                <a:gd name="T120" fmla="*/ 0 w 158"/>
                <a:gd name="T121" fmla="*/ 120 h 12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58"/>
                <a:gd name="T184" fmla="*/ 0 h 126"/>
                <a:gd name="T185" fmla="*/ 158 w 158"/>
                <a:gd name="T186" fmla="*/ 126 h 12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58" h="126">
                  <a:moveTo>
                    <a:pt x="0" y="120"/>
                  </a:moveTo>
                  <a:lnTo>
                    <a:pt x="2" y="118"/>
                  </a:lnTo>
                  <a:lnTo>
                    <a:pt x="2" y="116"/>
                  </a:lnTo>
                  <a:lnTo>
                    <a:pt x="14" y="112"/>
                  </a:lnTo>
                  <a:lnTo>
                    <a:pt x="22" y="106"/>
                  </a:lnTo>
                  <a:lnTo>
                    <a:pt x="30" y="98"/>
                  </a:lnTo>
                  <a:lnTo>
                    <a:pt x="38" y="90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6" y="68"/>
                  </a:lnTo>
                  <a:lnTo>
                    <a:pt x="50" y="60"/>
                  </a:lnTo>
                  <a:lnTo>
                    <a:pt x="56" y="54"/>
                  </a:lnTo>
                  <a:lnTo>
                    <a:pt x="60" y="48"/>
                  </a:lnTo>
                  <a:lnTo>
                    <a:pt x="60" y="44"/>
                  </a:lnTo>
                  <a:lnTo>
                    <a:pt x="64" y="40"/>
                  </a:lnTo>
                  <a:lnTo>
                    <a:pt x="66" y="36"/>
                  </a:lnTo>
                  <a:lnTo>
                    <a:pt x="70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8" y="30"/>
                  </a:lnTo>
                  <a:lnTo>
                    <a:pt x="76" y="20"/>
                  </a:lnTo>
                  <a:lnTo>
                    <a:pt x="76" y="14"/>
                  </a:lnTo>
                  <a:lnTo>
                    <a:pt x="78" y="8"/>
                  </a:lnTo>
                  <a:lnTo>
                    <a:pt x="78" y="4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2"/>
                  </a:lnTo>
                  <a:lnTo>
                    <a:pt x="88" y="4"/>
                  </a:lnTo>
                  <a:lnTo>
                    <a:pt x="92" y="6"/>
                  </a:lnTo>
                  <a:lnTo>
                    <a:pt x="98" y="8"/>
                  </a:lnTo>
                  <a:lnTo>
                    <a:pt x="104" y="10"/>
                  </a:lnTo>
                  <a:lnTo>
                    <a:pt x="114" y="12"/>
                  </a:lnTo>
                  <a:lnTo>
                    <a:pt x="126" y="12"/>
                  </a:lnTo>
                  <a:lnTo>
                    <a:pt x="134" y="12"/>
                  </a:lnTo>
                  <a:lnTo>
                    <a:pt x="136" y="12"/>
                  </a:lnTo>
                  <a:lnTo>
                    <a:pt x="138" y="12"/>
                  </a:lnTo>
                  <a:lnTo>
                    <a:pt x="142" y="14"/>
                  </a:lnTo>
                  <a:lnTo>
                    <a:pt x="144" y="18"/>
                  </a:lnTo>
                  <a:lnTo>
                    <a:pt x="146" y="22"/>
                  </a:lnTo>
                  <a:lnTo>
                    <a:pt x="146" y="28"/>
                  </a:lnTo>
                  <a:lnTo>
                    <a:pt x="146" y="34"/>
                  </a:lnTo>
                  <a:lnTo>
                    <a:pt x="146" y="38"/>
                  </a:lnTo>
                  <a:lnTo>
                    <a:pt x="148" y="42"/>
                  </a:lnTo>
                  <a:lnTo>
                    <a:pt x="150" y="46"/>
                  </a:lnTo>
                  <a:lnTo>
                    <a:pt x="158" y="54"/>
                  </a:lnTo>
                  <a:lnTo>
                    <a:pt x="156" y="54"/>
                  </a:lnTo>
                  <a:lnTo>
                    <a:pt x="154" y="54"/>
                  </a:lnTo>
                  <a:lnTo>
                    <a:pt x="150" y="54"/>
                  </a:lnTo>
                  <a:lnTo>
                    <a:pt x="146" y="54"/>
                  </a:lnTo>
                  <a:lnTo>
                    <a:pt x="142" y="54"/>
                  </a:lnTo>
                  <a:lnTo>
                    <a:pt x="140" y="56"/>
                  </a:lnTo>
                  <a:lnTo>
                    <a:pt x="136" y="58"/>
                  </a:lnTo>
                  <a:lnTo>
                    <a:pt x="136" y="62"/>
                  </a:lnTo>
                  <a:lnTo>
                    <a:pt x="134" y="74"/>
                  </a:lnTo>
                  <a:lnTo>
                    <a:pt x="82" y="92"/>
                  </a:lnTo>
                  <a:lnTo>
                    <a:pt x="68" y="96"/>
                  </a:lnTo>
                  <a:lnTo>
                    <a:pt x="60" y="104"/>
                  </a:lnTo>
                  <a:lnTo>
                    <a:pt x="48" y="110"/>
                  </a:lnTo>
                  <a:lnTo>
                    <a:pt x="52" y="126"/>
                  </a:lnTo>
                  <a:lnTo>
                    <a:pt x="0" y="12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88" name="Freeform 89"/>
            <p:cNvSpPr>
              <a:spLocks/>
            </p:cNvSpPr>
            <p:nvPr/>
          </p:nvSpPr>
          <p:spPr bwMode="gray">
            <a:xfrm>
              <a:off x="941" y="2592"/>
              <a:ext cx="52" cy="112"/>
            </a:xfrm>
            <a:custGeom>
              <a:avLst/>
              <a:gdLst>
                <a:gd name="T0" fmla="*/ 8 w 52"/>
                <a:gd name="T1" fmla="*/ 12 h 112"/>
                <a:gd name="T2" fmla="*/ 6 w 52"/>
                <a:gd name="T3" fmla="*/ 18 h 112"/>
                <a:gd name="T4" fmla="*/ 4 w 52"/>
                <a:gd name="T5" fmla="*/ 28 h 112"/>
                <a:gd name="T6" fmla="*/ 4 w 52"/>
                <a:gd name="T7" fmla="*/ 32 h 112"/>
                <a:gd name="T8" fmla="*/ 2 w 52"/>
                <a:gd name="T9" fmla="*/ 38 h 112"/>
                <a:gd name="T10" fmla="*/ 0 w 52"/>
                <a:gd name="T11" fmla="*/ 40 h 112"/>
                <a:gd name="T12" fmla="*/ 0 w 52"/>
                <a:gd name="T13" fmla="*/ 46 h 112"/>
                <a:gd name="T14" fmla="*/ 2 w 52"/>
                <a:gd name="T15" fmla="*/ 50 h 112"/>
                <a:gd name="T16" fmla="*/ 2 w 52"/>
                <a:gd name="T17" fmla="*/ 54 h 112"/>
                <a:gd name="T18" fmla="*/ 2 w 52"/>
                <a:gd name="T19" fmla="*/ 58 h 112"/>
                <a:gd name="T20" fmla="*/ 6 w 52"/>
                <a:gd name="T21" fmla="*/ 64 h 112"/>
                <a:gd name="T22" fmla="*/ 8 w 52"/>
                <a:gd name="T23" fmla="*/ 64 h 112"/>
                <a:gd name="T24" fmla="*/ 10 w 52"/>
                <a:gd name="T25" fmla="*/ 68 h 112"/>
                <a:gd name="T26" fmla="*/ 14 w 52"/>
                <a:gd name="T27" fmla="*/ 88 h 112"/>
                <a:gd name="T28" fmla="*/ 22 w 52"/>
                <a:gd name="T29" fmla="*/ 112 h 112"/>
                <a:gd name="T30" fmla="*/ 26 w 52"/>
                <a:gd name="T31" fmla="*/ 108 h 112"/>
                <a:gd name="T32" fmla="*/ 34 w 52"/>
                <a:gd name="T33" fmla="*/ 102 h 112"/>
                <a:gd name="T34" fmla="*/ 40 w 52"/>
                <a:gd name="T35" fmla="*/ 96 h 112"/>
                <a:gd name="T36" fmla="*/ 40 w 52"/>
                <a:gd name="T37" fmla="*/ 92 h 112"/>
                <a:gd name="T38" fmla="*/ 38 w 52"/>
                <a:gd name="T39" fmla="*/ 88 h 112"/>
                <a:gd name="T40" fmla="*/ 38 w 52"/>
                <a:gd name="T41" fmla="*/ 84 h 112"/>
                <a:gd name="T42" fmla="*/ 44 w 52"/>
                <a:gd name="T43" fmla="*/ 82 h 112"/>
                <a:gd name="T44" fmla="*/ 48 w 52"/>
                <a:gd name="T45" fmla="*/ 76 h 112"/>
                <a:gd name="T46" fmla="*/ 46 w 52"/>
                <a:gd name="T47" fmla="*/ 68 h 112"/>
                <a:gd name="T48" fmla="*/ 44 w 52"/>
                <a:gd name="T49" fmla="*/ 62 h 112"/>
                <a:gd name="T50" fmla="*/ 42 w 52"/>
                <a:gd name="T51" fmla="*/ 60 h 112"/>
                <a:gd name="T52" fmla="*/ 42 w 52"/>
                <a:gd name="T53" fmla="*/ 54 h 112"/>
                <a:gd name="T54" fmla="*/ 44 w 52"/>
                <a:gd name="T55" fmla="*/ 50 h 112"/>
                <a:gd name="T56" fmla="*/ 48 w 52"/>
                <a:gd name="T57" fmla="*/ 46 h 112"/>
                <a:gd name="T58" fmla="*/ 50 w 52"/>
                <a:gd name="T59" fmla="*/ 44 h 112"/>
                <a:gd name="T60" fmla="*/ 50 w 52"/>
                <a:gd name="T61" fmla="*/ 42 h 112"/>
                <a:gd name="T62" fmla="*/ 48 w 52"/>
                <a:gd name="T63" fmla="*/ 40 h 112"/>
                <a:gd name="T64" fmla="*/ 46 w 52"/>
                <a:gd name="T65" fmla="*/ 36 h 112"/>
                <a:gd name="T66" fmla="*/ 44 w 52"/>
                <a:gd name="T67" fmla="*/ 28 h 112"/>
                <a:gd name="T68" fmla="*/ 46 w 52"/>
                <a:gd name="T69" fmla="*/ 24 h 112"/>
                <a:gd name="T70" fmla="*/ 52 w 52"/>
                <a:gd name="T71" fmla="*/ 20 h 112"/>
                <a:gd name="T72" fmla="*/ 32 w 52"/>
                <a:gd name="T73" fmla="*/ 2 h 112"/>
                <a:gd name="T74" fmla="*/ 30 w 52"/>
                <a:gd name="T75" fmla="*/ 0 h 112"/>
                <a:gd name="T76" fmla="*/ 22 w 52"/>
                <a:gd name="T77" fmla="*/ 2 h 112"/>
                <a:gd name="T78" fmla="*/ 16 w 52"/>
                <a:gd name="T79" fmla="*/ 4 h 112"/>
                <a:gd name="T80" fmla="*/ 12 w 52"/>
                <a:gd name="T81" fmla="*/ 8 h 1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"/>
                <a:gd name="T124" fmla="*/ 0 h 112"/>
                <a:gd name="T125" fmla="*/ 52 w 52"/>
                <a:gd name="T126" fmla="*/ 112 h 1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" h="112">
                  <a:moveTo>
                    <a:pt x="10" y="12"/>
                  </a:moveTo>
                  <a:lnTo>
                    <a:pt x="8" y="12"/>
                  </a:lnTo>
                  <a:lnTo>
                    <a:pt x="8" y="14"/>
                  </a:lnTo>
                  <a:lnTo>
                    <a:pt x="6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2" y="38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6" y="64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0" y="68"/>
                  </a:lnTo>
                  <a:lnTo>
                    <a:pt x="12" y="76"/>
                  </a:lnTo>
                  <a:lnTo>
                    <a:pt x="14" y="88"/>
                  </a:lnTo>
                  <a:lnTo>
                    <a:pt x="18" y="102"/>
                  </a:lnTo>
                  <a:lnTo>
                    <a:pt x="22" y="112"/>
                  </a:lnTo>
                  <a:lnTo>
                    <a:pt x="24" y="112"/>
                  </a:lnTo>
                  <a:lnTo>
                    <a:pt x="26" y="108"/>
                  </a:lnTo>
                  <a:lnTo>
                    <a:pt x="30" y="106"/>
                  </a:lnTo>
                  <a:lnTo>
                    <a:pt x="34" y="102"/>
                  </a:lnTo>
                  <a:lnTo>
                    <a:pt x="36" y="98"/>
                  </a:lnTo>
                  <a:lnTo>
                    <a:pt x="40" y="96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8"/>
                  </a:lnTo>
                  <a:lnTo>
                    <a:pt x="38" y="86"/>
                  </a:lnTo>
                  <a:lnTo>
                    <a:pt x="38" y="84"/>
                  </a:lnTo>
                  <a:lnTo>
                    <a:pt x="42" y="82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8" y="76"/>
                  </a:lnTo>
                  <a:lnTo>
                    <a:pt x="48" y="72"/>
                  </a:lnTo>
                  <a:lnTo>
                    <a:pt x="46" y="68"/>
                  </a:lnTo>
                  <a:lnTo>
                    <a:pt x="46" y="64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8" y="46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48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4" y="32"/>
                  </a:lnTo>
                  <a:lnTo>
                    <a:pt x="44" y="28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50" y="22"/>
                  </a:lnTo>
                  <a:lnTo>
                    <a:pt x="52" y="20"/>
                  </a:lnTo>
                  <a:lnTo>
                    <a:pt x="48" y="1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1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89" name="Freeform 90"/>
            <p:cNvSpPr>
              <a:spLocks/>
            </p:cNvSpPr>
            <p:nvPr/>
          </p:nvSpPr>
          <p:spPr bwMode="gray">
            <a:xfrm>
              <a:off x="963" y="2654"/>
              <a:ext cx="206" cy="202"/>
            </a:xfrm>
            <a:custGeom>
              <a:avLst/>
              <a:gdLst>
                <a:gd name="T0" fmla="*/ 200 w 206"/>
                <a:gd name="T1" fmla="*/ 34 h 202"/>
                <a:gd name="T2" fmla="*/ 192 w 206"/>
                <a:gd name="T3" fmla="*/ 30 h 202"/>
                <a:gd name="T4" fmla="*/ 182 w 206"/>
                <a:gd name="T5" fmla="*/ 24 h 202"/>
                <a:gd name="T6" fmla="*/ 174 w 206"/>
                <a:gd name="T7" fmla="*/ 22 h 202"/>
                <a:gd name="T8" fmla="*/ 170 w 206"/>
                <a:gd name="T9" fmla="*/ 22 h 202"/>
                <a:gd name="T10" fmla="*/ 162 w 206"/>
                <a:gd name="T11" fmla="*/ 22 h 202"/>
                <a:gd name="T12" fmla="*/ 148 w 206"/>
                <a:gd name="T13" fmla="*/ 26 h 202"/>
                <a:gd name="T14" fmla="*/ 138 w 206"/>
                <a:gd name="T15" fmla="*/ 28 h 202"/>
                <a:gd name="T16" fmla="*/ 136 w 206"/>
                <a:gd name="T17" fmla="*/ 34 h 202"/>
                <a:gd name="T18" fmla="*/ 138 w 206"/>
                <a:gd name="T19" fmla="*/ 42 h 202"/>
                <a:gd name="T20" fmla="*/ 140 w 206"/>
                <a:gd name="T21" fmla="*/ 46 h 202"/>
                <a:gd name="T22" fmla="*/ 138 w 206"/>
                <a:gd name="T23" fmla="*/ 54 h 202"/>
                <a:gd name="T24" fmla="*/ 122 w 206"/>
                <a:gd name="T25" fmla="*/ 56 h 202"/>
                <a:gd name="T26" fmla="*/ 106 w 206"/>
                <a:gd name="T27" fmla="*/ 52 h 202"/>
                <a:gd name="T28" fmla="*/ 96 w 206"/>
                <a:gd name="T29" fmla="*/ 44 h 202"/>
                <a:gd name="T30" fmla="*/ 88 w 206"/>
                <a:gd name="T31" fmla="*/ 36 h 202"/>
                <a:gd name="T32" fmla="*/ 84 w 206"/>
                <a:gd name="T33" fmla="*/ 26 h 202"/>
                <a:gd name="T34" fmla="*/ 80 w 206"/>
                <a:gd name="T35" fmla="*/ 18 h 202"/>
                <a:gd name="T36" fmla="*/ 78 w 206"/>
                <a:gd name="T37" fmla="*/ 16 h 202"/>
                <a:gd name="T38" fmla="*/ 56 w 206"/>
                <a:gd name="T39" fmla="*/ 10 h 202"/>
                <a:gd name="T40" fmla="*/ 46 w 206"/>
                <a:gd name="T41" fmla="*/ 6 h 202"/>
                <a:gd name="T42" fmla="*/ 38 w 206"/>
                <a:gd name="T43" fmla="*/ 4 h 202"/>
                <a:gd name="T44" fmla="*/ 24 w 206"/>
                <a:gd name="T45" fmla="*/ 0 h 202"/>
                <a:gd name="T46" fmla="*/ 24 w 206"/>
                <a:gd name="T47" fmla="*/ 4 h 202"/>
                <a:gd name="T48" fmla="*/ 26 w 206"/>
                <a:gd name="T49" fmla="*/ 12 h 202"/>
                <a:gd name="T50" fmla="*/ 24 w 206"/>
                <a:gd name="T51" fmla="*/ 18 h 202"/>
                <a:gd name="T52" fmla="*/ 22 w 206"/>
                <a:gd name="T53" fmla="*/ 20 h 202"/>
                <a:gd name="T54" fmla="*/ 18 w 206"/>
                <a:gd name="T55" fmla="*/ 20 h 202"/>
                <a:gd name="T56" fmla="*/ 16 w 206"/>
                <a:gd name="T57" fmla="*/ 22 h 202"/>
                <a:gd name="T58" fmla="*/ 18 w 206"/>
                <a:gd name="T59" fmla="*/ 30 h 202"/>
                <a:gd name="T60" fmla="*/ 18 w 206"/>
                <a:gd name="T61" fmla="*/ 30 h 202"/>
                <a:gd name="T62" fmla="*/ 16 w 206"/>
                <a:gd name="T63" fmla="*/ 34 h 202"/>
                <a:gd name="T64" fmla="*/ 12 w 206"/>
                <a:gd name="T65" fmla="*/ 40 h 202"/>
                <a:gd name="T66" fmla="*/ 6 w 206"/>
                <a:gd name="T67" fmla="*/ 46 h 202"/>
                <a:gd name="T68" fmla="*/ 2 w 206"/>
                <a:gd name="T69" fmla="*/ 50 h 202"/>
                <a:gd name="T70" fmla="*/ 0 w 206"/>
                <a:gd name="T71" fmla="*/ 50 h 202"/>
                <a:gd name="T72" fmla="*/ 2 w 206"/>
                <a:gd name="T73" fmla="*/ 54 h 202"/>
                <a:gd name="T74" fmla="*/ 4 w 206"/>
                <a:gd name="T75" fmla="*/ 60 h 202"/>
                <a:gd name="T76" fmla="*/ 4 w 206"/>
                <a:gd name="T77" fmla="*/ 72 h 202"/>
                <a:gd name="T78" fmla="*/ 6 w 206"/>
                <a:gd name="T79" fmla="*/ 80 h 202"/>
                <a:gd name="T80" fmla="*/ 8 w 206"/>
                <a:gd name="T81" fmla="*/ 82 h 202"/>
                <a:gd name="T82" fmla="*/ 12 w 206"/>
                <a:gd name="T83" fmla="*/ 88 h 202"/>
                <a:gd name="T84" fmla="*/ 12 w 206"/>
                <a:gd name="T85" fmla="*/ 96 h 202"/>
                <a:gd name="T86" fmla="*/ 12 w 206"/>
                <a:gd name="T87" fmla="*/ 106 h 202"/>
                <a:gd name="T88" fmla="*/ 10 w 206"/>
                <a:gd name="T89" fmla="*/ 108 h 202"/>
                <a:gd name="T90" fmla="*/ 14 w 206"/>
                <a:gd name="T91" fmla="*/ 112 h 202"/>
                <a:gd name="T92" fmla="*/ 14 w 206"/>
                <a:gd name="T93" fmla="*/ 122 h 202"/>
                <a:gd name="T94" fmla="*/ 30 w 206"/>
                <a:gd name="T95" fmla="*/ 142 h 202"/>
                <a:gd name="T96" fmla="*/ 36 w 206"/>
                <a:gd name="T97" fmla="*/ 142 h 202"/>
                <a:gd name="T98" fmla="*/ 40 w 206"/>
                <a:gd name="T99" fmla="*/ 146 h 202"/>
                <a:gd name="T100" fmla="*/ 44 w 206"/>
                <a:gd name="T101" fmla="*/ 152 h 202"/>
                <a:gd name="T102" fmla="*/ 48 w 206"/>
                <a:gd name="T103" fmla="*/ 158 h 202"/>
                <a:gd name="T104" fmla="*/ 184 w 206"/>
                <a:gd name="T105" fmla="*/ 202 h 202"/>
                <a:gd name="T106" fmla="*/ 206 w 206"/>
                <a:gd name="T107" fmla="*/ 184 h 20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06"/>
                <a:gd name="T163" fmla="*/ 0 h 202"/>
                <a:gd name="T164" fmla="*/ 206 w 206"/>
                <a:gd name="T165" fmla="*/ 202 h 20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06" h="202">
                  <a:moveTo>
                    <a:pt x="206" y="34"/>
                  </a:moveTo>
                  <a:lnTo>
                    <a:pt x="200" y="34"/>
                  </a:lnTo>
                  <a:lnTo>
                    <a:pt x="196" y="32"/>
                  </a:lnTo>
                  <a:lnTo>
                    <a:pt x="192" y="30"/>
                  </a:lnTo>
                  <a:lnTo>
                    <a:pt x="186" y="26"/>
                  </a:lnTo>
                  <a:lnTo>
                    <a:pt x="182" y="24"/>
                  </a:lnTo>
                  <a:lnTo>
                    <a:pt x="176" y="24"/>
                  </a:lnTo>
                  <a:lnTo>
                    <a:pt x="174" y="22"/>
                  </a:lnTo>
                  <a:lnTo>
                    <a:pt x="172" y="22"/>
                  </a:lnTo>
                  <a:lnTo>
                    <a:pt x="170" y="22"/>
                  </a:lnTo>
                  <a:lnTo>
                    <a:pt x="166" y="22"/>
                  </a:lnTo>
                  <a:lnTo>
                    <a:pt x="162" y="22"/>
                  </a:lnTo>
                  <a:lnTo>
                    <a:pt x="154" y="24"/>
                  </a:lnTo>
                  <a:lnTo>
                    <a:pt x="148" y="26"/>
                  </a:lnTo>
                  <a:lnTo>
                    <a:pt x="142" y="26"/>
                  </a:lnTo>
                  <a:lnTo>
                    <a:pt x="138" y="28"/>
                  </a:lnTo>
                  <a:lnTo>
                    <a:pt x="138" y="32"/>
                  </a:lnTo>
                  <a:lnTo>
                    <a:pt x="136" y="34"/>
                  </a:lnTo>
                  <a:lnTo>
                    <a:pt x="138" y="38"/>
                  </a:lnTo>
                  <a:lnTo>
                    <a:pt x="138" y="42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38" y="54"/>
                  </a:lnTo>
                  <a:lnTo>
                    <a:pt x="132" y="56"/>
                  </a:lnTo>
                  <a:lnTo>
                    <a:pt x="122" y="56"/>
                  </a:lnTo>
                  <a:lnTo>
                    <a:pt x="114" y="54"/>
                  </a:lnTo>
                  <a:lnTo>
                    <a:pt x="106" y="52"/>
                  </a:lnTo>
                  <a:lnTo>
                    <a:pt x="100" y="48"/>
                  </a:lnTo>
                  <a:lnTo>
                    <a:pt x="96" y="44"/>
                  </a:lnTo>
                  <a:lnTo>
                    <a:pt x="90" y="40"/>
                  </a:lnTo>
                  <a:lnTo>
                    <a:pt x="88" y="36"/>
                  </a:lnTo>
                  <a:lnTo>
                    <a:pt x="86" y="30"/>
                  </a:lnTo>
                  <a:lnTo>
                    <a:pt x="84" y="26"/>
                  </a:lnTo>
                  <a:lnTo>
                    <a:pt x="82" y="22"/>
                  </a:lnTo>
                  <a:lnTo>
                    <a:pt x="80" y="18"/>
                  </a:lnTo>
                  <a:lnTo>
                    <a:pt x="78" y="16"/>
                  </a:lnTo>
                  <a:lnTo>
                    <a:pt x="58" y="12"/>
                  </a:lnTo>
                  <a:lnTo>
                    <a:pt x="56" y="10"/>
                  </a:lnTo>
                  <a:lnTo>
                    <a:pt x="52" y="8"/>
                  </a:lnTo>
                  <a:lnTo>
                    <a:pt x="46" y="6"/>
                  </a:lnTo>
                  <a:lnTo>
                    <a:pt x="42" y="4"/>
                  </a:lnTo>
                  <a:lnTo>
                    <a:pt x="38" y="4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8" y="30"/>
                  </a:lnTo>
                  <a:lnTo>
                    <a:pt x="18" y="32"/>
                  </a:lnTo>
                  <a:lnTo>
                    <a:pt x="16" y="34"/>
                  </a:lnTo>
                  <a:lnTo>
                    <a:pt x="14" y="36"/>
                  </a:lnTo>
                  <a:lnTo>
                    <a:pt x="12" y="40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4" y="66"/>
                  </a:lnTo>
                  <a:lnTo>
                    <a:pt x="4" y="72"/>
                  </a:lnTo>
                  <a:lnTo>
                    <a:pt x="6" y="76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4"/>
                  </a:lnTo>
                  <a:lnTo>
                    <a:pt x="12" y="88"/>
                  </a:lnTo>
                  <a:lnTo>
                    <a:pt x="12" y="9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106"/>
                  </a:lnTo>
                  <a:lnTo>
                    <a:pt x="10" y="108"/>
                  </a:lnTo>
                  <a:lnTo>
                    <a:pt x="12" y="110"/>
                  </a:lnTo>
                  <a:lnTo>
                    <a:pt x="14" y="112"/>
                  </a:lnTo>
                  <a:lnTo>
                    <a:pt x="14" y="116"/>
                  </a:lnTo>
                  <a:lnTo>
                    <a:pt x="14" y="122"/>
                  </a:lnTo>
                  <a:lnTo>
                    <a:pt x="28" y="142"/>
                  </a:lnTo>
                  <a:lnTo>
                    <a:pt x="30" y="142"/>
                  </a:lnTo>
                  <a:lnTo>
                    <a:pt x="32" y="142"/>
                  </a:lnTo>
                  <a:lnTo>
                    <a:pt x="36" y="142"/>
                  </a:lnTo>
                  <a:lnTo>
                    <a:pt x="40" y="146"/>
                  </a:lnTo>
                  <a:lnTo>
                    <a:pt x="42" y="148"/>
                  </a:lnTo>
                  <a:lnTo>
                    <a:pt x="44" y="152"/>
                  </a:lnTo>
                  <a:lnTo>
                    <a:pt x="46" y="154"/>
                  </a:lnTo>
                  <a:lnTo>
                    <a:pt x="48" y="158"/>
                  </a:lnTo>
                  <a:lnTo>
                    <a:pt x="76" y="156"/>
                  </a:lnTo>
                  <a:lnTo>
                    <a:pt x="184" y="202"/>
                  </a:lnTo>
                  <a:lnTo>
                    <a:pt x="184" y="184"/>
                  </a:lnTo>
                  <a:lnTo>
                    <a:pt x="206" y="184"/>
                  </a:lnTo>
                  <a:lnTo>
                    <a:pt x="206" y="3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0" name="Freeform 91"/>
            <p:cNvSpPr>
              <a:spLocks/>
            </p:cNvSpPr>
            <p:nvPr/>
          </p:nvSpPr>
          <p:spPr bwMode="gray">
            <a:xfrm>
              <a:off x="875" y="2936"/>
              <a:ext cx="146" cy="120"/>
            </a:xfrm>
            <a:custGeom>
              <a:avLst/>
              <a:gdLst>
                <a:gd name="T0" fmla="*/ 142 w 146"/>
                <a:gd name="T1" fmla="*/ 0 h 120"/>
                <a:gd name="T2" fmla="*/ 132 w 146"/>
                <a:gd name="T3" fmla="*/ 2 h 120"/>
                <a:gd name="T4" fmla="*/ 124 w 146"/>
                <a:gd name="T5" fmla="*/ 6 h 120"/>
                <a:gd name="T6" fmla="*/ 120 w 146"/>
                <a:gd name="T7" fmla="*/ 8 h 120"/>
                <a:gd name="T8" fmla="*/ 96 w 146"/>
                <a:gd name="T9" fmla="*/ 4 h 120"/>
                <a:gd name="T10" fmla="*/ 84 w 146"/>
                <a:gd name="T11" fmla="*/ 8 h 120"/>
                <a:gd name="T12" fmla="*/ 76 w 146"/>
                <a:gd name="T13" fmla="*/ 6 h 120"/>
                <a:gd name="T14" fmla="*/ 68 w 146"/>
                <a:gd name="T15" fmla="*/ 12 h 120"/>
                <a:gd name="T16" fmla="*/ 62 w 146"/>
                <a:gd name="T17" fmla="*/ 16 h 120"/>
                <a:gd name="T18" fmla="*/ 58 w 146"/>
                <a:gd name="T19" fmla="*/ 14 h 120"/>
                <a:gd name="T20" fmla="*/ 50 w 146"/>
                <a:gd name="T21" fmla="*/ 10 h 120"/>
                <a:gd name="T22" fmla="*/ 42 w 146"/>
                <a:gd name="T23" fmla="*/ 8 h 120"/>
                <a:gd name="T24" fmla="*/ 40 w 146"/>
                <a:gd name="T25" fmla="*/ 6 h 120"/>
                <a:gd name="T26" fmla="*/ 38 w 146"/>
                <a:gd name="T27" fmla="*/ 6 h 120"/>
                <a:gd name="T28" fmla="*/ 30 w 146"/>
                <a:gd name="T29" fmla="*/ 6 h 120"/>
                <a:gd name="T30" fmla="*/ 16 w 146"/>
                <a:gd name="T31" fmla="*/ 8 h 120"/>
                <a:gd name="T32" fmla="*/ 6 w 146"/>
                <a:gd name="T33" fmla="*/ 14 h 120"/>
                <a:gd name="T34" fmla="*/ 2 w 146"/>
                <a:gd name="T35" fmla="*/ 20 h 120"/>
                <a:gd name="T36" fmla="*/ 4 w 146"/>
                <a:gd name="T37" fmla="*/ 22 h 120"/>
                <a:gd name="T38" fmla="*/ 6 w 146"/>
                <a:gd name="T39" fmla="*/ 28 h 120"/>
                <a:gd name="T40" fmla="*/ 6 w 146"/>
                <a:gd name="T41" fmla="*/ 40 h 120"/>
                <a:gd name="T42" fmla="*/ 6 w 146"/>
                <a:gd name="T43" fmla="*/ 48 h 120"/>
                <a:gd name="T44" fmla="*/ 2 w 146"/>
                <a:gd name="T45" fmla="*/ 54 h 120"/>
                <a:gd name="T46" fmla="*/ 0 w 146"/>
                <a:gd name="T47" fmla="*/ 64 h 120"/>
                <a:gd name="T48" fmla="*/ 0 w 146"/>
                <a:gd name="T49" fmla="*/ 100 h 120"/>
                <a:gd name="T50" fmla="*/ 16 w 146"/>
                <a:gd name="T51" fmla="*/ 100 h 120"/>
                <a:gd name="T52" fmla="*/ 34 w 146"/>
                <a:gd name="T53" fmla="*/ 112 h 120"/>
                <a:gd name="T54" fmla="*/ 52 w 146"/>
                <a:gd name="T55" fmla="*/ 118 h 120"/>
                <a:gd name="T56" fmla="*/ 76 w 146"/>
                <a:gd name="T57" fmla="*/ 120 h 120"/>
                <a:gd name="T58" fmla="*/ 94 w 146"/>
                <a:gd name="T59" fmla="*/ 102 h 120"/>
                <a:gd name="T60" fmla="*/ 96 w 146"/>
                <a:gd name="T61" fmla="*/ 86 h 120"/>
                <a:gd name="T62" fmla="*/ 100 w 146"/>
                <a:gd name="T63" fmla="*/ 80 h 120"/>
                <a:gd name="T64" fmla="*/ 108 w 146"/>
                <a:gd name="T65" fmla="*/ 72 h 120"/>
                <a:gd name="T66" fmla="*/ 118 w 146"/>
                <a:gd name="T67" fmla="*/ 68 h 120"/>
                <a:gd name="T68" fmla="*/ 122 w 146"/>
                <a:gd name="T69" fmla="*/ 72 h 120"/>
                <a:gd name="T70" fmla="*/ 126 w 146"/>
                <a:gd name="T71" fmla="*/ 72 h 120"/>
                <a:gd name="T72" fmla="*/ 132 w 146"/>
                <a:gd name="T73" fmla="*/ 68 h 120"/>
                <a:gd name="T74" fmla="*/ 138 w 146"/>
                <a:gd name="T75" fmla="*/ 56 h 120"/>
                <a:gd name="T76" fmla="*/ 142 w 146"/>
                <a:gd name="T77" fmla="*/ 46 h 120"/>
                <a:gd name="T78" fmla="*/ 144 w 146"/>
                <a:gd name="T79" fmla="*/ 36 h 120"/>
                <a:gd name="T80" fmla="*/ 146 w 146"/>
                <a:gd name="T81" fmla="*/ 24 h 120"/>
                <a:gd name="T82" fmla="*/ 144 w 146"/>
                <a:gd name="T83" fmla="*/ 14 h 120"/>
                <a:gd name="T84" fmla="*/ 146 w 146"/>
                <a:gd name="T85" fmla="*/ 4 h 120"/>
                <a:gd name="T86" fmla="*/ 146 w 146"/>
                <a:gd name="T87" fmla="*/ 0 h 12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6"/>
                <a:gd name="T133" fmla="*/ 0 h 120"/>
                <a:gd name="T134" fmla="*/ 146 w 146"/>
                <a:gd name="T135" fmla="*/ 120 h 12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6" h="120">
                  <a:moveTo>
                    <a:pt x="146" y="0"/>
                  </a:moveTo>
                  <a:lnTo>
                    <a:pt x="142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4" y="6"/>
                  </a:lnTo>
                  <a:lnTo>
                    <a:pt x="120" y="6"/>
                  </a:lnTo>
                  <a:lnTo>
                    <a:pt x="120" y="8"/>
                  </a:lnTo>
                  <a:lnTo>
                    <a:pt x="108" y="2"/>
                  </a:lnTo>
                  <a:lnTo>
                    <a:pt x="96" y="4"/>
                  </a:lnTo>
                  <a:lnTo>
                    <a:pt x="88" y="6"/>
                  </a:lnTo>
                  <a:lnTo>
                    <a:pt x="84" y="8"/>
                  </a:lnTo>
                  <a:lnTo>
                    <a:pt x="80" y="6"/>
                  </a:lnTo>
                  <a:lnTo>
                    <a:pt x="76" y="6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14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6"/>
                  </a:lnTo>
                  <a:lnTo>
                    <a:pt x="38" y="6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6" y="34"/>
                  </a:lnTo>
                  <a:lnTo>
                    <a:pt x="6" y="40"/>
                  </a:lnTo>
                  <a:lnTo>
                    <a:pt x="6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4"/>
                  </a:lnTo>
                  <a:lnTo>
                    <a:pt x="2" y="58"/>
                  </a:lnTo>
                  <a:lnTo>
                    <a:pt x="0" y="64"/>
                  </a:lnTo>
                  <a:lnTo>
                    <a:pt x="0" y="70"/>
                  </a:lnTo>
                  <a:lnTo>
                    <a:pt x="0" y="100"/>
                  </a:lnTo>
                  <a:lnTo>
                    <a:pt x="14" y="98"/>
                  </a:lnTo>
                  <a:lnTo>
                    <a:pt x="16" y="100"/>
                  </a:lnTo>
                  <a:lnTo>
                    <a:pt x="24" y="106"/>
                  </a:lnTo>
                  <a:lnTo>
                    <a:pt x="34" y="112"/>
                  </a:lnTo>
                  <a:lnTo>
                    <a:pt x="48" y="118"/>
                  </a:lnTo>
                  <a:lnTo>
                    <a:pt x="52" y="118"/>
                  </a:lnTo>
                  <a:lnTo>
                    <a:pt x="62" y="120"/>
                  </a:lnTo>
                  <a:lnTo>
                    <a:pt x="76" y="120"/>
                  </a:lnTo>
                  <a:lnTo>
                    <a:pt x="86" y="120"/>
                  </a:lnTo>
                  <a:lnTo>
                    <a:pt x="94" y="102"/>
                  </a:lnTo>
                  <a:lnTo>
                    <a:pt x="94" y="88"/>
                  </a:lnTo>
                  <a:lnTo>
                    <a:pt x="96" y="86"/>
                  </a:lnTo>
                  <a:lnTo>
                    <a:pt x="98" y="84"/>
                  </a:lnTo>
                  <a:lnTo>
                    <a:pt x="100" y="80"/>
                  </a:lnTo>
                  <a:lnTo>
                    <a:pt x="104" y="76"/>
                  </a:lnTo>
                  <a:lnTo>
                    <a:pt x="108" y="72"/>
                  </a:lnTo>
                  <a:lnTo>
                    <a:pt x="112" y="70"/>
                  </a:lnTo>
                  <a:lnTo>
                    <a:pt x="118" y="68"/>
                  </a:lnTo>
                  <a:lnTo>
                    <a:pt x="122" y="72"/>
                  </a:lnTo>
                  <a:lnTo>
                    <a:pt x="124" y="72"/>
                  </a:lnTo>
                  <a:lnTo>
                    <a:pt x="126" y="72"/>
                  </a:lnTo>
                  <a:lnTo>
                    <a:pt x="128" y="70"/>
                  </a:lnTo>
                  <a:lnTo>
                    <a:pt x="132" y="68"/>
                  </a:lnTo>
                  <a:lnTo>
                    <a:pt x="136" y="64"/>
                  </a:lnTo>
                  <a:lnTo>
                    <a:pt x="138" y="56"/>
                  </a:lnTo>
                  <a:lnTo>
                    <a:pt x="142" y="46"/>
                  </a:lnTo>
                  <a:lnTo>
                    <a:pt x="144" y="42"/>
                  </a:lnTo>
                  <a:lnTo>
                    <a:pt x="144" y="36"/>
                  </a:lnTo>
                  <a:lnTo>
                    <a:pt x="146" y="30"/>
                  </a:lnTo>
                  <a:lnTo>
                    <a:pt x="146" y="24"/>
                  </a:lnTo>
                  <a:lnTo>
                    <a:pt x="144" y="18"/>
                  </a:lnTo>
                  <a:lnTo>
                    <a:pt x="144" y="14"/>
                  </a:lnTo>
                  <a:lnTo>
                    <a:pt x="144" y="8"/>
                  </a:lnTo>
                  <a:lnTo>
                    <a:pt x="146" y="4"/>
                  </a:lnTo>
                  <a:lnTo>
                    <a:pt x="146" y="2"/>
                  </a:lnTo>
                  <a:lnTo>
                    <a:pt x="146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1" name="Freeform 92"/>
            <p:cNvSpPr>
              <a:spLocks/>
            </p:cNvSpPr>
            <p:nvPr/>
          </p:nvSpPr>
          <p:spPr bwMode="gray">
            <a:xfrm>
              <a:off x="995" y="2796"/>
              <a:ext cx="52" cy="132"/>
            </a:xfrm>
            <a:custGeom>
              <a:avLst/>
              <a:gdLst>
                <a:gd name="T0" fmla="*/ 28 w 52"/>
                <a:gd name="T1" fmla="*/ 132 h 132"/>
                <a:gd name="T2" fmla="*/ 30 w 52"/>
                <a:gd name="T3" fmla="*/ 118 h 132"/>
                <a:gd name="T4" fmla="*/ 30 w 52"/>
                <a:gd name="T5" fmla="*/ 118 h 132"/>
                <a:gd name="T6" fmla="*/ 30 w 52"/>
                <a:gd name="T7" fmla="*/ 116 h 132"/>
                <a:gd name="T8" fmla="*/ 32 w 52"/>
                <a:gd name="T9" fmla="*/ 112 h 132"/>
                <a:gd name="T10" fmla="*/ 32 w 52"/>
                <a:gd name="T11" fmla="*/ 108 h 132"/>
                <a:gd name="T12" fmla="*/ 36 w 52"/>
                <a:gd name="T13" fmla="*/ 104 h 132"/>
                <a:gd name="T14" fmla="*/ 40 w 52"/>
                <a:gd name="T15" fmla="*/ 100 h 132"/>
                <a:gd name="T16" fmla="*/ 44 w 52"/>
                <a:gd name="T17" fmla="*/ 96 h 132"/>
                <a:gd name="T18" fmla="*/ 44 w 52"/>
                <a:gd name="T19" fmla="*/ 92 h 132"/>
                <a:gd name="T20" fmla="*/ 44 w 52"/>
                <a:gd name="T21" fmla="*/ 80 h 132"/>
                <a:gd name="T22" fmla="*/ 44 w 52"/>
                <a:gd name="T23" fmla="*/ 66 h 132"/>
                <a:gd name="T24" fmla="*/ 46 w 52"/>
                <a:gd name="T25" fmla="*/ 52 h 132"/>
                <a:gd name="T26" fmla="*/ 52 w 52"/>
                <a:gd name="T27" fmla="*/ 44 h 132"/>
                <a:gd name="T28" fmla="*/ 50 w 52"/>
                <a:gd name="T29" fmla="*/ 44 h 132"/>
                <a:gd name="T30" fmla="*/ 50 w 52"/>
                <a:gd name="T31" fmla="*/ 40 h 132"/>
                <a:gd name="T32" fmla="*/ 48 w 52"/>
                <a:gd name="T33" fmla="*/ 36 h 132"/>
                <a:gd name="T34" fmla="*/ 46 w 52"/>
                <a:gd name="T35" fmla="*/ 30 h 132"/>
                <a:gd name="T36" fmla="*/ 44 w 52"/>
                <a:gd name="T37" fmla="*/ 24 h 132"/>
                <a:gd name="T38" fmla="*/ 44 w 52"/>
                <a:gd name="T39" fmla="*/ 20 h 132"/>
                <a:gd name="T40" fmla="*/ 44 w 52"/>
                <a:gd name="T41" fmla="*/ 14 h 132"/>
                <a:gd name="T42" fmla="*/ 16 w 52"/>
                <a:gd name="T43" fmla="*/ 16 h 132"/>
                <a:gd name="T44" fmla="*/ 16 w 52"/>
                <a:gd name="T45" fmla="*/ 14 h 132"/>
                <a:gd name="T46" fmla="*/ 14 w 52"/>
                <a:gd name="T47" fmla="*/ 12 h 132"/>
                <a:gd name="T48" fmla="*/ 12 w 52"/>
                <a:gd name="T49" fmla="*/ 8 h 132"/>
                <a:gd name="T50" fmla="*/ 8 w 52"/>
                <a:gd name="T51" fmla="*/ 4 h 132"/>
                <a:gd name="T52" fmla="*/ 4 w 52"/>
                <a:gd name="T53" fmla="*/ 2 h 132"/>
                <a:gd name="T54" fmla="*/ 0 w 52"/>
                <a:gd name="T55" fmla="*/ 0 h 13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2"/>
                <a:gd name="T85" fmla="*/ 0 h 132"/>
                <a:gd name="T86" fmla="*/ 52 w 52"/>
                <a:gd name="T87" fmla="*/ 132 h 13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2" h="132">
                  <a:moveTo>
                    <a:pt x="28" y="132"/>
                  </a:moveTo>
                  <a:lnTo>
                    <a:pt x="30" y="118"/>
                  </a:lnTo>
                  <a:lnTo>
                    <a:pt x="30" y="116"/>
                  </a:lnTo>
                  <a:lnTo>
                    <a:pt x="32" y="112"/>
                  </a:lnTo>
                  <a:lnTo>
                    <a:pt x="32" y="108"/>
                  </a:lnTo>
                  <a:lnTo>
                    <a:pt x="36" y="104"/>
                  </a:lnTo>
                  <a:lnTo>
                    <a:pt x="40" y="100"/>
                  </a:lnTo>
                  <a:lnTo>
                    <a:pt x="44" y="96"/>
                  </a:lnTo>
                  <a:lnTo>
                    <a:pt x="44" y="92"/>
                  </a:lnTo>
                  <a:lnTo>
                    <a:pt x="44" y="80"/>
                  </a:lnTo>
                  <a:lnTo>
                    <a:pt x="44" y="66"/>
                  </a:lnTo>
                  <a:lnTo>
                    <a:pt x="46" y="52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0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4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4" y="12"/>
                  </a:lnTo>
                  <a:lnTo>
                    <a:pt x="12" y="8"/>
                  </a:lnTo>
                  <a:lnTo>
                    <a:pt x="8" y="4"/>
                  </a:lnTo>
                  <a:lnTo>
                    <a:pt x="4" y="2"/>
                  </a:lnTo>
                  <a:lnTo>
                    <a:pt x="0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2" name="Freeform 93"/>
            <p:cNvSpPr>
              <a:spLocks/>
            </p:cNvSpPr>
            <p:nvPr/>
          </p:nvSpPr>
          <p:spPr bwMode="gray">
            <a:xfrm>
              <a:off x="829" y="2796"/>
              <a:ext cx="218" cy="162"/>
            </a:xfrm>
            <a:custGeom>
              <a:avLst/>
              <a:gdLst>
                <a:gd name="T0" fmla="*/ 94 w 218"/>
                <a:gd name="T1" fmla="*/ 36 h 162"/>
                <a:gd name="T2" fmla="*/ 78 w 218"/>
                <a:gd name="T3" fmla="*/ 40 h 162"/>
                <a:gd name="T4" fmla="*/ 62 w 218"/>
                <a:gd name="T5" fmla="*/ 42 h 162"/>
                <a:gd name="T6" fmla="*/ 60 w 218"/>
                <a:gd name="T7" fmla="*/ 62 h 162"/>
                <a:gd name="T8" fmla="*/ 50 w 218"/>
                <a:gd name="T9" fmla="*/ 100 h 162"/>
                <a:gd name="T10" fmla="*/ 38 w 218"/>
                <a:gd name="T11" fmla="*/ 116 h 162"/>
                <a:gd name="T12" fmla="*/ 32 w 218"/>
                <a:gd name="T13" fmla="*/ 120 h 162"/>
                <a:gd name="T14" fmla="*/ 24 w 218"/>
                <a:gd name="T15" fmla="*/ 122 h 162"/>
                <a:gd name="T16" fmla="*/ 18 w 218"/>
                <a:gd name="T17" fmla="*/ 122 h 162"/>
                <a:gd name="T18" fmla="*/ 10 w 218"/>
                <a:gd name="T19" fmla="*/ 122 h 162"/>
                <a:gd name="T20" fmla="*/ 4 w 218"/>
                <a:gd name="T21" fmla="*/ 122 h 162"/>
                <a:gd name="T22" fmla="*/ 2 w 218"/>
                <a:gd name="T23" fmla="*/ 128 h 162"/>
                <a:gd name="T24" fmla="*/ 4 w 218"/>
                <a:gd name="T25" fmla="*/ 132 h 162"/>
                <a:gd name="T26" fmla="*/ 8 w 218"/>
                <a:gd name="T27" fmla="*/ 138 h 162"/>
                <a:gd name="T28" fmla="*/ 8 w 218"/>
                <a:gd name="T29" fmla="*/ 140 h 162"/>
                <a:gd name="T30" fmla="*/ 14 w 218"/>
                <a:gd name="T31" fmla="*/ 144 h 162"/>
                <a:gd name="T32" fmla="*/ 16 w 218"/>
                <a:gd name="T33" fmla="*/ 144 h 162"/>
                <a:gd name="T34" fmla="*/ 16 w 218"/>
                <a:gd name="T35" fmla="*/ 150 h 162"/>
                <a:gd name="T36" fmla="*/ 28 w 218"/>
                <a:gd name="T37" fmla="*/ 142 h 162"/>
                <a:gd name="T38" fmla="*/ 30 w 218"/>
                <a:gd name="T39" fmla="*/ 146 h 162"/>
                <a:gd name="T40" fmla="*/ 36 w 218"/>
                <a:gd name="T41" fmla="*/ 150 h 162"/>
                <a:gd name="T42" fmla="*/ 42 w 218"/>
                <a:gd name="T43" fmla="*/ 154 h 162"/>
                <a:gd name="T44" fmla="*/ 44 w 218"/>
                <a:gd name="T45" fmla="*/ 156 h 162"/>
                <a:gd name="T46" fmla="*/ 50 w 218"/>
                <a:gd name="T47" fmla="*/ 162 h 162"/>
                <a:gd name="T48" fmla="*/ 50 w 218"/>
                <a:gd name="T49" fmla="*/ 158 h 162"/>
                <a:gd name="T50" fmla="*/ 56 w 218"/>
                <a:gd name="T51" fmla="*/ 152 h 162"/>
                <a:gd name="T52" fmla="*/ 68 w 218"/>
                <a:gd name="T53" fmla="*/ 146 h 162"/>
                <a:gd name="T54" fmla="*/ 82 w 218"/>
                <a:gd name="T55" fmla="*/ 146 h 162"/>
                <a:gd name="T56" fmla="*/ 88 w 218"/>
                <a:gd name="T57" fmla="*/ 146 h 162"/>
                <a:gd name="T58" fmla="*/ 88 w 218"/>
                <a:gd name="T59" fmla="*/ 148 h 162"/>
                <a:gd name="T60" fmla="*/ 96 w 218"/>
                <a:gd name="T61" fmla="*/ 150 h 162"/>
                <a:gd name="T62" fmla="*/ 106 w 218"/>
                <a:gd name="T63" fmla="*/ 154 h 162"/>
                <a:gd name="T64" fmla="*/ 110 w 218"/>
                <a:gd name="T65" fmla="*/ 156 h 162"/>
                <a:gd name="T66" fmla="*/ 114 w 218"/>
                <a:gd name="T67" fmla="*/ 152 h 162"/>
                <a:gd name="T68" fmla="*/ 122 w 218"/>
                <a:gd name="T69" fmla="*/ 148 h 162"/>
                <a:gd name="T70" fmla="*/ 130 w 218"/>
                <a:gd name="T71" fmla="*/ 148 h 162"/>
                <a:gd name="T72" fmla="*/ 144 w 218"/>
                <a:gd name="T73" fmla="*/ 144 h 162"/>
                <a:gd name="T74" fmla="*/ 166 w 218"/>
                <a:gd name="T75" fmla="*/ 148 h 162"/>
                <a:gd name="T76" fmla="*/ 170 w 218"/>
                <a:gd name="T77" fmla="*/ 146 h 162"/>
                <a:gd name="T78" fmla="*/ 178 w 218"/>
                <a:gd name="T79" fmla="*/ 142 h 162"/>
                <a:gd name="T80" fmla="*/ 188 w 218"/>
                <a:gd name="T81" fmla="*/ 140 h 162"/>
                <a:gd name="T82" fmla="*/ 196 w 218"/>
                <a:gd name="T83" fmla="*/ 118 h 162"/>
                <a:gd name="T84" fmla="*/ 196 w 218"/>
                <a:gd name="T85" fmla="*/ 116 h 162"/>
                <a:gd name="T86" fmla="*/ 198 w 218"/>
                <a:gd name="T87" fmla="*/ 108 h 162"/>
                <a:gd name="T88" fmla="*/ 206 w 218"/>
                <a:gd name="T89" fmla="*/ 100 h 162"/>
                <a:gd name="T90" fmla="*/ 210 w 218"/>
                <a:gd name="T91" fmla="*/ 92 h 162"/>
                <a:gd name="T92" fmla="*/ 210 w 218"/>
                <a:gd name="T93" fmla="*/ 66 h 162"/>
                <a:gd name="T94" fmla="*/ 218 w 218"/>
                <a:gd name="T95" fmla="*/ 44 h 162"/>
                <a:gd name="T96" fmla="*/ 216 w 218"/>
                <a:gd name="T97" fmla="*/ 40 h 162"/>
                <a:gd name="T98" fmla="*/ 212 w 218"/>
                <a:gd name="T99" fmla="*/ 30 h 162"/>
                <a:gd name="T100" fmla="*/ 210 w 218"/>
                <a:gd name="T101" fmla="*/ 20 h 162"/>
                <a:gd name="T102" fmla="*/ 182 w 218"/>
                <a:gd name="T103" fmla="*/ 16 h 162"/>
                <a:gd name="T104" fmla="*/ 180 w 218"/>
                <a:gd name="T105" fmla="*/ 12 h 162"/>
                <a:gd name="T106" fmla="*/ 174 w 218"/>
                <a:gd name="T107" fmla="*/ 4 h 162"/>
                <a:gd name="T108" fmla="*/ 166 w 218"/>
                <a:gd name="T109" fmla="*/ 0 h 16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18"/>
                <a:gd name="T166" fmla="*/ 0 h 162"/>
                <a:gd name="T167" fmla="*/ 218 w 218"/>
                <a:gd name="T168" fmla="*/ 162 h 16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18" h="162">
                  <a:moveTo>
                    <a:pt x="162" y="0"/>
                  </a:moveTo>
                  <a:lnTo>
                    <a:pt x="94" y="36"/>
                  </a:lnTo>
                  <a:lnTo>
                    <a:pt x="90" y="38"/>
                  </a:lnTo>
                  <a:lnTo>
                    <a:pt x="78" y="40"/>
                  </a:lnTo>
                  <a:lnTo>
                    <a:pt x="68" y="42"/>
                  </a:lnTo>
                  <a:lnTo>
                    <a:pt x="62" y="42"/>
                  </a:lnTo>
                  <a:lnTo>
                    <a:pt x="62" y="48"/>
                  </a:lnTo>
                  <a:lnTo>
                    <a:pt x="60" y="62"/>
                  </a:lnTo>
                  <a:lnTo>
                    <a:pt x="56" y="80"/>
                  </a:lnTo>
                  <a:lnTo>
                    <a:pt x="50" y="100"/>
                  </a:lnTo>
                  <a:lnTo>
                    <a:pt x="38" y="116"/>
                  </a:lnTo>
                  <a:lnTo>
                    <a:pt x="36" y="118"/>
                  </a:lnTo>
                  <a:lnTo>
                    <a:pt x="32" y="120"/>
                  </a:lnTo>
                  <a:lnTo>
                    <a:pt x="28" y="120"/>
                  </a:lnTo>
                  <a:lnTo>
                    <a:pt x="24" y="122"/>
                  </a:lnTo>
                  <a:lnTo>
                    <a:pt x="20" y="122"/>
                  </a:lnTo>
                  <a:lnTo>
                    <a:pt x="18" y="122"/>
                  </a:lnTo>
                  <a:lnTo>
                    <a:pt x="14" y="122"/>
                  </a:lnTo>
                  <a:lnTo>
                    <a:pt x="10" y="122"/>
                  </a:lnTo>
                  <a:lnTo>
                    <a:pt x="6" y="122"/>
                  </a:lnTo>
                  <a:lnTo>
                    <a:pt x="4" y="122"/>
                  </a:lnTo>
                  <a:lnTo>
                    <a:pt x="0" y="128"/>
                  </a:lnTo>
                  <a:lnTo>
                    <a:pt x="2" y="128"/>
                  </a:lnTo>
                  <a:lnTo>
                    <a:pt x="2" y="130"/>
                  </a:lnTo>
                  <a:lnTo>
                    <a:pt x="4" y="132"/>
                  </a:lnTo>
                  <a:lnTo>
                    <a:pt x="6" y="136"/>
                  </a:lnTo>
                  <a:lnTo>
                    <a:pt x="8" y="138"/>
                  </a:lnTo>
                  <a:lnTo>
                    <a:pt x="8" y="140"/>
                  </a:lnTo>
                  <a:lnTo>
                    <a:pt x="10" y="142"/>
                  </a:lnTo>
                  <a:lnTo>
                    <a:pt x="14" y="144"/>
                  </a:lnTo>
                  <a:lnTo>
                    <a:pt x="16" y="144"/>
                  </a:lnTo>
                  <a:lnTo>
                    <a:pt x="16" y="146"/>
                  </a:lnTo>
                  <a:lnTo>
                    <a:pt x="16" y="150"/>
                  </a:lnTo>
                  <a:lnTo>
                    <a:pt x="26" y="150"/>
                  </a:lnTo>
                  <a:lnTo>
                    <a:pt x="28" y="142"/>
                  </a:lnTo>
                  <a:lnTo>
                    <a:pt x="28" y="144"/>
                  </a:lnTo>
                  <a:lnTo>
                    <a:pt x="30" y="146"/>
                  </a:lnTo>
                  <a:lnTo>
                    <a:pt x="34" y="148"/>
                  </a:lnTo>
                  <a:lnTo>
                    <a:pt x="36" y="150"/>
                  </a:lnTo>
                  <a:lnTo>
                    <a:pt x="38" y="152"/>
                  </a:lnTo>
                  <a:lnTo>
                    <a:pt x="42" y="154"/>
                  </a:lnTo>
                  <a:lnTo>
                    <a:pt x="44" y="156"/>
                  </a:lnTo>
                  <a:lnTo>
                    <a:pt x="46" y="158"/>
                  </a:lnTo>
                  <a:lnTo>
                    <a:pt x="50" y="162"/>
                  </a:lnTo>
                  <a:lnTo>
                    <a:pt x="50" y="160"/>
                  </a:lnTo>
                  <a:lnTo>
                    <a:pt x="50" y="158"/>
                  </a:lnTo>
                  <a:lnTo>
                    <a:pt x="54" y="156"/>
                  </a:lnTo>
                  <a:lnTo>
                    <a:pt x="56" y="152"/>
                  </a:lnTo>
                  <a:lnTo>
                    <a:pt x="62" y="148"/>
                  </a:lnTo>
                  <a:lnTo>
                    <a:pt x="68" y="146"/>
                  </a:lnTo>
                  <a:lnTo>
                    <a:pt x="76" y="146"/>
                  </a:lnTo>
                  <a:lnTo>
                    <a:pt x="82" y="146"/>
                  </a:lnTo>
                  <a:lnTo>
                    <a:pt x="86" y="146"/>
                  </a:lnTo>
                  <a:lnTo>
                    <a:pt x="88" y="146"/>
                  </a:lnTo>
                  <a:lnTo>
                    <a:pt x="88" y="148"/>
                  </a:lnTo>
                  <a:lnTo>
                    <a:pt x="92" y="148"/>
                  </a:lnTo>
                  <a:lnTo>
                    <a:pt x="96" y="150"/>
                  </a:lnTo>
                  <a:lnTo>
                    <a:pt x="102" y="152"/>
                  </a:lnTo>
                  <a:lnTo>
                    <a:pt x="106" y="154"/>
                  </a:lnTo>
                  <a:lnTo>
                    <a:pt x="108" y="156"/>
                  </a:lnTo>
                  <a:lnTo>
                    <a:pt x="110" y="156"/>
                  </a:lnTo>
                  <a:lnTo>
                    <a:pt x="110" y="154"/>
                  </a:lnTo>
                  <a:lnTo>
                    <a:pt x="114" y="152"/>
                  </a:lnTo>
                  <a:lnTo>
                    <a:pt x="118" y="148"/>
                  </a:lnTo>
                  <a:lnTo>
                    <a:pt x="122" y="148"/>
                  </a:lnTo>
                  <a:lnTo>
                    <a:pt x="126" y="146"/>
                  </a:lnTo>
                  <a:lnTo>
                    <a:pt x="130" y="148"/>
                  </a:lnTo>
                  <a:lnTo>
                    <a:pt x="134" y="146"/>
                  </a:lnTo>
                  <a:lnTo>
                    <a:pt x="144" y="144"/>
                  </a:lnTo>
                  <a:lnTo>
                    <a:pt x="154" y="144"/>
                  </a:lnTo>
                  <a:lnTo>
                    <a:pt x="166" y="148"/>
                  </a:lnTo>
                  <a:lnTo>
                    <a:pt x="168" y="148"/>
                  </a:lnTo>
                  <a:lnTo>
                    <a:pt x="170" y="146"/>
                  </a:lnTo>
                  <a:lnTo>
                    <a:pt x="174" y="144"/>
                  </a:lnTo>
                  <a:lnTo>
                    <a:pt x="178" y="142"/>
                  </a:lnTo>
                  <a:lnTo>
                    <a:pt x="182" y="140"/>
                  </a:lnTo>
                  <a:lnTo>
                    <a:pt x="188" y="140"/>
                  </a:lnTo>
                  <a:lnTo>
                    <a:pt x="192" y="140"/>
                  </a:lnTo>
                  <a:lnTo>
                    <a:pt x="196" y="118"/>
                  </a:lnTo>
                  <a:lnTo>
                    <a:pt x="196" y="116"/>
                  </a:lnTo>
                  <a:lnTo>
                    <a:pt x="198" y="112"/>
                  </a:lnTo>
                  <a:lnTo>
                    <a:pt x="198" y="108"/>
                  </a:lnTo>
                  <a:lnTo>
                    <a:pt x="202" y="104"/>
                  </a:lnTo>
                  <a:lnTo>
                    <a:pt x="206" y="100"/>
                  </a:lnTo>
                  <a:lnTo>
                    <a:pt x="210" y="96"/>
                  </a:lnTo>
                  <a:lnTo>
                    <a:pt x="210" y="92"/>
                  </a:lnTo>
                  <a:lnTo>
                    <a:pt x="210" y="80"/>
                  </a:lnTo>
                  <a:lnTo>
                    <a:pt x="210" y="66"/>
                  </a:lnTo>
                  <a:lnTo>
                    <a:pt x="212" y="5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6" y="40"/>
                  </a:lnTo>
                  <a:lnTo>
                    <a:pt x="214" y="36"/>
                  </a:lnTo>
                  <a:lnTo>
                    <a:pt x="212" y="30"/>
                  </a:lnTo>
                  <a:lnTo>
                    <a:pt x="210" y="24"/>
                  </a:lnTo>
                  <a:lnTo>
                    <a:pt x="210" y="20"/>
                  </a:lnTo>
                  <a:lnTo>
                    <a:pt x="210" y="14"/>
                  </a:lnTo>
                  <a:lnTo>
                    <a:pt x="182" y="16"/>
                  </a:lnTo>
                  <a:lnTo>
                    <a:pt x="182" y="14"/>
                  </a:lnTo>
                  <a:lnTo>
                    <a:pt x="180" y="12"/>
                  </a:lnTo>
                  <a:lnTo>
                    <a:pt x="178" y="8"/>
                  </a:lnTo>
                  <a:lnTo>
                    <a:pt x="174" y="4"/>
                  </a:lnTo>
                  <a:lnTo>
                    <a:pt x="170" y="2"/>
                  </a:lnTo>
                  <a:lnTo>
                    <a:pt x="166" y="0"/>
                  </a:lnTo>
                  <a:lnTo>
                    <a:pt x="162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3" name="Freeform 94"/>
            <p:cNvSpPr>
              <a:spLocks/>
            </p:cNvSpPr>
            <p:nvPr/>
          </p:nvSpPr>
          <p:spPr bwMode="gray">
            <a:xfrm>
              <a:off x="961" y="2936"/>
              <a:ext cx="88" cy="148"/>
            </a:xfrm>
            <a:custGeom>
              <a:avLst/>
              <a:gdLst>
                <a:gd name="T0" fmla="*/ 60 w 88"/>
                <a:gd name="T1" fmla="*/ 2 h 148"/>
                <a:gd name="T2" fmla="*/ 58 w 88"/>
                <a:gd name="T3" fmla="*/ 8 h 148"/>
                <a:gd name="T4" fmla="*/ 58 w 88"/>
                <a:gd name="T5" fmla="*/ 20 h 148"/>
                <a:gd name="T6" fmla="*/ 60 w 88"/>
                <a:gd name="T7" fmla="*/ 30 h 148"/>
                <a:gd name="T8" fmla="*/ 58 w 88"/>
                <a:gd name="T9" fmla="*/ 42 h 148"/>
                <a:gd name="T10" fmla="*/ 56 w 88"/>
                <a:gd name="T11" fmla="*/ 48 h 148"/>
                <a:gd name="T12" fmla="*/ 50 w 88"/>
                <a:gd name="T13" fmla="*/ 64 h 148"/>
                <a:gd name="T14" fmla="*/ 42 w 88"/>
                <a:gd name="T15" fmla="*/ 70 h 148"/>
                <a:gd name="T16" fmla="*/ 38 w 88"/>
                <a:gd name="T17" fmla="*/ 72 h 148"/>
                <a:gd name="T18" fmla="*/ 36 w 88"/>
                <a:gd name="T19" fmla="*/ 72 h 148"/>
                <a:gd name="T20" fmla="*/ 26 w 88"/>
                <a:gd name="T21" fmla="*/ 70 h 148"/>
                <a:gd name="T22" fmla="*/ 18 w 88"/>
                <a:gd name="T23" fmla="*/ 76 h 148"/>
                <a:gd name="T24" fmla="*/ 12 w 88"/>
                <a:gd name="T25" fmla="*/ 84 h 148"/>
                <a:gd name="T26" fmla="*/ 8 w 88"/>
                <a:gd name="T27" fmla="*/ 88 h 148"/>
                <a:gd name="T28" fmla="*/ 0 w 88"/>
                <a:gd name="T29" fmla="*/ 120 h 148"/>
                <a:gd name="T30" fmla="*/ 0 w 88"/>
                <a:gd name="T31" fmla="*/ 124 h 148"/>
                <a:gd name="T32" fmla="*/ 2 w 88"/>
                <a:gd name="T33" fmla="*/ 130 h 148"/>
                <a:gd name="T34" fmla="*/ 10 w 88"/>
                <a:gd name="T35" fmla="*/ 134 h 148"/>
                <a:gd name="T36" fmla="*/ 14 w 88"/>
                <a:gd name="T37" fmla="*/ 136 h 148"/>
                <a:gd name="T38" fmla="*/ 18 w 88"/>
                <a:gd name="T39" fmla="*/ 140 h 148"/>
                <a:gd name="T40" fmla="*/ 18 w 88"/>
                <a:gd name="T41" fmla="*/ 148 h 148"/>
                <a:gd name="T42" fmla="*/ 36 w 88"/>
                <a:gd name="T43" fmla="*/ 148 h 148"/>
                <a:gd name="T44" fmla="*/ 70 w 88"/>
                <a:gd name="T45" fmla="*/ 146 h 148"/>
                <a:gd name="T46" fmla="*/ 86 w 88"/>
                <a:gd name="T47" fmla="*/ 144 h 148"/>
                <a:gd name="T48" fmla="*/ 88 w 88"/>
                <a:gd name="T49" fmla="*/ 138 h 148"/>
                <a:gd name="T50" fmla="*/ 88 w 88"/>
                <a:gd name="T51" fmla="*/ 134 h 148"/>
                <a:gd name="T52" fmla="*/ 82 w 88"/>
                <a:gd name="T53" fmla="*/ 130 h 148"/>
                <a:gd name="T54" fmla="*/ 74 w 88"/>
                <a:gd name="T55" fmla="*/ 122 h 148"/>
                <a:gd name="T56" fmla="*/ 68 w 88"/>
                <a:gd name="T57" fmla="*/ 110 h 148"/>
                <a:gd name="T58" fmla="*/ 62 w 88"/>
                <a:gd name="T59" fmla="*/ 100 h 148"/>
                <a:gd name="T60" fmla="*/ 66 w 88"/>
                <a:gd name="T61" fmla="*/ 98 h 148"/>
                <a:gd name="T62" fmla="*/ 70 w 88"/>
                <a:gd name="T63" fmla="*/ 94 h 148"/>
                <a:gd name="T64" fmla="*/ 72 w 88"/>
                <a:gd name="T65" fmla="*/ 86 h 148"/>
                <a:gd name="T66" fmla="*/ 70 w 88"/>
                <a:gd name="T67" fmla="*/ 78 h 148"/>
                <a:gd name="T68" fmla="*/ 68 w 88"/>
                <a:gd name="T69" fmla="*/ 76 h 148"/>
                <a:gd name="T70" fmla="*/ 64 w 88"/>
                <a:gd name="T71" fmla="*/ 72 h 148"/>
                <a:gd name="T72" fmla="*/ 62 w 88"/>
                <a:gd name="T73" fmla="*/ 64 h 148"/>
                <a:gd name="T74" fmla="*/ 64 w 88"/>
                <a:gd name="T75" fmla="*/ 58 h 148"/>
                <a:gd name="T76" fmla="*/ 68 w 88"/>
                <a:gd name="T77" fmla="*/ 58 h 148"/>
                <a:gd name="T78" fmla="*/ 74 w 88"/>
                <a:gd name="T79" fmla="*/ 56 h 148"/>
                <a:gd name="T80" fmla="*/ 78 w 88"/>
                <a:gd name="T81" fmla="*/ 50 h 148"/>
                <a:gd name="T82" fmla="*/ 78 w 88"/>
                <a:gd name="T83" fmla="*/ 46 h 148"/>
                <a:gd name="T84" fmla="*/ 74 w 88"/>
                <a:gd name="T85" fmla="*/ 40 h 148"/>
                <a:gd name="T86" fmla="*/ 72 w 88"/>
                <a:gd name="T87" fmla="*/ 30 h 148"/>
                <a:gd name="T88" fmla="*/ 72 w 88"/>
                <a:gd name="T89" fmla="*/ 20 h 148"/>
                <a:gd name="T90" fmla="*/ 72 w 88"/>
                <a:gd name="T91" fmla="*/ 16 h 148"/>
                <a:gd name="T92" fmla="*/ 72 w 88"/>
                <a:gd name="T93" fmla="*/ 8 h 148"/>
                <a:gd name="T94" fmla="*/ 66 w 88"/>
                <a:gd name="T95" fmla="*/ 2 h 14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8"/>
                <a:gd name="T145" fmla="*/ 0 h 148"/>
                <a:gd name="T146" fmla="*/ 88 w 88"/>
                <a:gd name="T147" fmla="*/ 148 h 14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8" h="148">
                  <a:moveTo>
                    <a:pt x="60" y="0"/>
                  </a:moveTo>
                  <a:lnTo>
                    <a:pt x="60" y="2"/>
                  </a:lnTo>
                  <a:lnTo>
                    <a:pt x="60" y="4"/>
                  </a:lnTo>
                  <a:lnTo>
                    <a:pt x="58" y="8"/>
                  </a:lnTo>
                  <a:lnTo>
                    <a:pt x="58" y="14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6" y="48"/>
                  </a:lnTo>
                  <a:lnTo>
                    <a:pt x="52" y="56"/>
                  </a:lnTo>
                  <a:lnTo>
                    <a:pt x="50" y="64"/>
                  </a:lnTo>
                  <a:lnTo>
                    <a:pt x="46" y="68"/>
                  </a:lnTo>
                  <a:lnTo>
                    <a:pt x="42" y="70"/>
                  </a:lnTo>
                  <a:lnTo>
                    <a:pt x="40" y="72"/>
                  </a:lnTo>
                  <a:lnTo>
                    <a:pt x="38" y="72"/>
                  </a:lnTo>
                  <a:lnTo>
                    <a:pt x="36" y="72"/>
                  </a:lnTo>
                  <a:lnTo>
                    <a:pt x="32" y="70"/>
                  </a:lnTo>
                  <a:lnTo>
                    <a:pt x="26" y="70"/>
                  </a:lnTo>
                  <a:lnTo>
                    <a:pt x="22" y="72"/>
                  </a:lnTo>
                  <a:lnTo>
                    <a:pt x="18" y="76"/>
                  </a:lnTo>
                  <a:lnTo>
                    <a:pt x="14" y="80"/>
                  </a:lnTo>
                  <a:lnTo>
                    <a:pt x="12" y="84"/>
                  </a:lnTo>
                  <a:lnTo>
                    <a:pt x="10" y="86"/>
                  </a:lnTo>
                  <a:lnTo>
                    <a:pt x="8" y="88"/>
                  </a:lnTo>
                  <a:lnTo>
                    <a:pt x="8" y="102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0" y="124"/>
                  </a:lnTo>
                  <a:lnTo>
                    <a:pt x="2" y="126"/>
                  </a:lnTo>
                  <a:lnTo>
                    <a:pt x="2" y="130"/>
                  </a:lnTo>
                  <a:lnTo>
                    <a:pt x="6" y="132"/>
                  </a:lnTo>
                  <a:lnTo>
                    <a:pt x="10" y="134"/>
                  </a:lnTo>
                  <a:lnTo>
                    <a:pt x="12" y="134"/>
                  </a:lnTo>
                  <a:lnTo>
                    <a:pt x="14" y="136"/>
                  </a:lnTo>
                  <a:lnTo>
                    <a:pt x="16" y="138"/>
                  </a:lnTo>
                  <a:lnTo>
                    <a:pt x="18" y="140"/>
                  </a:lnTo>
                  <a:lnTo>
                    <a:pt x="18" y="144"/>
                  </a:lnTo>
                  <a:lnTo>
                    <a:pt x="18" y="148"/>
                  </a:lnTo>
                  <a:lnTo>
                    <a:pt x="22" y="148"/>
                  </a:lnTo>
                  <a:lnTo>
                    <a:pt x="36" y="148"/>
                  </a:lnTo>
                  <a:lnTo>
                    <a:pt x="52" y="146"/>
                  </a:lnTo>
                  <a:lnTo>
                    <a:pt x="70" y="146"/>
                  </a:lnTo>
                  <a:lnTo>
                    <a:pt x="88" y="146"/>
                  </a:lnTo>
                  <a:lnTo>
                    <a:pt x="86" y="144"/>
                  </a:lnTo>
                  <a:lnTo>
                    <a:pt x="86" y="142"/>
                  </a:lnTo>
                  <a:lnTo>
                    <a:pt x="88" y="138"/>
                  </a:lnTo>
                  <a:lnTo>
                    <a:pt x="88" y="134"/>
                  </a:lnTo>
                  <a:lnTo>
                    <a:pt x="84" y="132"/>
                  </a:lnTo>
                  <a:lnTo>
                    <a:pt x="82" y="130"/>
                  </a:lnTo>
                  <a:lnTo>
                    <a:pt x="78" y="126"/>
                  </a:lnTo>
                  <a:lnTo>
                    <a:pt x="74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66" y="102"/>
                  </a:lnTo>
                  <a:lnTo>
                    <a:pt x="62" y="100"/>
                  </a:lnTo>
                  <a:lnTo>
                    <a:pt x="66" y="100"/>
                  </a:lnTo>
                  <a:lnTo>
                    <a:pt x="66" y="98"/>
                  </a:lnTo>
                  <a:lnTo>
                    <a:pt x="68" y="96"/>
                  </a:lnTo>
                  <a:lnTo>
                    <a:pt x="70" y="94"/>
                  </a:lnTo>
                  <a:lnTo>
                    <a:pt x="70" y="90"/>
                  </a:lnTo>
                  <a:lnTo>
                    <a:pt x="72" y="86"/>
                  </a:lnTo>
                  <a:lnTo>
                    <a:pt x="72" y="82"/>
                  </a:lnTo>
                  <a:lnTo>
                    <a:pt x="70" y="78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2"/>
                  </a:lnTo>
                  <a:lnTo>
                    <a:pt x="62" y="68"/>
                  </a:lnTo>
                  <a:lnTo>
                    <a:pt x="62" y="64"/>
                  </a:lnTo>
                  <a:lnTo>
                    <a:pt x="62" y="58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72" y="58"/>
                  </a:lnTo>
                  <a:lnTo>
                    <a:pt x="74" y="56"/>
                  </a:lnTo>
                  <a:lnTo>
                    <a:pt x="78" y="54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72" y="34"/>
                  </a:lnTo>
                  <a:lnTo>
                    <a:pt x="72" y="30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2" y="16"/>
                  </a:lnTo>
                  <a:lnTo>
                    <a:pt x="72" y="12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0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4" name="Freeform 95"/>
            <p:cNvSpPr>
              <a:spLocks/>
            </p:cNvSpPr>
            <p:nvPr/>
          </p:nvSpPr>
          <p:spPr bwMode="gray">
            <a:xfrm>
              <a:off x="1021" y="2810"/>
              <a:ext cx="126" cy="212"/>
            </a:xfrm>
            <a:custGeom>
              <a:avLst/>
              <a:gdLst>
                <a:gd name="T0" fmla="*/ 126 w 126"/>
                <a:gd name="T1" fmla="*/ 46 h 212"/>
                <a:gd name="T2" fmla="*/ 124 w 126"/>
                <a:gd name="T3" fmla="*/ 90 h 212"/>
                <a:gd name="T4" fmla="*/ 120 w 126"/>
                <a:gd name="T5" fmla="*/ 88 h 212"/>
                <a:gd name="T6" fmla="*/ 112 w 126"/>
                <a:gd name="T7" fmla="*/ 90 h 212"/>
                <a:gd name="T8" fmla="*/ 108 w 126"/>
                <a:gd name="T9" fmla="*/ 92 h 212"/>
                <a:gd name="T10" fmla="*/ 106 w 126"/>
                <a:gd name="T11" fmla="*/ 98 h 212"/>
                <a:gd name="T12" fmla="*/ 106 w 126"/>
                <a:gd name="T13" fmla="*/ 104 h 212"/>
                <a:gd name="T14" fmla="*/ 102 w 126"/>
                <a:gd name="T15" fmla="*/ 110 h 212"/>
                <a:gd name="T16" fmla="*/ 98 w 126"/>
                <a:gd name="T17" fmla="*/ 114 h 212"/>
                <a:gd name="T18" fmla="*/ 98 w 126"/>
                <a:gd name="T19" fmla="*/ 120 h 212"/>
                <a:gd name="T20" fmla="*/ 98 w 126"/>
                <a:gd name="T21" fmla="*/ 124 h 212"/>
                <a:gd name="T22" fmla="*/ 98 w 126"/>
                <a:gd name="T23" fmla="*/ 124 h 212"/>
                <a:gd name="T24" fmla="*/ 98 w 126"/>
                <a:gd name="T25" fmla="*/ 122 h 212"/>
                <a:gd name="T26" fmla="*/ 100 w 126"/>
                <a:gd name="T27" fmla="*/ 126 h 212"/>
                <a:gd name="T28" fmla="*/ 104 w 126"/>
                <a:gd name="T29" fmla="*/ 132 h 212"/>
                <a:gd name="T30" fmla="*/ 102 w 126"/>
                <a:gd name="T31" fmla="*/ 138 h 212"/>
                <a:gd name="T32" fmla="*/ 102 w 126"/>
                <a:gd name="T33" fmla="*/ 150 h 212"/>
                <a:gd name="T34" fmla="*/ 104 w 126"/>
                <a:gd name="T35" fmla="*/ 158 h 212"/>
                <a:gd name="T36" fmla="*/ 106 w 126"/>
                <a:gd name="T37" fmla="*/ 168 h 212"/>
                <a:gd name="T38" fmla="*/ 108 w 126"/>
                <a:gd name="T39" fmla="*/ 174 h 212"/>
                <a:gd name="T40" fmla="*/ 108 w 126"/>
                <a:gd name="T41" fmla="*/ 176 h 212"/>
                <a:gd name="T42" fmla="*/ 100 w 126"/>
                <a:gd name="T43" fmla="*/ 178 h 212"/>
                <a:gd name="T44" fmla="*/ 92 w 126"/>
                <a:gd name="T45" fmla="*/ 182 h 212"/>
                <a:gd name="T46" fmla="*/ 86 w 126"/>
                <a:gd name="T47" fmla="*/ 190 h 212"/>
                <a:gd name="T48" fmla="*/ 86 w 126"/>
                <a:gd name="T49" fmla="*/ 192 h 212"/>
                <a:gd name="T50" fmla="*/ 84 w 126"/>
                <a:gd name="T51" fmla="*/ 198 h 212"/>
                <a:gd name="T52" fmla="*/ 78 w 126"/>
                <a:gd name="T53" fmla="*/ 202 h 212"/>
                <a:gd name="T54" fmla="*/ 68 w 126"/>
                <a:gd name="T55" fmla="*/ 204 h 212"/>
                <a:gd name="T56" fmla="*/ 66 w 126"/>
                <a:gd name="T57" fmla="*/ 202 h 212"/>
                <a:gd name="T58" fmla="*/ 60 w 126"/>
                <a:gd name="T59" fmla="*/ 200 h 212"/>
                <a:gd name="T60" fmla="*/ 58 w 126"/>
                <a:gd name="T61" fmla="*/ 204 h 212"/>
                <a:gd name="T62" fmla="*/ 46 w 126"/>
                <a:gd name="T63" fmla="*/ 208 h 212"/>
                <a:gd name="T64" fmla="*/ 12 w 126"/>
                <a:gd name="T65" fmla="*/ 212 h 212"/>
                <a:gd name="T66" fmla="*/ 12 w 126"/>
                <a:gd name="T67" fmla="*/ 210 h 212"/>
                <a:gd name="T68" fmla="*/ 10 w 126"/>
                <a:gd name="T69" fmla="*/ 204 h 212"/>
                <a:gd name="T70" fmla="*/ 6 w 126"/>
                <a:gd name="T71" fmla="*/ 200 h 212"/>
                <a:gd name="T72" fmla="*/ 2 w 126"/>
                <a:gd name="T73" fmla="*/ 194 h 212"/>
                <a:gd name="T74" fmla="*/ 2 w 126"/>
                <a:gd name="T75" fmla="*/ 184 h 212"/>
                <a:gd name="T76" fmla="*/ 6 w 126"/>
                <a:gd name="T77" fmla="*/ 186 h 212"/>
                <a:gd name="T78" fmla="*/ 12 w 126"/>
                <a:gd name="T79" fmla="*/ 184 h 212"/>
                <a:gd name="T80" fmla="*/ 18 w 126"/>
                <a:gd name="T81" fmla="*/ 180 h 212"/>
                <a:gd name="T82" fmla="*/ 18 w 126"/>
                <a:gd name="T83" fmla="*/ 174 h 212"/>
                <a:gd name="T84" fmla="*/ 16 w 126"/>
                <a:gd name="T85" fmla="*/ 168 h 212"/>
                <a:gd name="T86" fmla="*/ 12 w 126"/>
                <a:gd name="T87" fmla="*/ 156 h 212"/>
                <a:gd name="T88" fmla="*/ 12 w 126"/>
                <a:gd name="T89" fmla="*/ 150 h 212"/>
                <a:gd name="T90" fmla="*/ 14 w 126"/>
                <a:gd name="T91" fmla="*/ 144 h 212"/>
                <a:gd name="T92" fmla="*/ 12 w 126"/>
                <a:gd name="T93" fmla="*/ 136 h 212"/>
                <a:gd name="T94" fmla="*/ 10 w 126"/>
                <a:gd name="T95" fmla="*/ 132 h 212"/>
                <a:gd name="T96" fmla="*/ 8 w 126"/>
                <a:gd name="T97" fmla="*/ 130 h 212"/>
                <a:gd name="T98" fmla="*/ 4 w 126"/>
                <a:gd name="T99" fmla="*/ 126 h 212"/>
                <a:gd name="T100" fmla="*/ 0 w 126"/>
                <a:gd name="T101" fmla="*/ 126 h 212"/>
                <a:gd name="T102" fmla="*/ 2 w 126"/>
                <a:gd name="T103" fmla="*/ 120 h 212"/>
                <a:gd name="T104" fmla="*/ 6 w 126"/>
                <a:gd name="T105" fmla="*/ 104 h 212"/>
                <a:gd name="T106" fmla="*/ 4 w 126"/>
                <a:gd name="T107" fmla="*/ 102 h 212"/>
                <a:gd name="T108" fmla="*/ 6 w 126"/>
                <a:gd name="T109" fmla="*/ 96 h 212"/>
                <a:gd name="T110" fmla="*/ 12 w 126"/>
                <a:gd name="T111" fmla="*/ 88 h 212"/>
                <a:gd name="T112" fmla="*/ 18 w 126"/>
                <a:gd name="T113" fmla="*/ 78 h 212"/>
                <a:gd name="T114" fmla="*/ 18 w 126"/>
                <a:gd name="T115" fmla="*/ 50 h 212"/>
                <a:gd name="T116" fmla="*/ 26 w 126"/>
                <a:gd name="T117" fmla="*/ 30 h 212"/>
                <a:gd name="T118" fmla="*/ 24 w 126"/>
                <a:gd name="T119" fmla="*/ 26 h 212"/>
                <a:gd name="T120" fmla="*/ 20 w 126"/>
                <a:gd name="T121" fmla="*/ 16 h 212"/>
                <a:gd name="T122" fmla="*/ 18 w 126"/>
                <a:gd name="T123" fmla="*/ 6 h 21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6"/>
                <a:gd name="T187" fmla="*/ 0 h 212"/>
                <a:gd name="T188" fmla="*/ 126 w 126"/>
                <a:gd name="T189" fmla="*/ 212 h 21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6" h="212">
                  <a:moveTo>
                    <a:pt x="18" y="0"/>
                  </a:moveTo>
                  <a:lnTo>
                    <a:pt x="126" y="46"/>
                  </a:lnTo>
                  <a:lnTo>
                    <a:pt x="124" y="90"/>
                  </a:lnTo>
                  <a:lnTo>
                    <a:pt x="122" y="90"/>
                  </a:lnTo>
                  <a:lnTo>
                    <a:pt x="120" y="88"/>
                  </a:lnTo>
                  <a:lnTo>
                    <a:pt x="116" y="88"/>
                  </a:lnTo>
                  <a:lnTo>
                    <a:pt x="112" y="90"/>
                  </a:lnTo>
                  <a:lnTo>
                    <a:pt x="110" y="90"/>
                  </a:lnTo>
                  <a:lnTo>
                    <a:pt x="108" y="92"/>
                  </a:lnTo>
                  <a:lnTo>
                    <a:pt x="106" y="96"/>
                  </a:lnTo>
                  <a:lnTo>
                    <a:pt x="106" y="98"/>
                  </a:lnTo>
                  <a:lnTo>
                    <a:pt x="106" y="100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2" y="110"/>
                  </a:lnTo>
                  <a:lnTo>
                    <a:pt x="100" y="110"/>
                  </a:lnTo>
                  <a:lnTo>
                    <a:pt x="98" y="114"/>
                  </a:lnTo>
                  <a:lnTo>
                    <a:pt x="96" y="116"/>
                  </a:lnTo>
                  <a:lnTo>
                    <a:pt x="98" y="120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100" y="126"/>
                  </a:lnTo>
                  <a:lnTo>
                    <a:pt x="102" y="128"/>
                  </a:lnTo>
                  <a:lnTo>
                    <a:pt x="104" y="132"/>
                  </a:lnTo>
                  <a:lnTo>
                    <a:pt x="104" y="134"/>
                  </a:lnTo>
                  <a:lnTo>
                    <a:pt x="102" y="138"/>
                  </a:lnTo>
                  <a:lnTo>
                    <a:pt x="102" y="144"/>
                  </a:lnTo>
                  <a:lnTo>
                    <a:pt x="102" y="150"/>
                  </a:lnTo>
                  <a:lnTo>
                    <a:pt x="102" y="154"/>
                  </a:lnTo>
                  <a:lnTo>
                    <a:pt x="104" y="158"/>
                  </a:lnTo>
                  <a:lnTo>
                    <a:pt x="104" y="162"/>
                  </a:lnTo>
                  <a:lnTo>
                    <a:pt x="106" y="168"/>
                  </a:lnTo>
                  <a:lnTo>
                    <a:pt x="108" y="172"/>
                  </a:lnTo>
                  <a:lnTo>
                    <a:pt x="108" y="174"/>
                  </a:lnTo>
                  <a:lnTo>
                    <a:pt x="108" y="176"/>
                  </a:lnTo>
                  <a:lnTo>
                    <a:pt x="104" y="178"/>
                  </a:lnTo>
                  <a:lnTo>
                    <a:pt x="100" y="178"/>
                  </a:lnTo>
                  <a:lnTo>
                    <a:pt x="96" y="180"/>
                  </a:lnTo>
                  <a:lnTo>
                    <a:pt x="92" y="182"/>
                  </a:lnTo>
                  <a:lnTo>
                    <a:pt x="88" y="186"/>
                  </a:lnTo>
                  <a:lnTo>
                    <a:pt x="86" y="190"/>
                  </a:lnTo>
                  <a:lnTo>
                    <a:pt x="86" y="192"/>
                  </a:lnTo>
                  <a:lnTo>
                    <a:pt x="86" y="194"/>
                  </a:lnTo>
                  <a:lnTo>
                    <a:pt x="84" y="198"/>
                  </a:lnTo>
                  <a:lnTo>
                    <a:pt x="82" y="200"/>
                  </a:lnTo>
                  <a:lnTo>
                    <a:pt x="78" y="202"/>
                  </a:lnTo>
                  <a:lnTo>
                    <a:pt x="74" y="204"/>
                  </a:lnTo>
                  <a:lnTo>
                    <a:pt x="68" y="204"/>
                  </a:lnTo>
                  <a:lnTo>
                    <a:pt x="68" y="202"/>
                  </a:lnTo>
                  <a:lnTo>
                    <a:pt x="66" y="202"/>
                  </a:lnTo>
                  <a:lnTo>
                    <a:pt x="64" y="202"/>
                  </a:lnTo>
                  <a:lnTo>
                    <a:pt x="60" y="200"/>
                  </a:lnTo>
                  <a:lnTo>
                    <a:pt x="58" y="202"/>
                  </a:lnTo>
                  <a:lnTo>
                    <a:pt x="58" y="204"/>
                  </a:lnTo>
                  <a:lnTo>
                    <a:pt x="56" y="204"/>
                  </a:lnTo>
                  <a:lnTo>
                    <a:pt x="46" y="208"/>
                  </a:lnTo>
                  <a:lnTo>
                    <a:pt x="32" y="210"/>
                  </a:lnTo>
                  <a:lnTo>
                    <a:pt x="12" y="212"/>
                  </a:lnTo>
                  <a:lnTo>
                    <a:pt x="12" y="210"/>
                  </a:lnTo>
                  <a:lnTo>
                    <a:pt x="10" y="206"/>
                  </a:lnTo>
                  <a:lnTo>
                    <a:pt x="10" y="204"/>
                  </a:lnTo>
                  <a:lnTo>
                    <a:pt x="6" y="202"/>
                  </a:lnTo>
                  <a:lnTo>
                    <a:pt x="6" y="200"/>
                  </a:lnTo>
                  <a:lnTo>
                    <a:pt x="4" y="198"/>
                  </a:lnTo>
                  <a:lnTo>
                    <a:pt x="2" y="194"/>
                  </a:lnTo>
                  <a:lnTo>
                    <a:pt x="2" y="190"/>
                  </a:lnTo>
                  <a:lnTo>
                    <a:pt x="2" y="184"/>
                  </a:lnTo>
                  <a:lnTo>
                    <a:pt x="4" y="184"/>
                  </a:lnTo>
                  <a:lnTo>
                    <a:pt x="6" y="186"/>
                  </a:lnTo>
                  <a:lnTo>
                    <a:pt x="8" y="184"/>
                  </a:lnTo>
                  <a:lnTo>
                    <a:pt x="12" y="184"/>
                  </a:lnTo>
                  <a:lnTo>
                    <a:pt x="14" y="182"/>
                  </a:lnTo>
                  <a:lnTo>
                    <a:pt x="18" y="180"/>
                  </a:lnTo>
                  <a:lnTo>
                    <a:pt x="18" y="176"/>
                  </a:lnTo>
                  <a:lnTo>
                    <a:pt x="18" y="174"/>
                  </a:lnTo>
                  <a:lnTo>
                    <a:pt x="18" y="172"/>
                  </a:lnTo>
                  <a:lnTo>
                    <a:pt x="16" y="168"/>
                  </a:lnTo>
                  <a:lnTo>
                    <a:pt x="14" y="162"/>
                  </a:lnTo>
                  <a:lnTo>
                    <a:pt x="12" y="156"/>
                  </a:lnTo>
                  <a:lnTo>
                    <a:pt x="12" y="152"/>
                  </a:lnTo>
                  <a:lnTo>
                    <a:pt x="12" y="150"/>
                  </a:lnTo>
                  <a:lnTo>
                    <a:pt x="12" y="146"/>
                  </a:lnTo>
                  <a:lnTo>
                    <a:pt x="14" y="144"/>
                  </a:lnTo>
                  <a:lnTo>
                    <a:pt x="12" y="140"/>
                  </a:lnTo>
                  <a:lnTo>
                    <a:pt x="12" y="136"/>
                  </a:lnTo>
                  <a:lnTo>
                    <a:pt x="10" y="132"/>
                  </a:lnTo>
                  <a:lnTo>
                    <a:pt x="10" y="130"/>
                  </a:lnTo>
                  <a:lnTo>
                    <a:pt x="8" y="130"/>
                  </a:lnTo>
                  <a:lnTo>
                    <a:pt x="6" y="128"/>
                  </a:lnTo>
                  <a:lnTo>
                    <a:pt x="4" y="126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2" y="120"/>
                  </a:lnTo>
                  <a:lnTo>
                    <a:pt x="4" y="114"/>
                  </a:lnTo>
                  <a:lnTo>
                    <a:pt x="6" y="104"/>
                  </a:lnTo>
                  <a:lnTo>
                    <a:pt x="4" y="104"/>
                  </a:lnTo>
                  <a:lnTo>
                    <a:pt x="4" y="102"/>
                  </a:lnTo>
                  <a:lnTo>
                    <a:pt x="4" y="100"/>
                  </a:lnTo>
                  <a:lnTo>
                    <a:pt x="6" y="96"/>
                  </a:lnTo>
                  <a:lnTo>
                    <a:pt x="8" y="92"/>
                  </a:lnTo>
                  <a:lnTo>
                    <a:pt x="12" y="88"/>
                  </a:lnTo>
                  <a:lnTo>
                    <a:pt x="18" y="8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50"/>
                  </a:lnTo>
                  <a:lnTo>
                    <a:pt x="20" y="38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4" y="26"/>
                  </a:lnTo>
                  <a:lnTo>
                    <a:pt x="22" y="22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8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5" name="Freeform 96"/>
            <p:cNvSpPr>
              <a:spLocks/>
            </p:cNvSpPr>
            <p:nvPr/>
          </p:nvSpPr>
          <p:spPr bwMode="gray">
            <a:xfrm>
              <a:off x="1119" y="2816"/>
              <a:ext cx="218" cy="250"/>
            </a:xfrm>
            <a:custGeom>
              <a:avLst/>
              <a:gdLst>
                <a:gd name="T0" fmla="*/ 186 w 218"/>
                <a:gd name="T1" fmla="*/ 4 h 250"/>
                <a:gd name="T2" fmla="*/ 174 w 218"/>
                <a:gd name="T3" fmla="*/ 16 h 250"/>
                <a:gd name="T4" fmla="*/ 28 w 218"/>
                <a:gd name="T5" fmla="*/ 22 h 250"/>
                <a:gd name="T6" fmla="*/ 24 w 218"/>
                <a:gd name="T7" fmla="*/ 82 h 250"/>
                <a:gd name="T8" fmla="*/ 14 w 218"/>
                <a:gd name="T9" fmla="*/ 84 h 250"/>
                <a:gd name="T10" fmla="*/ 10 w 218"/>
                <a:gd name="T11" fmla="*/ 90 h 250"/>
                <a:gd name="T12" fmla="*/ 6 w 218"/>
                <a:gd name="T13" fmla="*/ 100 h 250"/>
                <a:gd name="T14" fmla="*/ 2 w 218"/>
                <a:gd name="T15" fmla="*/ 106 h 250"/>
                <a:gd name="T16" fmla="*/ 0 w 218"/>
                <a:gd name="T17" fmla="*/ 110 h 250"/>
                <a:gd name="T18" fmla="*/ 4 w 218"/>
                <a:gd name="T19" fmla="*/ 122 h 250"/>
                <a:gd name="T20" fmla="*/ 6 w 218"/>
                <a:gd name="T21" fmla="*/ 128 h 250"/>
                <a:gd name="T22" fmla="*/ 6 w 218"/>
                <a:gd name="T23" fmla="*/ 136 h 250"/>
                <a:gd name="T24" fmla="*/ 6 w 218"/>
                <a:gd name="T25" fmla="*/ 152 h 250"/>
                <a:gd name="T26" fmla="*/ 14 w 218"/>
                <a:gd name="T27" fmla="*/ 174 h 250"/>
                <a:gd name="T28" fmla="*/ 24 w 218"/>
                <a:gd name="T29" fmla="*/ 186 h 250"/>
                <a:gd name="T30" fmla="*/ 32 w 218"/>
                <a:gd name="T31" fmla="*/ 196 h 250"/>
                <a:gd name="T32" fmla="*/ 50 w 218"/>
                <a:gd name="T33" fmla="*/ 222 h 250"/>
                <a:gd name="T34" fmla="*/ 56 w 218"/>
                <a:gd name="T35" fmla="*/ 230 h 250"/>
                <a:gd name="T36" fmla="*/ 66 w 218"/>
                <a:gd name="T37" fmla="*/ 238 h 250"/>
                <a:gd name="T38" fmla="*/ 78 w 218"/>
                <a:gd name="T39" fmla="*/ 240 h 250"/>
                <a:gd name="T40" fmla="*/ 88 w 218"/>
                <a:gd name="T41" fmla="*/ 250 h 250"/>
                <a:gd name="T42" fmla="*/ 114 w 218"/>
                <a:gd name="T43" fmla="*/ 250 h 250"/>
                <a:gd name="T44" fmla="*/ 138 w 218"/>
                <a:gd name="T45" fmla="*/ 250 h 250"/>
                <a:gd name="T46" fmla="*/ 180 w 218"/>
                <a:gd name="T47" fmla="*/ 244 h 250"/>
                <a:gd name="T48" fmla="*/ 180 w 218"/>
                <a:gd name="T49" fmla="*/ 222 h 250"/>
                <a:gd name="T50" fmla="*/ 172 w 218"/>
                <a:gd name="T51" fmla="*/ 210 h 250"/>
                <a:gd name="T52" fmla="*/ 160 w 218"/>
                <a:gd name="T53" fmla="*/ 196 h 250"/>
                <a:gd name="T54" fmla="*/ 154 w 218"/>
                <a:gd name="T55" fmla="*/ 192 h 250"/>
                <a:gd name="T56" fmla="*/ 152 w 218"/>
                <a:gd name="T57" fmla="*/ 184 h 250"/>
                <a:gd name="T58" fmla="*/ 156 w 218"/>
                <a:gd name="T59" fmla="*/ 176 h 250"/>
                <a:gd name="T60" fmla="*/ 156 w 218"/>
                <a:gd name="T61" fmla="*/ 158 h 250"/>
                <a:gd name="T62" fmla="*/ 160 w 218"/>
                <a:gd name="T63" fmla="*/ 150 h 250"/>
                <a:gd name="T64" fmla="*/ 176 w 218"/>
                <a:gd name="T65" fmla="*/ 130 h 250"/>
                <a:gd name="T66" fmla="*/ 188 w 218"/>
                <a:gd name="T67" fmla="*/ 108 h 250"/>
                <a:gd name="T68" fmla="*/ 192 w 218"/>
                <a:gd name="T69" fmla="*/ 94 h 250"/>
                <a:gd name="T70" fmla="*/ 200 w 218"/>
                <a:gd name="T71" fmla="*/ 82 h 250"/>
                <a:gd name="T72" fmla="*/ 208 w 218"/>
                <a:gd name="T73" fmla="*/ 78 h 250"/>
                <a:gd name="T74" fmla="*/ 216 w 218"/>
                <a:gd name="T75" fmla="*/ 70 h 250"/>
                <a:gd name="T76" fmla="*/ 218 w 218"/>
                <a:gd name="T77" fmla="*/ 66 h 250"/>
                <a:gd name="T78" fmla="*/ 212 w 218"/>
                <a:gd name="T79" fmla="*/ 54 h 250"/>
                <a:gd name="T80" fmla="*/ 204 w 218"/>
                <a:gd name="T81" fmla="*/ 40 h 250"/>
                <a:gd name="T82" fmla="*/ 200 w 218"/>
                <a:gd name="T83" fmla="*/ 32 h 250"/>
                <a:gd name="T84" fmla="*/ 200 w 218"/>
                <a:gd name="T85" fmla="*/ 22 h 250"/>
                <a:gd name="T86" fmla="*/ 192 w 218"/>
                <a:gd name="T87" fmla="*/ 8 h 2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8"/>
                <a:gd name="T133" fmla="*/ 0 h 250"/>
                <a:gd name="T134" fmla="*/ 218 w 218"/>
                <a:gd name="T135" fmla="*/ 250 h 2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8" h="250">
                  <a:moveTo>
                    <a:pt x="188" y="0"/>
                  </a:moveTo>
                  <a:lnTo>
                    <a:pt x="188" y="2"/>
                  </a:lnTo>
                  <a:lnTo>
                    <a:pt x="186" y="4"/>
                  </a:lnTo>
                  <a:lnTo>
                    <a:pt x="184" y="8"/>
                  </a:lnTo>
                  <a:lnTo>
                    <a:pt x="180" y="12"/>
                  </a:lnTo>
                  <a:lnTo>
                    <a:pt x="174" y="16"/>
                  </a:lnTo>
                  <a:lnTo>
                    <a:pt x="168" y="20"/>
                  </a:lnTo>
                  <a:lnTo>
                    <a:pt x="160" y="22"/>
                  </a:lnTo>
                  <a:lnTo>
                    <a:pt x="28" y="22"/>
                  </a:lnTo>
                  <a:lnTo>
                    <a:pt x="28" y="84"/>
                  </a:lnTo>
                  <a:lnTo>
                    <a:pt x="28" y="82"/>
                  </a:lnTo>
                  <a:lnTo>
                    <a:pt x="24" y="82"/>
                  </a:lnTo>
                  <a:lnTo>
                    <a:pt x="20" y="82"/>
                  </a:lnTo>
                  <a:lnTo>
                    <a:pt x="18" y="82"/>
                  </a:lnTo>
                  <a:lnTo>
                    <a:pt x="14" y="84"/>
                  </a:lnTo>
                  <a:lnTo>
                    <a:pt x="10" y="86"/>
                  </a:lnTo>
                  <a:lnTo>
                    <a:pt x="10" y="90"/>
                  </a:lnTo>
                  <a:lnTo>
                    <a:pt x="8" y="94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6" y="102"/>
                  </a:lnTo>
                  <a:lnTo>
                    <a:pt x="4" y="104"/>
                  </a:lnTo>
                  <a:lnTo>
                    <a:pt x="2" y="106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4"/>
                  </a:lnTo>
                  <a:lnTo>
                    <a:pt x="2" y="118"/>
                  </a:lnTo>
                  <a:lnTo>
                    <a:pt x="4" y="122"/>
                  </a:lnTo>
                  <a:lnTo>
                    <a:pt x="6" y="124"/>
                  </a:lnTo>
                  <a:lnTo>
                    <a:pt x="6" y="128"/>
                  </a:lnTo>
                  <a:lnTo>
                    <a:pt x="6" y="132"/>
                  </a:lnTo>
                  <a:lnTo>
                    <a:pt x="6" y="136"/>
                  </a:lnTo>
                  <a:lnTo>
                    <a:pt x="4" y="140"/>
                  </a:lnTo>
                  <a:lnTo>
                    <a:pt x="4" y="146"/>
                  </a:lnTo>
                  <a:lnTo>
                    <a:pt x="6" y="152"/>
                  </a:lnTo>
                  <a:lnTo>
                    <a:pt x="12" y="170"/>
                  </a:lnTo>
                  <a:lnTo>
                    <a:pt x="14" y="174"/>
                  </a:lnTo>
                  <a:lnTo>
                    <a:pt x="16" y="178"/>
                  </a:lnTo>
                  <a:lnTo>
                    <a:pt x="20" y="182"/>
                  </a:lnTo>
                  <a:lnTo>
                    <a:pt x="24" y="186"/>
                  </a:lnTo>
                  <a:lnTo>
                    <a:pt x="26" y="190"/>
                  </a:lnTo>
                  <a:lnTo>
                    <a:pt x="30" y="194"/>
                  </a:lnTo>
                  <a:lnTo>
                    <a:pt x="32" y="196"/>
                  </a:lnTo>
                  <a:lnTo>
                    <a:pt x="38" y="204"/>
                  </a:lnTo>
                  <a:lnTo>
                    <a:pt x="44" y="214"/>
                  </a:lnTo>
                  <a:lnTo>
                    <a:pt x="50" y="222"/>
                  </a:lnTo>
                  <a:lnTo>
                    <a:pt x="54" y="228"/>
                  </a:lnTo>
                  <a:lnTo>
                    <a:pt x="54" y="230"/>
                  </a:lnTo>
                  <a:lnTo>
                    <a:pt x="56" y="230"/>
                  </a:lnTo>
                  <a:lnTo>
                    <a:pt x="60" y="234"/>
                  </a:lnTo>
                  <a:lnTo>
                    <a:pt x="62" y="236"/>
                  </a:lnTo>
                  <a:lnTo>
                    <a:pt x="66" y="238"/>
                  </a:lnTo>
                  <a:lnTo>
                    <a:pt x="72" y="240"/>
                  </a:lnTo>
                  <a:lnTo>
                    <a:pt x="76" y="240"/>
                  </a:lnTo>
                  <a:lnTo>
                    <a:pt x="78" y="240"/>
                  </a:lnTo>
                  <a:lnTo>
                    <a:pt x="80" y="242"/>
                  </a:lnTo>
                  <a:lnTo>
                    <a:pt x="84" y="244"/>
                  </a:lnTo>
                  <a:lnTo>
                    <a:pt x="88" y="250"/>
                  </a:lnTo>
                  <a:lnTo>
                    <a:pt x="92" y="250"/>
                  </a:lnTo>
                  <a:lnTo>
                    <a:pt x="102" y="250"/>
                  </a:lnTo>
                  <a:lnTo>
                    <a:pt x="114" y="250"/>
                  </a:lnTo>
                  <a:lnTo>
                    <a:pt x="122" y="250"/>
                  </a:lnTo>
                  <a:lnTo>
                    <a:pt x="126" y="250"/>
                  </a:lnTo>
                  <a:lnTo>
                    <a:pt x="138" y="250"/>
                  </a:lnTo>
                  <a:lnTo>
                    <a:pt x="152" y="248"/>
                  </a:lnTo>
                  <a:lnTo>
                    <a:pt x="168" y="246"/>
                  </a:lnTo>
                  <a:lnTo>
                    <a:pt x="180" y="244"/>
                  </a:lnTo>
                  <a:lnTo>
                    <a:pt x="184" y="240"/>
                  </a:lnTo>
                  <a:lnTo>
                    <a:pt x="182" y="222"/>
                  </a:lnTo>
                  <a:lnTo>
                    <a:pt x="180" y="222"/>
                  </a:lnTo>
                  <a:lnTo>
                    <a:pt x="178" y="218"/>
                  </a:lnTo>
                  <a:lnTo>
                    <a:pt x="176" y="214"/>
                  </a:lnTo>
                  <a:lnTo>
                    <a:pt x="172" y="210"/>
                  </a:lnTo>
                  <a:lnTo>
                    <a:pt x="168" y="204"/>
                  </a:lnTo>
                  <a:lnTo>
                    <a:pt x="164" y="200"/>
                  </a:lnTo>
                  <a:lnTo>
                    <a:pt x="160" y="196"/>
                  </a:lnTo>
                  <a:lnTo>
                    <a:pt x="158" y="194"/>
                  </a:lnTo>
                  <a:lnTo>
                    <a:pt x="156" y="194"/>
                  </a:lnTo>
                  <a:lnTo>
                    <a:pt x="154" y="192"/>
                  </a:lnTo>
                  <a:lnTo>
                    <a:pt x="152" y="190"/>
                  </a:lnTo>
                  <a:lnTo>
                    <a:pt x="152" y="188"/>
                  </a:lnTo>
                  <a:lnTo>
                    <a:pt x="152" y="184"/>
                  </a:lnTo>
                  <a:lnTo>
                    <a:pt x="156" y="182"/>
                  </a:lnTo>
                  <a:lnTo>
                    <a:pt x="156" y="180"/>
                  </a:lnTo>
                  <a:lnTo>
                    <a:pt x="156" y="176"/>
                  </a:lnTo>
                  <a:lnTo>
                    <a:pt x="156" y="172"/>
                  </a:lnTo>
                  <a:lnTo>
                    <a:pt x="156" y="166"/>
                  </a:lnTo>
                  <a:lnTo>
                    <a:pt x="156" y="158"/>
                  </a:lnTo>
                  <a:lnTo>
                    <a:pt x="158" y="154"/>
                  </a:lnTo>
                  <a:lnTo>
                    <a:pt x="160" y="150"/>
                  </a:lnTo>
                  <a:lnTo>
                    <a:pt x="164" y="144"/>
                  </a:lnTo>
                  <a:lnTo>
                    <a:pt x="168" y="136"/>
                  </a:lnTo>
                  <a:lnTo>
                    <a:pt x="176" y="130"/>
                  </a:lnTo>
                  <a:lnTo>
                    <a:pt x="178" y="128"/>
                  </a:lnTo>
                  <a:lnTo>
                    <a:pt x="182" y="118"/>
                  </a:lnTo>
                  <a:lnTo>
                    <a:pt x="188" y="108"/>
                  </a:lnTo>
                  <a:lnTo>
                    <a:pt x="188" y="98"/>
                  </a:lnTo>
                  <a:lnTo>
                    <a:pt x="190" y="96"/>
                  </a:lnTo>
                  <a:lnTo>
                    <a:pt x="192" y="94"/>
                  </a:lnTo>
                  <a:lnTo>
                    <a:pt x="194" y="90"/>
                  </a:lnTo>
                  <a:lnTo>
                    <a:pt x="198" y="86"/>
                  </a:lnTo>
                  <a:lnTo>
                    <a:pt x="200" y="82"/>
                  </a:lnTo>
                  <a:lnTo>
                    <a:pt x="204" y="80"/>
                  </a:lnTo>
                  <a:lnTo>
                    <a:pt x="206" y="78"/>
                  </a:lnTo>
                  <a:lnTo>
                    <a:pt x="208" y="78"/>
                  </a:lnTo>
                  <a:lnTo>
                    <a:pt x="212" y="76"/>
                  </a:lnTo>
                  <a:lnTo>
                    <a:pt x="214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18" y="66"/>
                  </a:lnTo>
                  <a:lnTo>
                    <a:pt x="216" y="64"/>
                  </a:lnTo>
                  <a:lnTo>
                    <a:pt x="214" y="60"/>
                  </a:lnTo>
                  <a:lnTo>
                    <a:pt x="212" y="54"/>
                  </a:lnTo>
                  <a:lnTo>
                    <a:pt x="210" y="50"/>
                  </a:lnTo>
                  <a:lnTo>
                    <a:pt x="206" y="44"/>
                  </a:lnTo>
                  <a:lnTo>
                    <a:pt x="204" y="40"/>
                  </a:lnTo>
                  <a:lnTo>
                    <a:pt x="204" y="38"/>
                  </a:lnTo>
                  <a:lnTo>
                    <a:pt x="202" y="34"/>
                  </a:lnTo>
                  <a:lnTo>
                    <a:pt x="200" y="32"/>
                  </a:lnTo>
                  <a:lnTo>
                    <a:pt x="200" y="28"/>
                  </a:lnTo>
                  <a:lnTo>
                    <a:pt x="200" y="22"/>
                  </a:lnTo>
                  <a:lnTo>
                    <a:pt x="198" y="18"/>
                  </a:lnTo>
                  <a:lnTo>
                    <a:pt x="196" y="12"/>
                  </a:lnTo>
                  <a:lnTo>
                    <a:pt x="192" y="8"/>
                  </a:lnTo>
                  <a:lnTo>
                    <a:pt x="188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6" name="Freeform 97"/>
            <p:cNvSpPr>
              <a:spLocks/>
            </p:cNvSpPr>
            <p:nvPr/>
          </p:nvSpPr>
          <p:spPr bwMode="gray">
            <a:xfrm>
              <a:off x="1023" y="2986"/>
              <a:ext cx="148" cy="84"/>
            </a:xfrm>
            <a:custGeom>
              <a:avLst/>
              <a:gdLst>
                <a:gd name="T0" fmla="*/ 106 w 148"/>
                <a:gd name="T1" fmla="*/ 0 h 84"/>
                <a:gd name="T2" fmla="*/ 98 w 148"/>
                <a:gd name="T3" fmla="*/ 2 h 84"/>
                <a:gd name="T4" fmla="*/ 90 w 148"/>
                <a:gd name="T5" fmla="*/ 6 h 84"/>
                <a:gd name="T6" fmla="*/ 84 w 148"/>
                <a:gd name="T7" fmla="*/ 12 h 84"/>
                <a:gd name="T8" fmla="*/ 82 w 148"/>
                <a:gd name="T9" fmla="*/ 22 h 84"/>
                <a:gd name="T10" fmla="*/ 76 w 148"/>
                <a:gd name="T11" fmla="*/ 28 h 84"/>
                <a:gd name="T12" fmla="*/ 70 w 148"/>
                <a:gd name="T13" fmla="*/ 28 h 84"/>
                <a:gd name="T14" fmla="*/ 64 w 148"/>
                <a:gd name="T15" fmla="*/ 26 h 84"/>
                <a:gd name="T16" fmla="*/ 60 w 148"/>
                <a:gd name="T17" fmla="*/ 26 h 84"/>
                <a:gd name="T18" fmla="*/ 58 w 148"/>
                <a:gd name="T19" fmla="*/ 26 h 84"/>
                <a:gd name="T20" fmla="*/ 54 w 148"/>
                <a:gd name="T21" fmla="*/ 28 h 84"/>
                <a:gd name="T22" fmla="*/ 48 w 148"/>
                <a:gd name="T23" fmla="*/ 30 h 84"/>
                <a:gd name="T24" fmla="*/ 36 w 148"/>
                <a:gd name="T25" fmla="*/ 34 h 84"/>
                <a:gd name="T26" fmla="*/ 26 w 148"/>
                <a:gd name="T27" fmla="*/ 36 h 84"/>
                <a:gd name="T28" fmla="*/ 10 w 148"/>
                <a:gd name="T29" fmla="*/ 38 h 84"/>
                <a:gd name="T30" fmla="*/ 6 w 148"/>
                <a:gd name="T31" fmla="*/ 46 h 84"/>
                <a:gd name="T32" fmla="*/ 4 w 148"/>
                <a:gd name="T33" fmla="*/ 50 h 84"/>
                <a:gd name="T34" fmla="*/ 0 w 148"/>
                <a:gd name="T35" fmla="*/ 50 h 84"/>
                <a:gd name="T36" fmla="*/ 2 w 148"/>
                <a:gd name="T37" fmla="*/ 52 h 84"/>
                <a:gd name="T38" fmla="*/ 4 w 148"/>
                <a:gd name="T39" fmla="*/ 54 h 84"/>
                <a:gd name="T40" fmla="*/ 6 w 148"/>
                <a:gd name="T41" fmla="*/ 60 h 84"/>
                <a:gd name="T42" fmla="*/ 10 w 148"/>
                <a:gd name="T43" fmla="*/ 70 h 84"/>
                <a:gd name="T44" fmla="*/ 26 w 148"/>
                <a:gd name="T45" fmla="*/ 84 h 84"/>
                <a:gd name="T46" fmla="*/ 38 w 148"/>
                <a:gd name="T47" fmla="*/ 74 h 84"/>
                <a:gd name="T48" fmla="*/ 42 w 148"/>
                <a:gd name="T49" fmla="*/ 68 h 84"/>
                <a:gd name="T50" fmla="*/ 48 w 148"/>
                <a:gd name="T51" fmla="*/ 62 h 84"/>
                <a:gd name="T52" fmla="*/ 58 w 148"/>
                <a:gd name="T53" fmla="*/ 60 h 84"/>
                <a:gd name="T54" fmla="*/ 60 w 148"/>
                <a:gd name="T55" fmla="*/ 62 h 84"/>
                <a:gd name="T56" fmla="*/ 62 w 148"/>
                <a:gd name="T57" fmla="*/ 68 h 84"/>
                <a:gd name="T58" fmla="*/ 64 w 148"/>
                <a:gd name="T59" fmla="*/ 70 h 84"/>
                <a:gd name="T60" fmla="*/ 74 w 148"/>
                <a:gd name="T61" fmla="*/ 68 h 84"/>
                <a:gd name="T62" fmla="*/ 86 w 148"/>
                <a:gd name="T63" fmla="*/ 68 h 84"/>
                <a:gd name="T64" fmla="*/ 118 w 148"/>
                <a:gd name="T65" fmla="*/ 62 h 84"/>
                <a:gd name="T66" fmla="*/ 146 w 148"/>
                <a:gd name="T67" fmla="*/ 52 h 84"/>
                <a:gd name="T68" fmla="*/ 132 w 148"/>
                <a:gd name="T69" fmla="*/ 34 h 84"/>
                <a:gd name="T70" fmla="*/ 122 w 148"/>
                <a:gd name="T71" fmla="*/ 22 h 84"/>
                <a:gd name="T72" fmla="*/ 118 w 148"/>
                <a:gd name="T73" fmla="*/ 16 h 84"/>
                <a:gd name="T74" fmla="*/ 112 w 148"/>
                <a:gd name="T75" fmla="*/ 8 h 84"/>
                <a:gd name="T76" fmla="*/ 106 w 148"/>
                <a:gd name="T77" fmla="*/ 0 h 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48"/>
                <a:gd name="T118" fmla="*/ 0 h 84"/>
                <a:gd name="T119" fmla="*/ 148 w 148"/>
                <a:gd name="T120" fmla="*/ 84 h 8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48" h="84">
                  <a:moveTo>
                    <a:pt x="106" y="0"/>
                  </a:moveTo>
                  <a:lnTo>
                    <a:pt x="106" y="0"/>
                  </a:lnTo>
                  <a:lnTo>
                    <a:pt x="102" y="0"/>
                  </a:lnTo>
                  <a:lnTo>
                    <a:pt x="98" y="2"/>
                  </a:lnTo>
                  <a:lnTo>
                    <a:pt x="94" y="4"/>
                  </a:lnTo>
                  <a:lnTo>
                    <a:pt x="90" y="6"/>
                  </a:lnTo>
                  <a:lnTo>
                    <a:pt x="86" y="10"/>
                  </a:lnTo>
                  <a:lnTo>
                    <a:pt x="84" y="12"/>
                  </a:lnTo>
                  <a:lnTo>
                    <a:pt x="84" y="18"/>
                  </a:lnTo>
                  <a:lnTo>
                    <a:pt x="82" y="22"/>
                  </a:lnTo>
                  <a:lnTo>
                    <a:pt x="78" y="26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0" y="28"/>
                  </a:lnTo>
                  <a:lnTo>
                    <a:pt x="68" y="28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60" y="24"/>
                  </a:lnTo>
                  <a:lnTo>
                    <a:pt x="58" y="26"/>
                  </a:lnTo>
                  <a:lnTo>
                    <a:pt x="56" y="28"/>
                  </a:lnTo>
                  <a:lnTo>
                    <a:pt x="54" y="28"/>
                  </a:lnTo>
                  <a:lnTo>
                    <a:pt x="52" y="28"/>
                  </a:lnTo>
                  <a:lnTo>
                    <a:pt x="48" y="30"/>
                  </a:lnTo>
                  <a:lnTo>
                    <a:pt x="42" y="32"/>
                  </a:lnTo>
                  <a:lnTo>
                    <a:pt x="36" y="34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0" y="36"/>
                  </a:lnTo>
                  <a:lnTo>
                    <a:pt x="10" y="38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4" y="50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10" y="70"/>
                  </a:lnTo>
                  <a:lnTo>
                    <a:pt x="14" y="74"/>
                  </a:lnTo>
                  <a:lnTo>
                    <a:pt x="26" y="84"/>
                  </a:lnTo>
                  <a:lnTo>
                    <a:pt x="38" y="74"/>
                  </a:lnTo>
                  <a:lnTo>
                    <a:pt x="40" y="72"/>
                  </a:lnTo>
                  <a:lnTo>
                    <a:pt x="42" y="68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60"/>
                  </a:lnTo>
                  <a:lnTo>
                    <a:pt x="58" y="60"/>
                  </a:lnTo>
                  <a:lnTo>
                    <a:pt x="60" y="62"/>
                  </a:lnTo>
                  <a:lnTo>
                    <a:pt x="60" y="66"/>
                  </a:lnTo>
                  <a:lnTo>
                    <a:pt x="62" y="68"/>
                  </a:lnTo>
                  <a:lnTo>
                    <a:pt x="64" y="70"/>
                  </a:lnTo>
                  <a:lnTo>
                    <a:pt x="68" y="70"/>
                  </a:lnTo>
                  <a:lnTo>
                    <a:pt x="74" y="68"/>
                  </a:lnTo>
                  <a:lnTo>
                    <a:pt x="80" y="68"/>
                  </a:lnTo>
                  <a:lnTo>
                    <a:pt x="86" y="68"/>
                  </a:lnTo>
                  <a:lnTo>
                    <a:pt x="90" y="68"/>
                  </a:lnTo>
                  <a:lnTo>
                    <a:pt x="118" y="62"/>
                  </a:lnTo>
                  <a:lnTo>
                    <a:pt x="148" y="56"/>
                  </a:lnTo>
                  <a:lnTo>
                    <a:pt x="146" y="52"/>
                  </a:lnTo>
                  <a:lnTo>
                    <a:pt x="140" y="44"/>
                  </a:lnTo>
                  <a:lnTo>
                    <a:pt x="132" y="34"/>
                  </a:lnTo>
                  <a:lnTo>
                    <a:pt x="124" y="22"/>
                  </a:lnTo>
                  <a:lnTo>
                    <a:pt x="122" y="22"/>
                  </a:lnTo>
                  <a:lnTo>
                    <a:pt x="120" y="20"/>
                  </a:lnTo>
                  <a:lnTo>
                    <a:pt x="118" y="16"/>
                  </a:lnTo>
                  <a:lnTo>
                    <a:pt x="114" y="12"/>
                  </a:lnTo>
                  <a:lnTo>
                    <a:pt x="112" y="8"/>
                  </a:lnTo>
                  <a:lnTo>
                    <a:pt x="108" y="2"/>
                  </a:lnTo>
                  <a:lnTo>
                    <a:pt x="106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7" name="Freeform 98"/>
            <p:cNvSpPr>
              <a:spLocks/>
            </p:cNvSpPr>
            <p:nvPr/>
          </p:nvSpPr>
          <p:spPr bwMode="gray">
            <a:xfrm>
              <a:off x="953" y="3082"/>
              <a:ext cx="74" cy="82"/>
            </a:xfrm>
            <a:custGeom>
              <a:avLst/>
              <a:gdLst>
                <a:gd name="T0" fmla="*/ 52 w 74"/>
                <a:gd name="T1" fmla="*/ 0 h 82"/>
                <a:gd name="T2" fmla="*/ 52 w 74"/>
                <a:gd name="T3" fmla="*/ 6 h 82"/>
                <a:gd name="T4" fmla="*/ 54 w 74"/>
                <a:gd name="T5" fmla="*/ 12 h 82"/>
                <a:gd name="T6" fmla="*/ 60 w 74"/>
                <a:gd name="T7" fmla="*/ 12 h 82"/>
                <a:gd name="T8" fmla="*/ 68 w 74"/>
                <a:gd name="T9" fmla="*/ 12 h 82"/>
                <a:gd name="T10" fmla="*/ 72 w 74"/>
                <a:gd name="T11" fmla="*/ 12 h 82"/>
                <a:gd name="T12" fmla="*/ 72 w 74"/>
                <a:gd name="T13" fmla="*/ 14 h 82"/>
                <a:gd name="T14" fmla="*/ 74 w 74"/>
                <a:gd name="T15" fmla="*/ 22 h 82"/>
                <a:gd name="T16" fmla="*/ 72 w 74"/>
                <a:gd name="T17" fmla="*/ 26 h 82"/>
                <a:gd name="T18" fmla="*/ 68 w 74"/>
                <a:gd name="T19" fmla="*/ 26 h 82"/>
                <a:gd name="T20" fmla="*/ 68 w 74"/>
                <a:gd name="T21" fmla="*/ 30 h 82"/>
                <a:gd name="T22" fmla="*/ 68 w 74"/>
                <a:gd name="T23" fmla="*/ 36 h 82"/>
                <a:gd name="T24" fmla="*/ 74 w 74"/>
                <a:gd name="T25" fmla="*/ 38 h 82"/>
                <a:gd name="T26" fmla="*/ 74 w 74"/>
                <a:gd name="T27" fmla="*/ 42 h 82"/>
                <a:gd name="T28" fmla="*/ 74 w 74"/>
                <a:gd name="T29" fmla="*/ 52 h 82"/>
                <a:gd name="T30" fmla="*/ 70 w 74"/>
                <a:gd name="T31" fmla="*/ 60 h 82"/>
                <a:gd name="T32" fmla="*/ 62 w 74"/>
                <a:gd name="T33" fmla="*/ 64 h 82"/>
                <a:gd name="T34" fmla="*/ 52 w 74"/>
                <a:gd name="T35" fmla="*/ 66 h 82"/>
                <a:gd name="T36" fmla="*/ 46 w 74"/>
                <a:gd name="T37" fmla="*/ 68 h 82"/>
                <a:gd name="T38" fmla="*/ 42 w 74"/>
                <a:gd name="T39" fmla="*/ 68 h 82"/>
                <a:gd name="T40" fmla="*/ 32 w 74"/>
                <a:gd name="T41" fmla="*/ 72 h 82"/>
                <a:gd name="T42" fmla="*/ 28 w 74"/>
                <a:gd name="T43" fmla="*/ 78 h 82"/>
                <a:gd name="T44" fmla="*/ 24 w 74"/>
                <a:gd name="T45" fmla="*/ 82 h 82"/>
                <a:gd name="T46" fmla="*/ 22 w 74"/>
                <a:gd name="T47" fmla="*/ 74 h 82"/>
                <a:gd name="T48" fmla="*/ 20 w 74"/>
                <a:gd name="T49" fmla="*/ 72 h 82"/>
                <a:gd name="T50" fmla="*/ 16 w 74"/>
                <a:gd name="T51" fmla="*/ 68 h 82"/>
                <a:gd name="T52" fmla="*/ 14 w 74"/>
                <a:gd name="T53" fmla="*/ 66 h 82"/>
                <a:gd name="T54" fmla="*/ 6 w 74"/>
                <a:gd name="T55" fmla="*/ 58 h 82"/>
                <a:gd name="T56" fmla="*/ 0 w 74"/>
                <a:gd name="T57" fmla="*/ 46 h 82"/>
                <a:gd name="T58" fmla="*/ 0 w 74"/>
                <a:gd name="T59" fmla="*/ 46 h 82"/>
                <a:gd name="T60" fmla="*/ 6 w 74"/>
                <a:gd name="T61" fmla="*/ 18 h 82"/>
                <a:gd name="T62" fmla="*/ 26 w 74"/>
                <a:gd name="T63" fmla="*/ 18 h 82"/>
                <a:gd name="T64" fmla="*/ 30 w 74"/>
                <a:gd name="T65" fmla="*/ 18 h 82"/>
                <a:gd name="T66" fmla="*/ 32 w 74"/>
                <a:gd name="T67" fmla="*/ 2 h 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4"/>
                <a:gd name="T103" fmla="*/ 0 h 82"/>
                <a:gd name="T104" fmla="*/ 74 w 74"/>
                <a:gd name="T105" fmla="*/ 82 h 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4" h="82">
                  <a:moveTo>
                    <a:pt x="32" y="2"/>
                  </a:moveTo>
                  <a:lnTo>
                    <a:pt x="52" y="0"/>
                  </a:lnTo>
                  <a:lnTo>
                    <a:pt x="52" y="2"/>
                  </a:lnTo>
                  <a:lnTo>
                    <a:pt x="52" y="6"/>
                  </a:lnTo>
                  <a:lnTo>
                    <a:pt x="52" y="10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60" y="12"/>
                  </a:lnTo>
                  <a:lnTo>
                    <a:pt x="64" y="12"/>
                  </a:lnTo>
                  <a:lnTo>
                    <a:pt x="68" y="12"/>
                  </a:lnTo>
                  <a:lnTo>
                    <a:pt x="72" y="12"/>
                  </a:lnTo>
                  <a:lnTo>
                    <a:pt x="72" y="14"/>
                  </a:lnTo>
                  <a:lnTo>
                    <a:pt x="74" y="18"/>
                  </a:lnTo>
                  <a:lnTo>
                    <a:pt x="74" y="22"/>
                  </a:lnTo>
                  <a:lnTo>
                    <a:pt x="72" y="26"/>
                  </a:lnTo>
                  <a:lnTo>
                    <a:pt x="70" y="26"/>
                  </a:lnTo>
                  <a:lnTo>
                    <a:pt x="68" y="26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4"/>
                  </a:lnTo>
                  <a:lnTo>
                    <a:pt x="68" y="36"/>
                  </a:lnTo>
                  <a:lnTo>
                    <a:pt x="74" y="38"/>
                  </a:lnTo>
                  <a:lnTo>
                    <a:pt x="74" y="42"/>
                  </a:lnTo>
                  <a:lnTo>
                    <a:pt x="74" y="46"/>
                  </a:lnTo>
                  <a:lnTo>
                    <a:pt x="74" y="52"/>
                  </a:lnTo>
                  <a:lnTo>
                    <a:pt x="72" y="56"/>
                  </a:lnTo>
                  <a:lnTo>
                    <a:pt x="70" y="60"/>
                  </a:lnTo>
                  <a:lnTo>
                    <a:pt x="68" y="62"/>
                  </a:lnTo>
                  <a:lnTo>
                    <a:pt x="62" y="64"/>
                  </a:lnTo>
                  <a:lnTo>
                    <a:pt x="56" y="66"/>
                  </a:lnTo>
                  <a:lnTo>
                    <a:pt x="52" y="66"/>
                  </a:lnTo>
                  <a:lnTo>
                    <a:pt x="48" y="68"/>
                  </a:lnTo>
                  <a:lnTo>
                    <a:pt x="46" y="68"/>
                  </a:lnTo>
                  <a:lnTo>
                    <a:pt x="44" y="62"/>
                  </a:lnTo>
                  <a:lnTo>
                    <a:pt x="42" y="68"/>
                  </a:lnTo>
                  <a:lnTo>
                    <a:pt x="32" y="72"/>
                  </a:lnTo>
                  <a:lnTo>
                    <a:pt x="30" y="74"/>
                  </a:lnTo>
                  <a:lnTo>
                    <a:pt x="28" y="78"/>
                  </a:lnTo>
                  <a:lnTo>
                    <a:pt x="26" y="80"/>
                  </a:lnTo>
                  <a:lnTo>
                    <a:pt x="24" y="82"/>
                  </a:lnTo>
                  <a:lnTo>
                    <a:pt x="22" y="74"/>
                  </a:lnTo>
                  <a:lnTo>
                    <a:pt x="20" y="72"/>
                  </a:lnTo>
                  <a:lnTo>
                    <a:pt x="20" y="68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4" y="66"/>
                  </a:lnTo>
                  <a:lnTo>
                    <a:pt x="10" y="62"/>
                  </a:lnTo>
                  <a:lnTo>
                    <a:pt x="6" y="58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6" y="18"/>
                  </a:lnTo>
                  <a:lnTo>
                    <a:pt x="26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0" y="14"/>
                  </a:lnTo>
                  <a:lnTo>
                    <a:pt x="32" y="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8" name="Freeform 99"/>
            <p:cNvSpPr>
              <a:spLocks/>
            </p:cNvSpPr>
            <p:nvPr/>
          </p:nvSpPr>
          <p:spPr bwMode="gray">
            <a:xfrm>
              <a:off x="959" y="3084"/>
              <a:ext cx="26" cy="16"/>
            </a:xfrm>
            <a:custGeom>
              <a:avLst/>
              <a:gdLst>
                <a:gd name="T0" fmla="*/ 20 w 26"/>
                <a:gd name="T1" fmla="*/ 0 h 16"/>
                <a:gd name="T2" fmla="*/ 20 w 26"/>
                <a:gd name="T3" fmla="*/ 0 h 16"/>
                <a:gd name="T4" fmla="*/ 18 w 26"/>
                <a:gd name="T5" fmla="*/ 0 h 16"/>
                <a:gd name="T6" fmla="*/ 14 w 26"/>
                <a:gd name="T7" fmla="*/ 0 h 16"/>
                <a:gd name="T8" fmla="*/ 10 w 26"/>
                <a:gd name="T9" fmla="*/ 2 h 16"/>
                <a:gd name="T10" fmla="*/ 6 w 26"/>
                <a:gd name="T11" fmla="*/ 4 h 16"/>
                <a:gd name="T12" fmla="*/ 4 w 26"/>
                <a:gd name="T13" fmla="*/ 8 h 16"/>
                <a:gd name="T14" fmla="*/ 0 w 26"/>
                <a:gd name="T15" fmla="*/ 16 h 16"/>
                <a:gd name="T16" fmla="*/ 22 w 26"/>
                <a:gd name="T17" fmla="*/ 16 h 16"/>
                <a:gd name="T18" fmla="*/ 22 w 26"/>
                <a:gd name="T19" fmla="*/ 16 h 16"/>
                <a:gd name="T20" fmla="*/ 24 w 26"/>
                <a:gd name="T21" fmla="*/ 14 h 16"/>
                <a:gd name="T22" fmla="*/ 24 w 26"/>
                <a:gd name="T23" fmla="*/ 12 h 16"/>
                <a:gd name="T24" fmla="*/ 24 w 26"/>
                <a:gd name="T25" fmla="*/ 10 h 16"/>
                <a:gd name="T26" fmla="*/ 26 w 26"/>
                <a:gd name="T27" fmla="*/ 6 h 16"/>
                <a:gd name="T28" fmla="*/ 26 w 26"/>
                <a:gd name="T29" fmla="*/ 2 h 16"/>
                <a:gd name="T30" fmla="*/ 26 w 26"/>
                <a:gd name="T31" fmla="*/ 0 h 16"/>
                <a:gd name="T32" fmla="*/ 20 w 26"/>
                <a:gd name="T33" fmla="*/ 0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6"/>
                <a:gd name="T52" fmla="*/ 0 h 16"/>
                <a:gd name="T53" fmla="*/ 26 w 26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6" h="16">
                  <a:moveTo>
                    <a:pt x="20" y="0"/>
                  </a:moveTo>
                  <a:lnTo>
                    <a:pt x="20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4" y="8"/>
                  </a:lnTo>
                  <a:lnTo>
                    <a:pt x="0" y="16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6" y="6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0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9" name="Freeform 100"/>
            <p:cNvSpPr>
              <a:spLocks/>
            </p:cNvSpPr>
            <p:nvPr/>
          </p:nvSpPr>
          <p:spPr bwMode="gray">
            <a:xfrm>
              <a:off x="977" y="3060"/>
              <a:ext cx="88" cy="122"/>
            </a:xfrm>
            <a:custGeom>
              <a:avLst/>
              <a:gdLst>
                <a:gd name="T0" fmla="*/ 10 w 88"/>
                <a:gd name="T1" fmla="*/ 120 h 122"/>
                <a:gd name="T2" fmla="*/ 12 w 88"/>
                <a:gd name="T3" fmla="*/ 122 h 122"/>
                <a:gd name="T4" fmla="*/ 10 w 88"/>
                <a:gd name="T5" fmla="*/ 120 h 122"/>
                <a:gd name="T6" fmla="*/ 0 w 88"/>
                <a:gd name="T7" fmla="*/ 104 h 122"/>
                <a:gd name="T8" fmla="*/ 2 w 88"/>
                <a:gd name="T9" fmla="*/ 102 h 122"/>
                <a:gd name="T10" fmla="*/ 6 w 88"/>
                <a:gd name="T11" fmla="*/ 98 h 122"/>
                <a:gd name="T12" fmla="*/ 8 w 88"/>
                <a:gd name="T13" fmla="*/ 96 h 122"/>
                <a:gd name="T14" fmla="*/ 14 w 88"/>
                <a:gd name="T15" fmla="*/ 92 h 122"/>
                <a:gd name="T16" fmla="*/ 20 w 88"/>
                <a:gd name="T17" fmla="*/ 84 h 122"/>
                <a:gd name="T18" fmla="*/ 24 w 88"/>
                <a:gd name="T19" fmla="*/ 90 h 122"/>
                <a:gd name="T20" fmla="*/ 32 w 88"/>
                <a:gd name="T21" fmla="*/ 88 h 122"/>
                <a:gd name="T22" fmla="*/ 44 w 88"/>
                <a:gd name="T23" fmla="*/ 84 h 122"/>
                <a:gd name="T24" fmla="*/ 48 w 88"/>
                <a:gd name="T25" fmla="*/ 82 h 122"/>
                <a:gd name="T26" fmla="*/ 48 w 88"/>
                <a:gd name="T27" fmla="*/ 78 h 122"/>
                <a:gd name="T28" fmla="*/ 50 w 88"/>
                <a:gd name="T29" fmla="*/ 66 h 122"/>
                <a:gd name="T30" fmla="*/ 44 w 88"/>
                <a:gd name="T31" fmla="*/ 58 h 122"/>
                <a:gd name="T32" fmla="*/ 44 w 88"/>
                <a:gd name="T33" fmla="*/ 56 h 122"/>
                <a:gd name="T34" fmla="*/ 44 w 88"/>
                <a:gd name="T35" fmla="*/ 50 h 122"/>
                <a:gd name="T36" fmla="*/ 46 w 88"/>
                <a:gd name="T37" fmla="*/ 48 h 122"/>
                <a:gd name="T38" fmla="*/ 48 w 88"/>
                <a:gd name="T39" fmla="*/ 46 h 122"/>
                <a:gd name="T40" fmla="*/ 50 w 88"/>
                <a:gd name="T41" fmla="*/ 40 h 122"/>
                <a:gd name="T42" fmla="*/ 48 w 88"/>
                <a:gd name="T43" fmla="*/ 34 h 122"/>
                <a:gd name="T44" fmla="*/ 30 w 88"/>
                <a:gd name="T45" fmla="*/ 32 h 122"/>
                <a:gd name="T46" fmla="*/ 28 w 88"/>
                <a:gd name="T47" fmla="*/ 24 h 122"/>
                <a:gd name="T48" fmla="*/ 32 w 88"/>
                <a:gd name="T49" fmla="*/ 22 h 122"/>
                <a:gd name="T50" fmla="*/ 56 w 88"/>
                <a:gd name="T51" fmla="*/ 20 h 122"/>
                <a:gd name="T52" fmla="*/ 72 w 88"/>
                <a:gd name="T53" fmla="*/ 22 h 122"/>
                <a:gd name="T54" fmla="*/ 72 w 88"/>
                <a:gd name="T55" fmla="*/ 18 h 122"/>
                <a:gd name="T56" fmla="*/ 72 w 88"/>
                <a:gd name="T57" fmla="*/ 12 h 122"/>
                <a:gd name="T58" fmla="*/ 78 w 88"/>
                <a:gd name="T59" fmla="*/ 6 h 122"/>
                <a:gd name="T60" fmla="*/ 82 w 88"/>
                <a:gd name="T61" fmla="*/ 4 h 122"/>
                <a:gd name="T62" fmla="*/ 86 w 88"/>
                <a:gd name="T63" fmla="*/ 0 h 122"/>
                <a:gd name="T64" fmla="*/ 88 w 88"/>
                <a:gd name="T65" fmla="*/ 0 h 122"/>
                <a:gd name="T66" fmla="*/ 88 w 88"/>
                <a:gd name="T67" fmla="*/ 10 h 122"/>
                <a:gd name="T68" fmla="*/ 88 w 88"/>
                <a:gd name="T69" fmla="*/ 14 h 122"/>
                <a:gd name="T70" fmla="*/ 86 w 88"/>
                <a:gd name="T71" fmla="*/ 24 h 122"/>
                <a:gd name="T72" fmla="*/ 86 w 88"/>
                <a:gd name="T73" fmla="*/ 34 h 122"/>
                <a:gd name="T74" fmla="*/ 86 w 88"/>
                <a:gd name="T75" fmla="*/ 40 h 122"/>
                <a:gd name="T76" fmla="*/ 86 w 88"/>
                <a:gd name="T77" fmla="*/ 48 h 122"/>
                <a:gd name="T78" fmla="*/ 84 w 88"/>
                <a:gd name="T79" fmla="*/ 60 h 122"/>
                <a:gd name="T80" fmla="*/ 80 w 88"/>
                <a:gd name="T81" fmla="*/ 68 h 122"/>
                <a:gd name="T82" fmla="*/ 78 w 88"/>
                <a:gd name="T83" fmla="*/ 72 h 122"/>
                <a:gd name="T84" fmla="*/ 74 w 88"/>
                <a:gd name="T85" fmla="*/ 82 h 122"/>
                <a:gd name="T86" fmla="*/ 70 w 88"/>
                <a:gd name="T87" fmla="*/ 92 h 122"/>
                <a:gd name="T88" fmla="*/ 66 w 88"/>
                <a:gd name="T89" fmla="*/ 98 h 122"/>
                <a:gd name="T90" fmla="*/ 64 w 88"/>
                <a:gd name="T91" fmla="*/ 102 h 122"/>
                <a:gd name="T92" fmla="*/ 60 w 88"/>
                <a:gd name="T93" fmla="*/ 110 h 122"/>
                <a:gd name="T94" fmla="*/ 56 w 88"/>
                <a:gd name="T95" fmla="*/ 112 h 122"/>
                <a:gd name="T96" fmla="*/ 50 w 88"/>
                <a:gd name="T97" fmla="*/ 112 h 122"/>
                <a:gd name="T98" fmla="*/ 44 w 88"/>
                <a:gd name="T99" fmla="*/ 112 h 122"/>
                <a:gd name="T100" fmla="*/ 38 w 88"/>
                <a:gd name="T101" fmla="*/ 116 h 122"/>
                <a:gd name="T102" fmla="*/ 34 w 88"/>
                <a:gd name="T103" fmla="*/ 114 h 122"/>
                <a:gd name="T104" fmla="*/ 32 w 88"/>
                <a:gd name="T105" fmla="*/ 112 h 122"/>
                <a:gd name="T106" fmla="*/ 28 w 88"/>
                <a:gd name="T107" fmla="*/ 112 h 122"/>
                <a:gd name="T108" fmla="*/ 18 w 88"/>
                <a:gd name="T109" fmla="*/ 116 h 1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8"/>
                <a:gd name="T166" fmla="*/ 0 h 122"/>
                <a:gd name="T167" fmla="*/ 88 w 88"/>
                <a:gd name="T168" fmla="*/ 122 h 12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8" h="122">
                  <a:moveTo>
                    <a:pt x="10" y="120"/>
                  </a:moveTo>
                  <a:lnTo>
                    <a:pt x="10" y="120"/>
                  </a:lnTo>
                  <a:lnTo>
                    <a:pt x="12" y="122"/>
                  </a:lnTo>
                  <a:lnTo>
                    <a:pt x="10" y="120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2" y="102"/>
                  </a:lnTo>
                  <a:lnTo>
                    <a:pt x="4" y="100"/>
                  </a:lnTo>
                  <a:lnTo>
                    <a:pt x="6" y="98"/>
                  </a:lnTo>
                  <a:lnTo>
                    <a:pt x="6" y="96"/>
                  </a:lnTo>
                  <a:lnTo>
                    <a:pt x="8" y="96"/>
                  </a:lnTo>
                  <a:lnTo>
                    <a:pt x="10" y="92"/>
                  </a:lnTo>
                  <a:lnTo>
                    <a:pt x="14" y="92"/>
                  </a:lnTo>
                  <a:lnTo>
                    <a:pt x="18" y="90"/>
                  </a:lnTo>
                  <a:lnTo>
                    <a:pt x="20" y="84"/>
                  </a:lnTo>
                  <a:lnTo>
                    <a:pt x="22" y="90"/>
                  </a:lnTo>
                  <a:lnTo>
                    <a:pt x="24" y="90"/>
                  </a:lnTo>
                  <a:lnTo>
                    <a:pt x="28" y="90"/>
                  </a:lnTo>
                  <a:lnTo>
                    <a:pt x="32" y="88"/>
                  </a:lnTo>
                  <a:lnTo>
                    <a:pt x="38" y="86"/>
                  </a:lnTo>
                  <a:lnTo>
                    <a:pt x="44" y="84"/>
                  </a:lnTo>
                  <a:lnTo>
                    <a:pt x="46" y="82"/>
                  </a:lnTo>
                  <a:lnTo>
                    <a:pt x="48" y="82"/>
                  </a:lnTo>
                  <a:lnTo>
                    <a:pt x="48" y="80"/>
                  </a:lnTo>
                  <a:lnTo>
                    <a:pt x="48" y="78"/>
                  </a:lnTo>
                  <a:lnTo>
                    <a:pt x="50" y="74"/>
                  </a:lnTo>
                  <a:lnTo>
                    <a:pt x="50" y="66"/>
                  </a:lnTo>
                  <a:lnTo>
                    <a:pt x="50" y="58"/>
                  </a:lnTo>
                  <a:lnTo>
                    <a:pt x="44" y="58"/>
                  </a:lnTo>
                  <a:lnTo>
                    <a:pt x="44" y="56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48" y="46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0" y="36"/>
                  </a:lnTo>
                  <a:lnTo>
                    <a:pt x="48" y="34"/>
                  </a:lnTo>
                  <a:lnTo>
                    <a:pt x="30" y="32"/>
                  </a:lnTo>
                  <a:lnTo>
                    <a:pt x="28" y="28"/>
                  </a:lnTo>
                  <a:lnTo>
                    <a:pt x="28" y="24"/>
                  </a:lnTo>
                  <a:lnTo>
                    <a:pt x="28" y="22"/>
                  </a:lnTo>
                  <a:lnTo>
                    <a:pt x="32" y="22"/>
                  </a:lnTo>
                  <a:lnTo>
                    <a:pt x="42" y="22"/>
                  </a:lnTo>
                  <a:lnTo>
                    <a:pt x="56" y="20"/>
                  </a:lnTo>
                  <a:lnTo>
                    <a:pt x="66" y="20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2" y="4"/>
                  </a:lnTo>
                  <a:lnTo>
                    <a:pt x="84" y="2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88" y="4"/>
                  </a:lnTo>
                  <a:lnTo>
                    <a:pt x="88" y="10"/>
                  </a:lnTo>
                  <a:lnTo>
                    <a:pt x="88" y="14"/>
                  </a:lnTo>
                  <a:lnTo>
                    <a:pt x="88" y="18"/>
                  </a:lnTo>
                  <a:lnTo>
                    <a:pt x="86" y="24"/>
                  </a:lnTo>
                  <a:lnTo>
                    <a:pt x="86" y="28"/>
                  </a:lnTo>
                  <a:lnTo>
                    <a:pt x="86" y="34"/>
                  </a:lnTo>
                  <a:lnTo>
                    <a:pt x="86" y="38"/>
                  </a:lnTo>
                  <a:lnTo>
                    <a:pt x="86" y="40"/>
                  </a:lnTo>
                  <a:lnTo>
                    <a:pt x="86" y="44"/>
                  </a:lnTo>
                  <a:lnTo>
                    <a:pt x="86" y="48"/>
                  </a:lnTo>
                  <a:lnTo>
                    <a:pt x="84" y="54"/>
                  </a:lnTo>
                  <a:lnTo>
                    <a:pt x="84" y="60"/>
                  </a:lnTo>
                  <a:lnTo>
                    <a:pt x="82" y="66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78" y="72"/>
                  </a:lnTo>
                  <a:lnTo>
                    <a:pt x="76" y="78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92"/>
                  </a:lnTo>
                  <a:lnTo>
                    <a:pt x="68" y="96"/>
                  </a:lnTo>
                  <a:lnTo>
                    <a:pt x="66" y="98"/>
                  </a:lnTo>
                  <a:lnTo>
                    <a:pt x="66" y="100"/>
                  </a:lnTo>
                  <a:lnTo>
                    <a:pt x="64" y="102"/>
                  </a:lnTo>
                  <a:lnTo>
                    <a:pt x="62" y="106"/>
                  </a:lnTo>
                  <a:lnTo>
                    <a:pt x="60" y="110"/>
                  </a:lnTo>
                  <a:lnTo>
                    <a:pt x="56" y="112"/>
                  </a:lnTo>
                  <a:lnTo>
                    <a:pt x="54" y="112"/>
                  </a:lnTo>
                  <a:lnTo>
                    <a:pt x="50" y="112"/>
                  </a:lnTo>
                  <a:lnTo>
                    <a:pt x="46" y="110"/>
                  </a:lnTo>
                  <a:lnTo>
                    <a:pt x="44" y="112"/>
                  </a:lnTo>
                  <a:lnTo>
                    <a:pt x="42" y="112"/>
                  </a:lnTo>
                  <a:lnTo>
                    <a:pt x="38" y="116"/>
                  </a:lnTo>
                  <a:lnTo>
                    <a:pt x="34" y="114"/>
                  </a:lnTo>
                  <a:lnTo>
                    <a:pt x="34" y="112"/>
                  </a:lnTo>
                  <a:lnTo>
                    <a:pt x="32" y="112"/>
                  </a:lnTo>
                  <a:lnTo>
                    <a:pt x="30" y="112"/>
                  </a:lnTo>
                  <a:lnTo>
                    <a:pt x="28" y="112"/>
                  </a:lnTo>
                  <a:lnTo>
                    <a:pt x="24" y="114"/>
                  </a:lnTo>
                  <a:lnTo>
                    <a:pt x="18" y="116"/>
                  </a:lnTo>
                  <a:lnTo>
                    <a:pt x="10" y="12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0" name="Freeform 101"/>
            <p:cNvSpPr>
              <a:spLocks/>
            </p:cNvSpPr>
            <p:nvPr/>
          </p:nvSpPr>
          <p:spPr bwMode="gray">
            <a:xfrm>
              <a:off x="987" y="3200"/>
              <a:ext cx="130" cy="156"/>
            </a:xfrm>
            <a:custGeom>
              <a:avLst/>
              <a:gdLst>
                <a:gd name="T0" fmla="*/ 24 w 130"/>
                <a:gd name="T1" fmla="*/ 2 h 156"/>
                <a:gd name="T2" fmla="*/ 42 w 130"/>
                <a:gd name="T3" fmla="*/ 0 h 156"/>
                <a:gd name="T4" fmla="*/ 56 w 130"/>
                <a:gd name="T5" fmla="*/ 0 h 156"/>
                <a:gd name="T6" fmla="*/ 86 w 130"/>
                <a:gd name="T7" fmla="*/ 26 h 156"/>
                <a:gd name="T8" fmla="*/ 86 w 130"/>
                <a:gd name="T9" fmla="*/ 18 h 156"/>
                <a:gd name="T10" fmla="*/ 88 w 130"/>
                <a:gd name="T11" fmla="*/ 14 h 156"/>
                <a:gd name="T12" fmla="*/ 102 w 130"/>
                <a:gd name="T13" fmla="*/ 18 h 156"/>
                <a:gd name="T14" fmla="*/ 112 w 130"/>
                <a:gd name="T15" fmla="*/ 24 h 156"/>
                <a:gd name="T16" fmla="*/ 112 w 130"/>
                <a:gd name="T17" fmla="*/ 34 h 156"/>
                <a:gd name="T18" fmla="*/ 114 w 130"/>
                <a:gd name="T19" fmla="*/ 38 h 156"/>
                <a:gd name="T20" fmla="*/ 116 w 130"/>
                <a:gd name="T21" fmla="*/ 48 h 156"/>
                <a:gd name="T22" fmla="*/ 114 w 130"/>
                <a:gd name="T23" fmla="*/ 56 h 156"/>
                <a:gd name="T24" fmla="*/ 114 w 130"/>
                <a:gd name="T25" fmla="*/ 60 h 156"/>
                <a:gd name="T26" fmla="*/ 128 w 130"/>
                <a:gd name="T27" fmla="*/ 62 h 156"/>
                <a:gd name="T28" fmla="*/ 128 w 130"/>
                <a:gd name="T29" fmla="*/ 70 h 156"/>
                <a:gd name="T30" fmla="*/ 128 w 130"/>
                <a:gd name="T31" fmla="*/ 82 h 156"/>
                <a:gd name="T32" fmla="*/ 128 w 130"/>
                <a:gd name="T33" fmla="*/ 88 h 156"/>
                <a:gd name="T34" fmla="*/ 112 w 130"/>
                <a:gd name="T35" fmla="*/ 136 h 156"/>
                <a:gd name="T36" fmla="*/ 114 w 130"/>
                <a:gd name="T37" fmla="*/ 138 h 156"/>
                <a:gd name="T38" fmla="*/ 118 w 130"/>
                <a:gd name="T39" fmla="*/ 144 h 156"/>
                <a:gd name="T40" fmla="*/ 130 w 130"/>
                <a:gd name="T41" fmla="*/ 152 h 156"/>
                <a:gd name="T42" fmla="*/ 126 w 130"/>
                <a:gd name="T43" fmla="*/ 152 h 156"/>
                <a:gd name="T44" fmla="*/ 116 w 130"/>
                <a:gd name="T45" fmla="*/ 154 h 156"/>
                <a:gd name="T46" fmla="*/ 106 w 130"/>
                <a:gd name="T47" fmla="*/ 156 h 156"/>
                <a:gd name="T48" fmla="*/ 100 w 130"/>
                <a:gd name="T49" fmla="*/ 156 h 156"/>
                <a:gd name="T50" fmla="*/ 92 w 130"/>
                <a:gd name="T51" fmla="*/ 156 h 156"/>
                <a:gd name="T52" fmla="*/ 82 w 130"/>
                <a:gd name="T53" fmla="*/ 154 h 156"/>
                <a:gd name="T54" fmla="*/ 76 w 130"/>
                <a:gd name="T55" fmla="*/ 150 h 156"/>
                <a:gd name="T56" fmla="*/ 30 w 130"/>
                <a:gd name="T57" fmla="*/ 150 h 156"/>
                <a:gd name="T58" fmla="*/ 24 w 130"/>
                <a:gd name="T59" fmla="*/ 150 h 156"/>
                <a:gd name="T60" fmla="*/ 20 w 130"/>
                <a:gd name="T61" fmla="*/ 144 h 156"/>
                <a:gd name="T62" fmla="*/ 16 w 130"/>
                <a:gd name="T63" fmla="*/ 142 h 156"/>
                <a:gd name="T64" fmla="*/ 6 w 130"/>
                <a:gd name="T65" fmla="*/ 142 h 156"/>
                <a:gd name="T66" fmla="*/ 2 w 130"/>
                <a:gd name="T67" fmla="*/ 140 h 156"/>
                <a:gd name="T68" fmla="*/ 6 w 130"/>
                <a:gd name="T69" fmla="*/ 118 h 156"/>
                <a:gd name="T70" fmla="*/ 10 w 130"/>
                <a:gd name="T71" fmla="*/ 100 h 156"/>
                <a:gd name="T72" fmla="*/ 12 w 130"/>
                <a:gd name="T73" fmla="*/ 94 h 156"/>
                <a:gd name="T74" fmla="*/ 16 w 130"/>
                <a:gd name="T75" fmla="*/ 82 h 156"/>
                <a:gd name="T76" fmla="*/ 24 w 130"/>
                <a:gd name="T77" fmla="*/ 68 h 156"/>
                <a:gd name="T78" fmla="*/ 26 w 130"/>
                <a:gd name="T79" fmla="*/ 68 h 156"/>
                <a:gd name="T80" fmla="*/ 28 w 130"/>
                <a:gd name="T81" fmla="*/ 66 h 156"/>
                <a:gd name="T82" fmla="*/ 28 w 130"/>
                <a:gd name="T83" fmla="*/ 58 h 156"/>
                <a:gd name="T84" fmla="*/ 26 w 130"/>
                <a:gd name="T85" fmla="*/ 46 h 156"/>
                <a:gd name="T86" fmla="*/ 14 w 130"/>
                <a:gd name="T87" fmla="*/ 16 h 156"/>
                <a:gd name="T88" fmla="*/ 6 w 130"/>
                <a:gd name="T89" fmla="*/ 4 h 1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0"/>
                <a:gd name="T136" fmla="*/ 0 h 156"/>
                <a:gd name="T137" fmla="*/ 130 w 130"/>
                <a:gd name="T138" fmla="*/ 156 h 15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0" h="156">
                  <a:moveTo>
                    <a:pt x="6" y="4"/>
                  </a:moveTo>
                  <a:lnTo>
                    <a:pt x="24" y="2"/>
                  </a:lnTo>
                  <a:lnTo>
                    <a:pt x="32" y="0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4" y="24"/>
                  </a:lnTo>
                  <a:lnTo>
                    <a:pt x="86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88" y="14"/>
                  </a:lnTo>
                  <a:lnTo>
                    <a:pt x="102" y="12"/>
                  </a:lnTo>
                  <a:lnTo>
                    <a:pt x="102" y="18"/>
                  </a:lnTo>
                  <a:lnTo>
                    <a:pt x="112" y="18"/>
                  </a:lnTo>
                  <a:lnTo>
                    <a:pt x="112" y="24"/>
                  </a:lnTo>
                  <a:lnTo>
                    <a:pt x="112" y="28"/>
                  </a:lnTo>
                  <a:lnTo>
                    <a:pt x="112" y="34"/>
                  </a:lnTo>
                  <a:lnTo>
                    <a:pt x="114" y="38"/>
                  </a:lnTo>
                  <a:lnTo>
                    <a:pt x="116" y="42"/>
                  </a:lnTo>
                  <a:lnTo>
                    <a:pt x="116" y="48"/>
                  </a:lnTo>
                  <a:lnTo>
                    <a:pt x="116" y="52"/>
                  </a:lnTo>
                  <a:lnTo>
                    <a:pt x="114" y="56"/>
                  </a:lnTo>
                  <a:lnTo>
                    <a:pt x="114" y="60"/>
                  </a:lnTo>
                  <a:lnTo>
                    <a:pt x="128" y="62"/>
                  </a:lnTo>
                  <a:lnTo>
                    <a:pt x="128" y="66"/>
                  </a:lnTo>
                  <a:lnTo>
                    <a:pt x="128" y="70"/>
                  </a:lnTo>
                  <a:lnTo>
                    <a:pt x="128" y="76"/>
                  </a:lnTo>
                  <a:lnTo>
                    <a:pt x="128" y="82"/>
                  </a:lnTo>
                  <a:lnTo>
                    <a:pt x="128" y="86"/>
                  </a:lnTo>
                  <a:lnTo>
                    <a:pt x="128" y="88"/>
                  </a:lnTo>
                  <a:lnTo>
                    <a:pt x="112" y="90"/>
                  </a:lnTo>
                  <a:lnTo>
                    <a:pt x="112" y="136"/>
                  </a:lnTo>
                  <a:lnTo>
                    <a:pt x="114" y="138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24" y="148"/>
                  </a:lnTo>
                  <a:lnTo>
                    <a:pt x="130" y="152"/>
                  </a:lnTo>
                  <a:lnTo>
                    <a:pt x="126" y="152"/>
                  </a:lnTo>
                  <a:lnTo>
                    <a:pt x="122" y="152"/>
                  </a:lnTo>
                  <a:lnTo>
                    <a:pt x="116" y="154"/>
                  </a:lnTo>
                  <a:lnTo>
                    <a:pt x="110" y="154"/>
                  </a:lnTo>
                  <a:lnTo>
                    <a:pt x="106" y="156"/>
                  </a:lnTo>
                  <a:lnTo>
                    <a:pt x="102" y="156"/>
                  </a:lnTo>
                  <a:lnTo>
                    <a:pt x="100" y="156"/>
                  </a:lnTo>
                  <a:lnTo>
                    <a:pt x="98" y="156"/>
                  </a:lnTo>
                  <a:lnTo>
                    <a:pt x="92" y="156"/>
                  </a:lnTo>
                  <a:lnTo>
                    <a:pt x="88" y="154"/>
                  </a:lnTo>
                  <a:lnTo>
                    <a:pt x="82" y="154"/>
                  </a:lnTo>
                  <a:lnTo>
                    <a:pt x="78" y="152"/>
                  </a:lnTo>
                  <a:lnTo>
                    <a:pt x="76" y="150"/>
                  </a:lnTo>
                  <a:lnTo>
                    <a:pt x="32" y="150"/>
                  </a:lnTo>
                  <a:lnTo>
                    <a:pt x="30" y="150"/>
                  </a:lnTo>
                  <a:lnTo>
                    <a:pt x="28" y="150"/>
                  </a:lnTo>
                  <a:lnTo>
                    <a:pt x="24" y="150"/>
                  </a:lnTo>
                  <a:lnTo>
                    <a:pt x="22" y="148"/>
                  </a:lnTo>
                  <a:lnTo>
                    <a:pt x="20" y="144"/>
                  </a:lnTo>
                  <a:lnTo>
                    <a:pt x="18" y="144"/>
                  </a:lnTo>
                  <a:lnTo>
                    <a:pt x="16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4"/>
                  </a:lnTo>
                  <a:lnTo>
                    <a:pt x="2" y="140"/>
                  </a:lnTo>
                  <a:lnTo>
                    <a:pt x="4" y="130"/>
                  </a:lnTo>
                  <a:lnTo>
                    <a:pt x="6" y="118"/>
                  </a:lnTo>
                  <a:lnTo>
                    <a:pt x="10" y="108"/>
                  </a:lnTo>
                  <a:lnTo>
                    <a:pt x="10" y="100"/>
                  </a:lnTo>
                  <a:lnTo>
                    <a:pt x="10" y="98"/>
                  </a:lnTo>
                  <a:lnTo>
                    <a:pt x="12" y="94"/>
                  </a:lnTo>
                  <a:lnTo>
                    <a:pt x="14" y="90"/>
                  </a:lnTo>
                  <a:lnTo>
                    <a:pt x="16" y="82"/>
                  </a:lnTo>
                  <a:lnTo>
                    <a:pt x="20" y="76"/>
                  </a:lnTo>
                  <a:lnTo>
                    <a:pt x="24" y="68"/>
                  </a:lnTo>
                  <a:lnTo>
                    <a:pt x="26" y="68"/>
                  </a:lnTo>
                  <a:lnTo>
                    <a:pt x="28" y="66"/>
                  </a:lnTo>
                  <a:lnTo>
                    <a:pt x="28" y="62"/>
                  </a:lnTo>
                  <a:lnTo>
                    <a:pt x="28" y="58"/>
                  </a:lnTo>
                  <a:lnTo>
                    <a:pt x="28" y="54"/>
                  </a:lnTo>
                  <a:lnTo>
                    <a:pt x="26" y="46"/>
                  </a:lnTo>
                  <a:lnTo>
                    <a:pt x="24" y="38"/>
                  </a:lnTo>
                  <a:lnTo>
                    <a:pt x="14" y="16"/>
                  </a:lnTo>
                  <a:lnTo>
                    <a:pt x="6" y="10"/>
                  </a:lnTo>
                  <a:lnTo>
                    <a:pt x="6" y="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1" name="Freeform 102"/>
            <p:cNvSpPr>
              <a:spLocks/>
            </p:cNvSpPr>
            <p:nvPr/>
          </p:nvSpPr>
          <p:spPr bwMode="gray">
            <a:xfrm>
              <a:off x="991" y="3042"/>
              <a:ext cx="254" cy="258"/>
            </a:xfrm>
            <a:custGeom>
              <a:avLst/>
              <a:gdLst>
                <a:gd name="T0" fmla="*/ 24 w 254"/>
                <a:gd name="T1" fmla="*/ 132 h 258"/>
                <a:gd name="T2" fmla="*/ 32 w 254"/>
                <a:gd name="T3" fmla="*/ 128 h 258"/>
                <a:gd name="T4" fmla="*/ 40 w 254"/>
                <a:gd name="T5" fmla="*/ 130 h 258"/>
                <a:gd name="T6" fmla="*/ 46 w 254"/>
                <a:gd name="T7" fmla="*/ 128 h 258"/>
                <a:gd name="T8" fmla="*/ 50 w 254"/>
                <a:gd name="T9" fmla="*/ 120 h 258"/>
                <a:gd name="T10" fmla="*/ 66 w 254"/>
                <a:gd name="T11" fmla="*/ 86 h 258"/>
                <a:gd name="T12" fmla="*/ 68 w 254"/>
                <a:gd name="T13" fmla="*/ 80 h 258"/>
                <a:gd name="T14" fmla="*/ 72 w 254"/>
                <a:gd name="T15" fmla="*/ 70 h 258"/>
                <a:gd name="T16" fmla="*/ 72 w 254"/>
                <a:gd name="T17" fmla="*/ 52 h 258"/>
                <a:gd name="T18" fmla="*/ 72 w 254"/>
                <a:gd name="T19" fmla="*/ 40 h 258"/>
                <a:gd name="T20" fmla="*/ 76 w 254"/>
                <a:gd name="T21" fmla="*/ 30 h 258"/>
                <a:gd name="T22" fmla="*/ 72 w 254"/>
                <a:gd name="T23" fmla="*/ 18 h 258"/>
                <a:gd name="T24" fmla="*/ 74 w 254"/>
                <a:gd name="T25" fmla="*/ 12 h 258"/>
                <a:gd name="T26" fmla="*/ 84 w 254"/>
                <a:gd name="T27" fmla="*/ 6 h 258"/>
                <a:gd name="T28" fmla="*/ 92 w 254"/>
                <a:gd name="T29" fmla="*/ 8 h 258"/>
                <a:gd name="T30" fmla="*/ 96 w 254"/>
                <a:gd name="T31" fmla="*/ 16 h 258"/>
                <a:gd name="T32" fmla="*/ 104 w 254"/>
                <a:gd name="T33" fmla="*/ 14 h 258"/>
                <a:gd name="T34" fmla="*/ 122 w 254"/>
                <a:gd name="T35" fmla="*/ 12 h 258"/>
                <a:gd name="T36" fmla="*/ 130 w 254"/>
                <a:gd name="T37" fmla="*/ 12 h 258"/>
                <a:gd name="T38" fmla="*/ 180 w 254"/>
                <a:gd name="T39" fmla="*/ 2 h 258"/>
                <a:gd name="T40" fmla="*/ 188 w 254"/>
                <a:gd name="T41" fmla="*/ 10 h 258"/>
                <a:gd name="T42" fmla="*/ 202 w 254"/>
                <a:gd name="T43" fmla="*/ 14 h 258"/>
                <a:gd name="T44" fmla="*/ 212 w 254"/>
                <a:gd name="T45" fmla="*/ 18 h 258"/>
                <a:gd name="T46" fmla="*/ 222 w 254"/>
                <a:gd name="T47" fmla="*/ 24 h 258"/>
                <a:gd name="T48" fmla="*/ 244 w 254"/>
                <a:gd name="T49" fmla="*/ 26 h 258"/>
                <a:gd name="T50" fmla="*/ 242 w 254"/>
                <a:gd name="T51" fmla="*/ 32 h 258"/>
                <a:gd name="T52" fmla="*/ 240 w 254"/>
                <a:gd name="T53" fmla="*/ 40 h 258"/>
                <a:gd name="T54" fmla="*/ 238 w 254"/>
                <a:gd name="T55" fmla="*/ 50 h 258"/>
                <a:gd name="T56" fmla="*/ 236 w 254"/>
                <a:gd name="T57" fmla="*/ 60 h 258"/>
                <a:gd name="T58" fmla="*/ 230 w 254"/>
                <a:gd name="T59" fmla="*/ 74 h 258"/>
                <a:gd name="T60" fmla="*/ 234 w 254"/>
                <a:gd name="T61" fmla="*/ 118 h 258"/>
                <a:gd name="T62" fmla="*/ 244 w 254"/>
                <a:gd name="T63" fmla="*/ 170 h 258"/>
                <a:gd name="T64" fmla="*/ 250 w 254"/>
                <a:gd name="T65" fmla="*/ 194 h 258"/>
                <a:gd name="T66" fmla="*/ 242 w 254"/>
                <a:gd name="T67" fmla="*/ 194 h 258"/>
                <a:gd name="T68" fmla="*/ 232 w 254"/>
                <a:gd name="T69" fmla="*/ 196 h 258"/>
                <a:gd name="T70" fmla="*/ 226 w 254"/>
                <a:gd name="T71" fmla="*/ 204 h 258"/>
                <a:gd name="T72" fmla="*/ 228 w 254"/>
                <a:gd name="T73" fmla="*/ 214 h 258"/>
                <a:gd name="T74" fmla="*/ 234 w 254"/>
                <a:gd name="T75" fmla="*/ 228 h 258"/>
                <a:gd name="T76" fmla="*/ 240 w 254"/>
                <a:gd name="T77" fmla="*/ 240 h 258"/>
                <a:gd name="T78" fmla="*/ 250 w 254"/>
                <a:gd name="T79" fmla="*/ 258 h 258"/>
                <a:gd name="T80" fmla="*/ 214 w 254"/>
                <a:gd name="T81" fmla="*/ 230 h 258"/>
                <a:gd name="T82" fmla="*/ 210 w 254"/>
                <a:gd name="T83" fmla="*/ 230 h 258"/>
                <a:gd name="T84" fmla="*/ 206 w 254"/>
                <a:gd name="T85" fmla="*/ 224 h 258"/>
                <a:gd name="T86" fmla="*/ 204 w 254"/>
                <a:gd name="T87" fmla="*/ 230 h 258"/>
                <a:gd name="T88" fmla="*/ 192 w 254"/>
                <a:gd name="T89" fmla="*/ 230 h 258"/>
                <a:gd name="T90" fmla="*/ 164 w 254"/>
                <a:gd name="T91" fmla="*/ 224 h 258"/>
                <a:gd name="T92" fmla="*/ 158 w 254"/>
                <a:gd name="T93" fmla="*/ 222 h 258"/>
                <a:gd name="T94" fmla="*/ 156 w 254"/>
                <a:gd name="T95" fmla="*/ 220 h 258"/>
                <a:gd name="T96" fmla="*/ 146 w 254"/>
                <a:gd name="T97" fmla="*/ 218 h 258"/>
                <a:gd name="T98" fmla="*/ 136 w 254"/>
                <a:gd name="T99" fmla="*/ 218 h 258"/>
                <a:gd name="T100" fmla="*/ 110 w 254"/>
                <a:gd name="T101" fmla="*/ 218 h 258"/>
                <a:gd name="T102" fmla="*/ 112 w 254"/>
                <a:gd name="T103" fmla="*/ 210 h 258"/>
                <a:gd name="T104" fmla="*/ 110 w 254"/>
                <a:gd name="T105" fmla="*/ 196 h 258"/>
                <a:gd name="T106" fmla="*/ 108 w 254"/>
                <a:gd name="T107" fmla="*/ 186 h 258"/>
                <a:gd name="T108" fmla="*/ 98 w 254"/>
                <a:gd name="T109" fmla="*/ 176 h 258"/>
                <a:gd name="T110" fmla="*/ 84 w 254"/>
                <a:gd name="T111" fmla="*/ 172 h 258"/>
                <a:gd name="T112" fmla="*/ 82 w 254"/>
                <a:gd name="T113" fmla="*/ 184 h 258"/>
                <a:gd name="T114" fmla="*/ 48 w 254"/>
                <a:gd name="T115" fmla="*/ 158 h 258"/>
                <a:gd name="T116" fmla="*/ 20 w 254"/>
                <a:gd name="T117" fmla="*/ 160 h 25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4"/>
                <a:gd name="T178" fmla="*/ 0 h 258"/>
                <a:gd name="T179" fmla="*/ 254 w 254"/>
                <a:gd name="T180" fmla="*/ 258 h 25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4" h="258">
                  <a:moveTo>
                    <a:pt x="0" y="152"/>
                  </a:moveTo>
                  <a:lnTo>
                    <a:pt x="24" y="134"/>
                  </a:lnTo>
                  <a:lnTo>
                    <a:pt x="24" y="132"/>
                  </a:lnTo>
                  <a:lnTo>
                    <a:pt x="26" y="132"/>
                  </a:lnTo>
                  <a:lnTo>
                    <a:pt x="28" y="130"/>
                  </a:lnTo>
                  <a:lnTo>
                    <a:pt x="32" y="128"/>
                  </a:lnTo>
                  <a:lnTo>
                    <a:pt x="38" y="130"/>
                  </a:lnTo>
                  <a:lnTo>
                    <a:pt x="40" y="130"/>
                  </a:lnTo>
                  <a:lnTo>
                    <a:pt x="42" y="130"/>
                  </a:lnTo>
                  <a:lnTo>
                    <a:pt x="44" y="130"/>
                  </a:lnTo>
                  <a:lnTo>
                    <a:pt x="46" y="128"/>
                  </a:lnTo>
                  <a:lnTo>
                    <a:pt x="48" y="124"/>
                  </a:lnTo>
                  <a:lnTo>
                    <a:pt x="50" y="124"/>
                  </a:lnTo>
                  <a:lnTo>
                    <a:pt x="50" y="120"/>
                  </a:lnTo>
                  <a:lnTo>
                    <a:pt x="54" y="114"/>
                  </a:lnTo>
                  <a:lnTo>
                    <a:pt x="58" y="106"/>
                  </a:lnTo>
                  <a:lnTo>
                    <a:pt x="66" y="86"/>
                  </a:lnTo>
                  <a:lnTo>
                    <a:pt x="68" y="84"/>
                  </a:lnTo>
                  <a:lnTo>
                    <a:pt x="68" y="80"/>
                  </a:lnTo>
                  <a:lnTo>
                    <a:pt x="70" y="74"/>
                  </a:lnTo>
                  <a:lnTo>
                    <a:pt x="70" y="72"/>
                  </a:lnTo>
                  <a:lnTo>
                    <a:pt x="72" y="70"/>
                  </a:lnTo>
                  <a:lnTo>
                    <a:pt x="72" y="64"/>
                  </a:lnTo>
                  <a:lnTo>
                    <a:pt x="72" y="58"/>
                  </a:lnTo>
                  <a:lnTo>
                    <a:pt x="72" y="52"/>
                  </a:lnTo>
                  <a:lnTo>
                    <a:pt x="72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6" y="24"/>
                  </a:lnTo>
                  <a:lnTo>
                    <a:pt x="74" y="20"/>
                  </a:lnTo>
                  <a:lnTo>
                    <a:pt x="72" y="18"/>
                  </a:lnTo>
                  <a:lnTo>
                    <a:pt x="72" y="16"/>
                  </a:lnTo>
                  <a:lnTo>
                    <a:pt x="72" y="14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80" y="6"/>
                  </a:lnTo>
                  <a:lnTo>
                    <a:pt x="84" y="6"/>
                  </a:lnTo>
                  <a:lnTo>
                    <a:pt x="90" y="4"/>
                  </a:lnTo>
                  <a:lnTo>
                    <a:pt x="90" y="6"/>
                  </a:lnTo>
                  <a:lnTo>
                    <a:pt x="92" y="8"/>
                  </a:lnTo>
                  <a:lnTo>
                    <a:pt x="94" y="10"/>
                  </a:lnTo>
                  <a:lnTo>
                    <a:pt x="96" y="14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100" y="14"/>
                  </a:lnTo>
                  <a:lnTo>
                    <a:pt x="104" y="14"/>
                  </a:lnTo>
                  <a:lnTo>
                    <a:pt x="110" y="12"/>
                  </a:lnTo>
                  <a:lnTo>
                    <a:pt x="116" y="12"/>
                  </a:lnTo>
                  <a:lnTo>
                    <a:pt x="122" y="12"/>
                  </a:lnTo>
                  <a:lnTo>
                    <a:pt x="126" y="12"/>
                  </a:lnTo>
                  <a:lnTo>
                    <a:pt x="130" y="12"/>
                  </a:lnTo>
                  <a:lnTo>
                    <a:pt x="134" y="10"/>
                  </a:lnTo>
                  <a:lnTo>
                    <a:pt x="180" y="0"/>
                  </a:lnTo>
                  <a:lnTo>
                    <a:pt x="180" y="2"/>
                  </a:lnTo>
                  <a:lnTo>
                    <a:pt x="182" y="4"/>
                  </a:lnTo>
                  <a:lnTo>
                    <a:pt x="184" y="6"/>
                  </a:lnTo>
                  <a:lnTo>
                    <a:pt x="188" y="10"/>
                  </a:lnTo>
                  <a:lnTo>
                    <a:pt x="194" y="12"/>
                  </a:lnTo>
                  <a:lnTo>
                    <a:pt x="200" y="14"/>
                  </a:lnTo>
                  <a:lnTo>
                    <a:pt x="202" y="14"/>
                  </a:lnTo>
                  <a:lnTo>
                    <a:pt x="204" y="16"/>
                  </a:lnTo>
                  <a:lnTo>
                    <a:pt x="208" y="16"/>
                  </a:lnTo>
                  <a:lnTo>
                    <a:pt x="212" y="18"/>
                  </a:lnTo>
                  <a:lnTo>
                    <a:pt x="216" y="24"/>
                  </a:lnTo>
                  <a:lnTo>
                    <a:pt x="218" y="24"/>
                  </a:lnTo>
                  <a:lnTo>
                    <a:pt x="222" y="24"/>
                  </a:lnTo>
                  <a:lnTo>
                    <a:pt x="228" y="24"/>
                  </a:lnTo>
                  <a:lnTo>
                    <a:pt x="236" y="26"/>
                  </a:lnTo>
                  <a:lnTo>
                    <a:pt x="244" y="26"/>
                  </a:lnTo>
                  <a:lnTo>
                    <a:pt x="244" y="28"/>
                  </a:lnTo>
                  <a:lnTo>
                    <a:pt x="242" y="32"/>
                  </a:lnTo>
                  <a:lnTo>
                    <a:pt x="242" y="36"/>
                  </a:lnTo>
                  <a:lnTo>
                    <a:pt x="242" y="38"/>
                  </a:lnTo>
                  <a:lnTo>
                    <a:pt x="240" y="40"/>
                  </a:lnTo>
                  <a:lnTo>
                    <a:pt x="238" y="42"/>
                  </a:lnTo>
                  <a:lnTo>
                    <a:pt x="238" y="46"/>
                  </a:lnTo>
                  <a:lnTo>
                    <a:pt x="238" y="50"/>
                  </a:lnTo>
                  <a:lnTo>
                    <a:pt x="238" y="52"/>
                  </a:lnTo>
                  <a:lnTo>
                    <a:pt x="238" y="56"/>
                  </a:lnTo>
                  <a:lnTo>
                    <a:pt x="236" y="60"/>
                  </a:lnTo>
                  <a:lnTo>
                    <a:pt x="234" y="64"/>
                  </a:lnTo>
                  <a:lnTo>
                    <a:pt x="232" y="70"/>
                  </a:lnTo>
                  <a:lnTo>
                    <a:pt x="230" y="74"/>
                  </a:lnTo>
                  <a:lnTo>
                    <a:pt x="230" y="102"/>
                  </a:lnTo>
                  <a:lnTo>
                    <a:pt x="230" y="106"/>
                  </a:lnTo>
                  <a:lnTo>
                    <a:pt x="234" y="118"/>
                  </a:lnTo>
                  <a:lnTo>
                    <a:pt x="238" y="134"/>
                  </a:lnTo>
                  <a:lnTo>
                    <a:pt x="240" y="152"/>
                  </a:lnTo>
                  <a:lnTo>
                    <a:pt x="244" y="170"/>
                  </a:lnTo>
                  <a:lnTo>
                    <a:pt x="248" y="184"/>
                  </a:lnTo>
                  <a:lnTo>
                    <a:pt x="250" y="192"/>
                  </a:lnTo>
                  <a:lnTo>
                    <a:pt x="250" y="194"/>
                  </a:lnTo>
                  <a:lnTo>
                    <a:pt x="248" y="194"/>
                  </a:lnTo>
                  <a:lnTo>
                    <a:pt x="246" y="194"/>
                  </a:lnTo>
                  <a:lnTo>
                    <a:pt x="242" y="194"/>
                  </a:lnTo>
                  <a:lnTo>
                    <a:pt x="240" y="194"/>
                  </a:lnTo>
                  <a:lnTo>
                    <a:pt x="236" y="194"/>
                  </a:lnTo>
                  <a:lnTo>
                    <a:pt x="232" y="196"/>
                  </a:lnTo>
                  <a:lnTo>
                    <a:pt x="230" y="198"/>
                  </a:lnTo>
                  <a:lnTo>
                    <a:pt x="228" y="200"/>
                  </a:lnTo>
                  <a:lnTo>
                    <a:pt x="226" y="204"/>
                  </a:lnTo>
                  <a:lnTo>
                    <a:pt x="226" y="210"/>
                  </a:lnTo>
                  <a:lnTo>
                    <a:pt x="228" y="214"/>
                  </a:lnTo>
                  <a:lnTo>
                    <a:pt x="230" y="218"/>
                  </a:lnTo>
                  <a:lnTo>
                    <a:pt x="232" y="224"/>
                  </a:lnTo>
                  <a:lnTo>
                    <a:pt x="234" y="228"/>
                  </a:lnTo>
                  <a:lnTo>
                    <a:pt x="236" y="234"/>
                  </a:lnTo>
                  <a:lnTo>
                    <a:pt x="238" y="238"/>
                  </a:lnTo>
                  <a:lnTo>
                    <a:pt x="240" y="240"/>
                  </a:lnTo>
                  <a:lnTo>
                    <a:pt x="254" y="242"/>
                  </a:lnTo>
                  <a:lnTo>
                    <a:pt x="254" y="256"/>
                  </a:lnTo>
                  <a:lnTo>
                    <a:pt x="250" y="258"/>
                  </a:lnTo>
                  <a:lnTo>
                    <a:pt x="238" y="254"/>
                  </a:lnTo>
                  <a:lnTo>
                    <a:pt x="222" y="244"/>
                  </a:lnTo>
                  <a:lnTo>
                    <a:pt x="214" y="230"/>
                  </a:lnTo>
                  <a:lnTo>
                    <a:pt x="214" y="232"/>
                  </a:lnTo>
                  <a:lnTo>
                    <a:pt x="212" y="232"/>
                  </a:lnTo>
                  <a:lnTo>
                    <a:pt x="210" y="230"/>
                  </a:lnTo>
                  <a:lnTo>
                    <a:pt x="208" y="230"/>
                  </a:lnTo>
                  <a:lnTo>
                    <a:pt x="206" y="228"/>
                  </a:lnTo>
                  <a:lnTo>
                    <a:pt x="206" y="224"/>
                  </a:lnTo>
                  <a:lnTo>
                    <a:pt x="206" y="226"/>
                  </a:lnTo>
                  <a:lnTo>
                    <a:pt x="204" y="228"/>
                  </a:lnTo>
                  <a:lnTo>
                    <a:pt x="204" y="230"/>
                  </a:lnTo>
                  <a:lnTo>
                    <a:pt x="200" y="230"/>
                  </a:lnTo>
                  <a:lnTo>
                    <a:pt x="198" y="230"/>
                  </a:lnTo>
                  <a:lnTo>
                    <a:pt x="192" y="230"/>
                  </a:lnTo>
                  <a:lnTo>
                    <a:pt x="182" y="228"/>
                  </a:lnTo>
                  <a:lnTo>
                    <a:pt x="170" y="226"/>
                  </a:lnTo>
                  <a:lnTo>
                    <a:pt x="164" y="224"/>
                  </a:lnTo>
                  <a:lnTo>
                    <a:pt x="162" y="224"/>
                  </a:lnTo>
                  <a:lnTo>
                    <a:pt x="160" y="222"/>
                  </a:lnTo>
                  <a:lnTo>
                    <a:pt x="158" y="222"/>
                  </a:lnTo>
                  <a:lnTo>
                    <a:pt x="158" y="220"/>
                  </a:lnTo>
                  <a:lnTo>
                    <a:pt x="156" y="220"/>
                  </a:lnTo>
                  <a:lnTo>
                    <a:pt x="154" y="218"/>
                  </a:lnTo>
                  <a:lnTo>
                    <a:pt x="150" y="218"/>
                  </a:lnTo>
                  <a:lnTo>
                    <a:pt x="146" y="218"/>
                  </a:lnTo>
                  <a:lnTo>
                    <a:pt x="144" y="218"/>
                  </a:lnTo>
                  <a:lnTo>
                    <a:pt x="140" y="218"/>
                  </a:lnTo>
                  <a:lnTo>
                    <a:pt x="136" y="218"/>
                  </a:lnTo>
                  <a:lnTo>
                    <a:pt x="130" y="218"/>
                  </a:lnTo>
                  <a:lnTo>
                    <a:pt x="124" y="220"/>
                  </a:lnTo>
                  <a:lnTo>
                    <a:pt x="110" y="218"/>
                  </a:lnTo>
                  <a:lnTo>
                    <a:pt x="110" y="214"/>
                  </a:lnTo>
                  <a:lnTo>
                    <a:pt x="112" y="210"/>
                  </a:lnTo>
                  <a:lnTo>
                    <a:pt x="112" y="206"/>
                  </a:lnTo>
                  <a:lnTo>
                    <a:pt x="112" y="200"/>
                  </a:lnTo>
                  <a:lnTo>
                    <a:pt x="110" y="196"/>
                  </a:lnTo>
                  <a:lnTo>
                    <a:pt x="108" y="192"/>
                  </a:lnTo>
                  <a:lnTo>
                    <a:pt x="108" y="186"/>
                  </a:lnTo>
                  <a:lnTo>
                    <a:pt x="108" y="182"/>
                  </a:lnTo>
                  <a:lnTo>
                    <a:pt x="108" y="176"/>
                  </a:lnTo>
                  <a:lnTo>
                    <a:pt x="98" y="176"/>
                  </a:lnTo>
                  <a:lnTo>
                    <a:pt x="98" y="170"/>
                  </a:lnTo>
                  <a:lnTo>
                    <a:pt x="84" y="172"/>
                  </a:lnTo>
                  <a:lnTo>
                    <a:pt x="82" y="176"/>
                  </a:lnTo>
                  <a:lnTo>
                    <a:pt x="82" y="180"/>
                  </a:lnTo>
                  <a:lnTo>
                    <a:pt x="82" y="184"/>
                  </a:lnTo>
                  <a:lnTo>
                    <a:pt x="60" y="182"/>
                  </a:lnTo>
                  <a:lnTo>
                    <a:pt x="52" y="158"/>
                  </a:lnTo>
                  <a:lnTo>
                    <a:pt x="48" y="158"/>
                  </a:lnTo>
                  <a:lnTo>
                    <a:pt x="38" y="158"/>
                  </a:lnTo>
                  <a:lnTo>
                    <a:pt x="28" y="158"/>
                  </a:lnTo>
                  <a:lnTo>
                    <a:pt x="20" y="160"/>
                  </a:lnTo>
                  <a:lnTo>
                    <a:pt x="2" y="162"/>
                  </a:lnTo>
                  <a:lnTo>
                    <a:pt x="0" y="15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2" name="Freeform 103"/>
            <p:cNvSpPr>
              <a:spLocks/>
            </p:cNvSpPr>
            <p:nvPr/>
          </p:nvSpPr>
          <p:spPr bwMode="gray">
            <a:xfrm>
              <a:off x="1099" y="3234"/>
              <a:ext cx="194" cy="120"/>
            </a:xfrm>
            <a:custGeom>
              <a:avLst/>
              <a:gdLst>
                <a:gd name="T0" fmla="*/ 142 w 194"/>
                <a:gd name="T1" fmla="*/ 2 h 120"/>
                <a:gd name="T2" fmla="*/ 138 w 194"/>
                <a:gd name="T3" fmla="*/ 2 h 120"/>
                <a:gd name="T4" fmla="*/ 132 w 194"/>
                <a:gd name="T5" fmla="*/ 2 h 120"/>
                <a:gd name="T6" fmla="*/ 124 w 194"/>
                <a:gd name="T7" fmla="*/ 4 h 120"/>
                <a:gd name="T8" fmla="*/ 120 w 194"/>
                <a:gd name="T9" fmla="*/ 8 h 120"/>
                <a:gd name="T10" fmla="*/ 118 w 194"/>
                <a:gd name="T11" fmla="*/ 18 h 120"/>
                <a:gd name="T12" fmla="*/ 120 w 194"/>
                <a:gd name="T13" fmla="*/ 22 h 120"/>
                <a:gd name="T14" fmla="*/ 124 w 194"/>
                <a:gd name="T15" fmla="*/ 32 h 120"/>
                <a:gd name="T16" fmla="*/ 128 w 194"/>
                <a:gd name="T17" fmla="*/ 42 h 120"/>
                <a:gd name="T18" fmla="*/ 132 w 194"/>
                <a:gd name="T19" fmla="*/ 48 h 120"/>
                <a:gd name="T20" fmla="*/ 146 w 194"/>
                <a:gd name="T21" fmla="*/ 64 h 120"/>
                <a:gd name="T22" fmla="*/ 130 w 194"/>
                <a:gd name="T23" fmla="*/ 62 h 120"/>
                <a:gd name="T24" fmla="*/ 106 w 194"/>
                <a:gd name="T25" fmla="*/ 38 h 120"/>
                <a:gd name="T26" fmla="*/ 104 w 194"/>
                <a:gd name="T27" fmla="*/ 40 h 120"/>
                <a:gd name="T28" fmla="*/ 100 w 194"/>
                <a:gd name="T29" fmla="*/ 38 h 120"/>
                <a:gd name="T30" fmla="*/ 98 w 194"/>
                <a:gd name="T31" fmla="*/ 32 h 120"/>
                <a:gd name="T32" fmla="*/ 96 w 194"/>
                <a:gd name="T33" fmla="*/ 36 h 120"/>
                <a:gd name="T34" fmla="*/ 92 w 194"/>
                <a:gd name="T35" fmla="*/ 38 h 120"/>
                <a:gd name="T36" fmla="*/ 84 w 194"/>
                <a:gd name="T37" fmla="*/ 38 h 120"/>
                <a:gd name="T38" fmla="*/ 62 w 194"/>
                <a:gd name="T39" fmla="*/ 34 h 120"/>
                <a:gd name="T40" fmla="*/ 54 w 194"/>
                <a:gd name="T41" fmla="*/ 32 h 120"/>
                <a:gd name="T42" fmla="*/ 50 w 194"/>
                <a:gd name="T43" fmla="*/ 30 h 120"/>
                <a:gd name="T44" fmla="*/ 48 w 194"/>
                <a:gd name="T45" fmla="*/ 28 h 120"/>
                <a:gd name="T46" fmla="*/ 46 w 194"/>
                <a:gd name="T47" fmla="*/ 26 h 120"/>
                <a:gd name="T48" fmla="*/ 38 w 194"/>
                <a:gd name="T49" fmla="*/ 26 h 120"/>
                <a:gd name="T50" fmla="*/ 32 w 194"/>
                <a:gd name="T51" fmla="*/ 26 h 120"/>
                <a:gd name="T52" fmla="*/ 22 w 194"/>
                <a:gd name="T53" fmla="*/ 26 h 120"/>
                <a:gd name="T54" fmla="*/ 16 w 194"/>
                <a:gd name="T55" fmla="*/ 28 h 120"/>
                <a:gd name="T56" fmla="*/ 16 w 194"/>
                <a:gd name="T57" fmla="*/ 38 h 120"/>
                <a:gd name="T58" fmla="*/ 14 w 194"/>
                <a:gd name="T59" fmla="*/ 48 h 120"/>
                <a:gd name="T60" fmla="*/ 16 w 194"/>
                <a:gd name="T61" fmla="*/ 54 h 120"/>
                <a:gd name="T62" fmla="*/ 0 w 194"/>
                <a:gd name="T63" fmla="*/ 102 h 120"/>
                <a:gd name="T64" fmla="*/ 2 w 194"/>
                <a:gd name="T65" fmla="*/ 104 h 120"/>
                <a:gd name="T66" fmla="*/ 8 w 194"/>
                <a:gd name="T67" fmla="*/ 112 h 120"/>
                <a:gd name="T68" fmla="*/ 18 w 194"/>
                <a:gd name="T69" fmla="*/ 118 h 120"/>
                <a:gd name="T70" fmla="*/ 24 w 194"/>
                <a:gd name="T71" fmla="*/ 116 h 120"/>
                <a:gd name="T72" fmla="*/ 36 w 194"/>
                <a:gd name="T73" fmla="*/ 116 h 120"/>
                <a:gd name="T74" fmla="*/ 48 w 194"/>
                <a:gd name="T75" fmla="*/ 116 h 120"/>
                <a:gd name="T76" fmla="*/ 60 w 194"/>
                <a:gd name="T77" fmla="*/ 118 h 120"/>
                <a:gd name="T78" fmla="*/ 72 w 194"/>
                <a:gd name="T79" fmla="*/ 120 h 120"/>
                <a:gd name="T80" fmla="*/ 82 w 194"/>
                <a:gd name="T81" fmla="*/ 120 h 120"/>
                <a:gd name="T82" fmla="*/ 102 w 194"/>
                <a:gd name="T83" fmla="*/ 118 h 120"/>
                <a:gd name="T84" fmla="*/ 114 w 194"/>
                <a:gd name="T85" fmla="*/ 104 h 120"/>
                <a:gd name="T86" fmla="*/ 192 w 194"/>
                <a:gd name="T87" fmla="*/ 64 h 120"/>
                <a:gd name="T88" fmla="*/ 194 w 194"/>
                <a:gd name="T89" fmla="*/ 50 h 120"/>
                <a:gd name="T90" fmla="*/ 190 w 194"/>
                <a:gd name="T91" fmla="*/ 34 h 120"/>
                <a:gd name="T92" fmla="*/ 174 w 194"/>
                <a:gd name="T93" fmla="*/ 10 h 120"/>
                <a:gd name="T94" fmla="*/ 142 w 194"/>
                <a:gd name="T95" fmla="*/ 0 h 1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94"/>
                <a:gd name="T145" fmla="*/ 0 h 120"/>
                <a:gd name="T146" fmla="*/ 194 w 194"/>
                <a:gd name="T147" fmla="*/ 120 h 1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94" h="120">
                  <a:moveTo>
                    <a:pt x="142" y="0"/>
                  </a:moveTo>
                  <a:lnTo>
                    <a:pt x="142" y="2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2"/>
                  </a:lnTo>
                  <a:lnTo>
                    <a:pt x="132" y="2"/>
                  </a:lnTo>
                  <a:lnTo>
                    <a:pt x="128" y="2"/>
                  </a:lnTo>
                  <a:lnTo>
                    <a:pt x="124" y="4"/>
                  </a:lnTo>
                  <a:lnTo>
                    <a:pt x="122" y="6"/>
                  </a:lnTo>
                  <a:lnTo>
                    <a:pt x="120" y="8"/>
                  </a:lnTo>
                  <a:lnTo>
                    <a:pt x="118" y="12"/>
                  </a:lnTo>
                  <a:lnTo>
                    <a:pt x="118" y="18"/>
                  </a:lnTo>
                  <a:lnTo>
                    <a:pt x="120" y="22"/>
                  </a:lnTo>
                  <a:lnTo>
                    <a:pt x="122" y="26"/>
                  </a:lnTo>
                  <a:lnTo>
                    <a:pt x="124" y="32"/>
                  </a:lnTo>
                  <a:lnTo>
                    <a:pt x="126" y="36"/>
                  </a:lnTo>
                  <a:lnTo>
                    <a:pt x="128" y="42"/>
                  </a:lnTo>
                  <a:lnTo>
                    <a:pt x="130" y="46"/>
                  </a:lnTo>
                  <a:lnTo>
                    <a:pt x="132" y="48"/>
                  </a:lnTo>
                  <a:lnTo>
                    <a:pt x="146" y="50"/>
                  </a:lnTo>
                  <a:lnTo>
                    <a:pt x="146" y="64"/>
                  </a:lnTo>
                  <a:lnTo>
                    <a:pt x="142" y="66"/>
                  </a:lnTo>
                  <a:lnTo>
                    <a:pt x="130" y="62"/>
                  </a:lnTo>
                  <a:lnTo>
                    <a:pt x="114" y="52"/>
                  </a:lnTo>
                  <a:lnTo>
                    <a:pt x="106" y="38"/>
                  </a:lnTo>
                  <a:lnTo>
                    <a:pt x="106" y="40"/>
                  </a:lnTo>
                  <a:lnTo>
                    <a:pt x="104" y="40"/>
                  </a:lnTo>
                  <a:lnTo>
                    <a:pt x="102" y="38"/>
                  </a:lnTo>
                  <a:lnTo>
                    <a:pt x="100" y="38"/>
                  </a:lnTo>
                  <a:lnTo>
                    <a:pt x="98" y="36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2" y="38"/>
                  </a:lnTo>
                  <a:lnTo>
                    <a:pt x="90" y="38"/>
                  </a:lnTo>
                  <a:lnTo>
                    <a:pt x="84" y="38"/>
                  </a:lnTo>
                  <a:lnTo>
                    <a:pt x="74" y="36"/>
                  </a:lnTo>
                  <a:lnTo>
                    <a:pt x="62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48" y="28"/>
                  </a:lnTo>
                  <a:lnTo>
                    <a:pt x="46" y="26"/>
                  </a:lnTo>
                  <a:lnTo>
                    <a:pt x="42" y="26"/>
                  </a:lnTo>
                  <a:lnTo>
                    <a:pt x="38" y="26"/>
                  </a:lnTo>
                  <a:lnTo>
                    <a:pt x="36" y="26"/>
                  </a:lnTo>
                  <a:lnTo>
                    <a:pt x="32" y="26"/>
                  </a:lnTo>
                  <a:lnTo>
                    <a:pt x="28" y="26"/>
                  </a:lnTo>
                  <a:lnTo>
                    <a:pt x="22" y="26"/>
                  </a:lnTo>
                  <a:lnTo>
                    <a:pt x="16" y="28"/>
                  </a:lnTo>
                  <a:lnTo>
                    <a:pt x="16" y="32"/>
                  </a:lnTo>
                  <a:lnTo>
                    <a:pt x="16" y="38"/>
                  </a:lnTo>
                  <a:lnTo>
                    <a:pt x="14" y="42"/>
                  </a:lnTo>
                  <a:lnTo>
                    <a:pt x="14" y="48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0" y="56"/>
                  </a:lnTo>
                  <a:lnTo>
                    <a:pt x="0" y="102"/>
                  </a:lnTo>
                  <a:lnTo>
                    <a:pt x="2" y="104"/>
                  </a:lnTo>
                  <a:lnTo>
                    <a:pt x="4" y="108"/>
                  </a:lnTo>
                  <a:lnTo>
                    <a:pt x="8" y="112"/>
                  </a:lnTo>
                  <a:lnTo>
                    <a:pt x="12" y="114"/>
                  </a:lnTo>
                  <a:lnTo>
                    <a:pt x="18" y="118"/>
                  </a:lnTo>
                  <a:lnTo>
                    <a:pt x="20" y="118"/>
                  </a:lnTo>
                  <a:lnTo>
                    <a:pt x="24" y="116"/>
                  </a:lnTo>
                  <a:lnTo>
                    <a:pt x="30" y="116"/>
                  </a:lnTo>
                  <a:lnTo>
                    <a:pt x="36" y="116"/>
                  </a:lnTo>
                  <a:lnTo>
                    <a:pt x="46" y="116"/>
                  </a:lnTo>
                  <a:lnTo>
                    <a:pt x="48" y="116"/>
                  </a:lnTo>
                  <a:lnTo>
                    <a:pt x="54" y="116"/>
                  </a:lnTo>
                  <a:lnTo>
                    <a:pt x="60" y="118"/>
                  </a:lnTo>
                  <a:lnTo>
                    <a:pt x="66" y="118"/>
                  </a:lnTo>
                  <a:lnTo>
                    <a:pt x="72" y="120"/>
                  </a:lnTo>
                  <a:lnTo>
                    <a:pt x="78" y="120"/>
                  </a:lnTo>
                  <a:lnTo>
                    <a:pt x="82" y="120"/>
                  </a:lnTo>
                  <a:lnTo>
                    <a:pt x="90" y="120"/>
                  </a:lnTo>
                  <a:lnTo>
                    <a:pt x="102" y="118"/>
                  </a:lnTo>
                  <a:lnTo>
                    <a:pt x="110" y="114"/>
                  </a:lnTo>
                  <a:lnTo>
                    <a:pt x="114" y="104"/>
                  </a:lnTo>
                  <a:lnTo>
                    <a:pt x="192" y="88"/>
                  </a:lnTo>
                  <a:lnTo>
                    <a:pt x="192" y="64"/>
                  </a:lnTo>
                  <a:lnTo>
                    <a:pt x="190" y="56"/>
                  </a:lnTo>
                  <a:lnTo>
                    <a:pt x="194" y="50"/>
                  </a:lnTo>
                  <a:lnTo>
                    <a:pt x="194" y="46"/>
                  </a:lnTo>
                  <a:lnTo>
                    <a:pt x="190" y="34"/>
                  </a:lnTo>
                  <a:lnTo>
                    <a:pt x="184" y="20"/>
                  </a:lnTo>
                  <a:lnTo>
                    <a:pt x="174" y="10"/>
                  </a:lnTo>
                  <a:lnTo>
                    <a:pt x="160" y="4"/>
                  </a:lnTo>
                  <a:lnTo>
                    <a:pt x="142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3" name="Freeform 104"/>
            <p:cNvSpPr>
              <a:spLocks/>
            </p:cNvSpPr>
            <p:nvPr/>
          </p:nvSpPr>
          <p:spPr bwMode="gray">
            <a:xfrm>
              <a:off x="985" y="3342"/>
              <a:ext cx="192" cy="166"/>
            </a:xfrm>
            <a:custGeom>
              <a:avLst/>
              <a:gdLst>
                <a:gd name="T0" fmla="*/ 130 w 192"/>
                <a:gd name="T1" fmla="*/ 10 h 166"/>
                <a:gd name="T2" fmla="*/ 122 w 192"/>
                <a:gd name="T3" fmla="*/ 10 h 166"/>
                <a:gd name="T4" fmla="*/ 112 w 192"/>
                <a:gd name="T5" fmla="*/ 12 h 166"/>
                <a:gd name="T6" fmla="*/ 104 w 192"/>
                <a:gd name="T7" fmla="*/ 14 h 166"/>
                <a:gd name="T8" fmla="*/ 98 w 192"/>
                <a:gd name="T9" fmla="*/ 14 h 166"/>
                <a:gd name="T10" fmla="*/ 88 w 192"/>
                <a:gd name="T11" fmla="*/ 12 h 166"/>
                <a:gd name="T12" fmla="*/ 80 w 192"/>
                <a:gd name="T13" fmla="*/ 10 h 166"/>
                <a:gd name="T14" fmla="*/ 34 w 192"/>
                <a:gd name="T15" fmla="*/ 8 h 166"/>
                <a:gd name="T16" fmla="*/ 30 w 192"/>
                <a:gd name="T17" fmla="*/ 8 h 166"/>
                <a:gd name="T18" fmla="*/ 24 w 192"/>
                <a:gd name="T19" fmla="*/ 6 h 166"/>
                <a:gd name="T20" fmla="*/ 20 w 192"/>
                <a:gd name="T21" fmla="*/ 2 h 166"/>
                <a:gd name="T22" fmla="*/ 14 w 192"/>
                <a:gd name="T23" fmla="*/ 0 h 166"/>
                <a:gd name="T24" fmla="*/ 2 w 192"/>
                <a:gd name="T25" fmla="*/ 2 h 166"/>
                <a:gd name="T26" fmla="*/ 2 w 192"/>
                <a:gd name="T27" fmla="*/ 12 h 166"/>
                <a:gd name="T28" fmla="*/ 12 w 192"/>
                <a:gd name="T29" fmla="*/ 32 h 166"/>
                <a:gd name="T30" fmla="*/ 18 w 192"/>
                <a:gd name="T31" fmla="*/ 54 h 166"/>
                <a:gd name="T32" fmla="*/ 24 w 192"/>
                <a:gd name="T33" fmla="*/ 72 h 166"/>
                <a:gd name="T34" fmla="*/ 34 w 192"/>
                <a:gd name="T35" fmla="*/ 110 h 166"/>
                <a:gd name="T36" fmla="*/ 46 w 192"/>
                <a:gd name="T37" fmla="*/ 136 h 166"/>
                <a:gd name="T38" fmla="*/ 48 w 192"/>
                <a:gd name="T39" fmla="*/ 140 h 166"/>
                <a:gd name="T40" fmla="*/ 52 w 192"/>
                <a:gd name="T41" fmla="*/ 148 h 166"/>
                <a:gd name="T42" fmla="*/ 58 w 192"/>
                <a:gd name="T43" fmla="*/ 158 h 166"/>
                <a:gd name="T44" fmla="*/ 60 w 192"/>
                <a:gd name="T45" fmla="*/ 164 h 166"/>
                <a:gd name="T46" fmla="*/ 72 w 192"/>
                <a:gd name="T47" fmla="*/ 160 h 166"/>
                <a:gd name="T48" fmla="*/ 74 w 192"/>
                <a:gd name="T49" fmla="*/ 156 h 166"/>
                <a:gd name="T50" fmla="*/ 76 w 192"/>
                <a:gd name="T51" fmla="*/ 152 h 166"/>
                <a:gd name="T52" fmla="*/ 78 w 192"/>
                <a:gd name="T53" fmla="*/ 150 h 166"/>
                <a:gd name="T54" fmla="*/ 82 w 192"/>
                <a:gd name="T55" fmla="*/ 152 h 166"/>
                <a:gd name="T56" fmla="*/ 82 w 192"/>
                <a:gd name="T57" fmla="*/ 156 h 166"/>
                <a:gd name="T58" fmla="*/ 82 w 192"/>
                <a:gd name="T59" fmla="*/ 162 h 166"/>
                <a:gd name="T60" fmla="*/ 86 w 192"/>
                <a:gd name="T61" fmla="*/ 164 h 166"/>
                <a:gd name="T62" fmla="*/ 94 w 192"/>
                <a:gd name="T63" fmla="*/ 164 h 166"/>
                <a:gd name="T64" fmla="*/ 104 w 192"/>
                <a:gd name="T65" fmla="*/ 166 h 166"/>
                <a:gd name="T66" fmla="*/ 112 w 192"/>
                <a:gd name="T67" fmla="*/ 162 h 166"/>
                <a:gd name="T68" fmla="*/ 114 w 192"/>
                <a:gd name="T69" fmla="*/ 60 h 166"/>
                <a:gd name="T70" fmla="*/ 128 w 192"/>
                <a:gd name="T71" fmla="*/ 16 h 166"/>
                <a:gd name="T72" fmla="*/ 144 w 192"/>
                <a:gd name="T73" fmla="*/ 16 h 166"/>
                <a:gd name="T74" fmla="*/ 164 w 192"/>
                <a:gd name="T75" fmla="*/ 16 h 166"/>
                <a:gd name="T76" fmla="*/ 168 w 192"/>
                <a:gd name="T77" fmla="*/ 18 h 166"/>
                <a:gd name="T78" fmla="*/ 170 w 192"/>
                <a:gd name="T79" fmla="*/ 22 h 166"/>
                <a:gd name="T80" fmla="*/ 172 w 192"/>
                <a:gd name="T81" fmla="*/ 20 h 166"/>
                <a:gd name="T82" fmla="*/ 182 w 192"/>
                <a:gd name="T83" fmla="*/ 16 h 166"/>
                <a:gd name="T84" fmla="*/ 190 w 192"/>
                <a:gd name="T85" fmla="*/ 12 h 166"/>
                <a:gd name="T86" fmla="*/ 188 w 192"/>
                <a:gd name="T87" fmla="*/ 12 h 166"/>
                <a:gd name="T88" fmla="*/ 166 w 192"/>
                <a:gd name="T89" fmla="*/ 8 h 166"/>
                <a:gd name="T90" fmla="*/ 132 w 192"/>
                <a:gd name="T91" fmla="*/ 10 h 1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92"/>
                <a:gd name="T139" fmla="*/ 0 h 166"/>
                <a:gd name="T140" fmla="*/ 192 w 192"/>
                <a:gd name="T141" fmla="*/ 166 h 1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92" h="166">
                  <a:moveTo>
                    <a:pt x="132" y="10"/>
                  </a:moveTo>
                  <a:lnTo>
                    <a:pt x="130" y="10"/>
                  </a:lnTo>
                  <a:lnTo>
                    <a:pt x="128" y="10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2" y="12"/>
                  </a:lnTo>
                  <a:lnTo>
                    <a:pt x="106" y="14"/>
                  </a:lnTo>
                  <a:lnTo>
                    <a:pt x="104" y="14"/>
                  </a:lnTo>
                  <a:lnTo>
                    <a:pt x="102" y="14"/>
                  </a:lnTo>
                  <a:lnTo>
                    <a:pt x="98" y="14"/>
                  </a:lnTo>
                  <a:lnTo>
                    <a:pt x="94" y="14"/>
                  </a:lnTo>
                  <a:lnTo>
                    <a:pt x="88" y="12"/>
                  </a:lnTo>
                  <a:lnTo>
                    <a:pt x="84" y="12"/>
                  </a:lnTo>
                  <a:lnTo>
                    <a:pt x="80" y="10"/>
                  </a:lnTo>
                  <a:lnTo>
                    <a:pt x="7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6" y="20"/>
                  </a:lnTo>
                  <a:lnTo>
                    <a:pt x="12" y="32"/>
                  </a:lnTo>
                  <a:lnTo>
                    <a:pt x="16" y="42"/>
                  </a:lnTo>
                  <a:lnTo>
                    <a:pt x="18" y="54"/>
                  </a:lnTo>
                  <a:lnTo>
                    <a:pt x="20" y="58"/>
                  </a:lnTo>
                  <a:lnTo>
                    <a:pt x="24" y="72"/>
                  </a:lnTo>
                  <a:lnTo>
                    <a:pt x="28" y="90"/>
                  </a:lnTo>
                  <a:lnTo>
                    <a:pt x="34" y="110"/>
                  </a:lnTo>
                  <a:lnTo>
                    <a:pt x="42" y="126"/>
                  </a:lnTo>
                  <a:lnTo>
                    <a:pt x="46" y="136"/>
                  </a:lnTo>
                  <a:lnTo>
                    <a:pt x="48" y="136"/>
                  </a:lnTo>
                  <a:lnTo>
                    <a:pt x="48" y="140"/>
                  </a:lnTo>
                  <a:lnTo>
                    <a:pt x="50" y="144"/>
                  </a:lnTo>
                  <a:lnTo>
                    <a:pt x="52" y="148"/>
                  </a:lnTo>
                  <a:lnTo>
                    <a:pt x="56" y="152"/>
                  </a:lnTo>
                  <a:lnTo>
                    <a:pt x="58" y="158"/>
                  </a:lnTo>
                  <a:lnTo>
                    <a:pt x="60" y="162"/>
                  </a:lnTo>
                  <a:lnTo>
                    <a:pt x="60" y="164"/>
                  </a:lnTo>
                  <a:lnTo>
                    <a:pt x="72" y="160"/>
                  </a:lnTo>
                  <a:lnTo>
                    <a:pt x="74" y="158"/>
                  </a:lnTo>
                  <a:lnTo>
                    <a:pt x="74" y="156"/>
                  </a:lnTo>
                  <a:lnTo>
                    <a:pt x="76" y="154"/>
                  </a:lnTo>
                  <a:lnTo>
                    <a:pt x="76" y="152"/>
                  </a:lnTo>
                  <a:lnTo>
                    <a:pt x="78" y="150"/>
                  </a:lnTo>
                  <a:lnTo>
                    <a:pt x="80" y="152"/>
                  </a:lnTo>
                  <a:lnTo>
                    <a:pt x="82" y="152"/>
                  </a:lnTo>
                  <a:lnTo>
                    <a:pt x="82" y="154"/>
                  </a:lnTo>
                  <a:lnTo>
                    <a:pt x="82" y="156"/>
                  </a:lnTo>
                  <a:lnTo>
                    <a:pt x="82" y="160"/>
                  </a:lnTo>
                  <a:lnTo>
                    <a:pt x="82" y="162"/>
                  </a:lnTo>
                  <a:lnTo>
                    <a:pt x="84" y="164"/>
                  </a:lnTo>
                  <a:lnTo>
                    <a:pt x="86" y="164"/>
                  </a:lnTo>
                  <a:lnTo>
                    <a:pt x="88" y="164"/>
                  </a:lnTo>
                  <a:lnTo>
                    <a:pt x="94" y="164"/>
                  </a:lnTo>
                  <a:lnTo>
                    <a:pt x="98" y="166"/>
                  </a:lnTo>
                  <a:lnTo>
                    <a:pt x="104" y="166"/>
                  </a:lnTo>
                  <a:lnTo>
                    <a:pt x="108" y="164"/>
                  </a:lnTo>
                  <a:lnTo>
                    <a:pt x="112" y="162"/>
                  </a:lnTo>
                  <a:lnTo>
                    <a:pt x="114" y="160"/>
                  </a:lnTo>
                  <a:lnTo>
                    <a:pt x="114" y="60"/>
                  </a:lnTo>
                  <a:lnTo>
                    <a:pt x="128" y="60"/>
                  </a:lnTo>
                  <a:lnTo>
                    <a:pt x="128" y="16"/>
                  </a:lnTo>
                  <a:lnTo>
                    <a:pt x="132" y="16"/>
                  </a:lnTo>
                  <a:lnTo>
                    <a:pt x="144" y="16"/>
                  </a:lnTo>
                  <a:lnTo>
                    <a:pt x="156" y="14"/>
                  </a:lnTo>
                  <a:lnTo>
                    <a:pt x="164" y="16"/>
                  </a:lnTo>
                  <a:lnTo>
                    <a:pt x="168" y="18"/>
                  </a:lnTo>
                  <a:lnTo>
                    <a:pt x="168" y="20"/>
                  </a:lnTo>
                  <a:lnTo>
                    <a:pt x="170" y="22"/>
                  </a:lnTo>
                  <a:lnTo>
                    <a:pt x="172" y="20"/>
                  </a:lnTo>
                  <a:lnTo>
                    <a:pt x="176" y="18"/>
                  </a:lnTo>
                  <a:lnTo>
                    <a:pt x="182" y="16"/>
                  </a:lnTo>
                  <a:lnTo>
                    <a:pt x="186" y="14"/>
                  </a:lnTo>
                  <a:lnTo>
                    <a:pt x="190" y="12"/>
                  </a:lnTo>
                  <a:lnTo>
                    <a:pt x="192" y="12"/>
                  </a:lnTo>
                  <a:lnTo>
                    <a:pt x="188" y="12"/>
                  </a:lnTo>
                  <a:lnTo>
                    <a:pt x="178" y="10"/>
                  </a:lnTo>
                  <a:lnTo>
                    <a:pt x="166" y="8"/>
                  </a:lnTo>
                  <a:lnTo>
                    <a:pt x="156" y="8"/>
                  </a:lnTo>
                  <a:lnTo>
                    <a:pt x="132" y="1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" name="Freeform 105"/>
            <p:cNvSpPr>
              <a:spLocks/>
            </p:cNvSpPr>
            <p:nvPr/>
          </p:nvSpPr>
          <p:spPr bwMode="gray">
            <a:xfrm>
              <a:off x="1099" y="3356"/>
              <a:ext cx="120" cy="138"/>
            </a:xfrm>
            <a:custGeom>
              <a:avLst/>
              <a:gdLst>
                <a:gd name="T0" fmla="*/ 98 w 120"/>
                <a:gd name="T1" fmla="*/ 48 h 138"/>
                <a:gd name="T2" fmla="*/ 98 w 120"/>
                <a:gd name="T3" fmla="*/ 44 h 138"/>
                <a:gd name="T4" fmla="*/ 96 w 120"/>
                <a:gd name="T5" fmla="*/ 38 h 138"/>
                <a:gd name="T6" fmla="*/ 90 w 120"/>
                <a:gd name="T7" fmla="*/ 32 h 138"/>
                <a:gd name="T8" fmla="*/ 88 w 120"/>
                <a:gd name="T9" fmla="*/ 28 h 138"/>
                <a:gd name="T10" fmla="*/ 84 w 120"/>
                <a:gd name="T11" fmla="*/ 22 h 138"/>
                <a:gd name="T12" fmla="*/ 80 w 120"/>
                <a:gd name="T13" fmla="*/ 10 h 138"/>
                <a:gd name="T14" fmla="*/ 78 w 120"/>
                <a:gd name="T15" fmla="*/ 0 h 138"/>
                <a:gd name="T16" fmla="*/ 76 w 120"/>
                <a:gd name="T17" fmla="*/ 0 h 138"/>
                <a:gd name="T18" fmla="*/ 68 w 120"/>
                <a:gd name="T19" fmla="*/ 2 h 138"/>
                <a:gd name="T20" fmla="*/ 60 w 120"/>
                <a:gd name="T21" fmla="*/ 6 h 138"/>
                <a:gd name="T22" fmla="*/ 56 w 120"/>
                <a:gd name="T23" fmla="*/ 10 h 138"/>
                <a:gd name="T24" fmla="*/ 46 w 120"/>
                <a:gd name="T25" fmla="*/ 2 h 138"/>
                <a:gd name="T26" fmla="*/ 26 w 120"/>
                <a:gd name="T27" fmla="*/ 2 h 138"/>
                <a:gd name="T28" fmla="*/ 14 w 120"/>
                <a:gd name="T29" fmla="*/ 4 h 138"/>
                <a:gd name="T30" fmla="*/ 0 w 120"/>
                <a:gd name="T31" fmla="*/ 48 h 138"/>
                <a:gd name="T32" fmla="*/ 2 w 120"/>
                <a:gd name="T33" fmla="*/ 102 h 138"/>
                <a:gd name="T34" fmla="*/ 6 w 120"/>
                <a:gd name="T35" fmla="*/ 104 h 138"/>
                <a:gd name="T36" fmla="*/ 12 w 120"/>
                <a:gd name="T37" fmla="*/ 112 h 138"/>
                <a:gd name="T38" fmla="*/ 12 w 120"/>
                <a:gd name="T39" fmla="*/ 126 h 138"/>
                <a:gd name="T40" fmla="*/ 10 w 120"/>
                <a:gd name="T41" fmla="*/ 128 h 138"/>
                <a:gd name="T42" fmla="*/ 8 w 120"/>
                <a:gd name="T43" fmla="*/ 134 h 138"/>
                <a:gd name="T44" fmla="*/ 12 w 120"/>
                <a:gd name="T45" fmla="*/ 138 h 138"/>
                <a:gd name="T46" fmla="*/ 20 w 120"/>
                <a:gd name="T47" fmla="*/ 136 h 138"/>
                <a:gd name="T48" fmla="*/ 32 w 120"/>
                <a:gd name="T49" fmla="*/ 130 h 138"/>
                <a:gd name="T50" fmla="*/ 40 w 120"/>
                <a:gd name="T51" fmla="*/ 124 h 138"/>
                <a:gd name="T52" fmla="*/ 42 w 120"/>
                <a:gd name="T53" fmla="*/ 118 h 138"/>
                <a:gd name="T54" fmla="*/ 44 w 120"/>
                <a:gd name="T55" fmla="*/ 112 h 138"/>
                <a:gd name="T56" fmla="*/ 46 w 120"/>
                <a:gd name="T57" fmla="*/ 110 h 138"/>
                <a:gd name="T58" fmla="*/ 52 w 120"/>
                <a:gd name="T59" fmla="*/ 108 h 138"/>
                <a:gd name="T60" fmla="*/ 60 w 120"/>
                <a:gd name="T61" fmla="*/ 110 h 138"/>
                <a:gd name="T62" fmla="*/ 64 w 120"/>
                <a:gd name="T63" fmla="*/ 114 h 138"/>
                <a:gd name="T64" fmla="*/ 70 w 120"/>
                <a:gd name="T65" fmla="*/ 116 h 138"/>
                <a:gd name="T66" fmla="*/ 74 w 120"/>
                <a:gd name="T67" fmla="*/ 114 h 138"/>
                <a:gd name="T68" fmla="*/ 76 w 120"/>
                <a:gd name="T69" fmla="*/ 106 h 138"/>
                <a:gd name="T70" fmla="*/ 82 w 120"/>
                <a:gd name="T71" fmla="*/ 98 h 138"/>
                <a:gd name="T72" fmla="*/ 90 w 120"/>
                <a:gd name="T73" fmla="*/ 90 h 138"/>
                <a:gd name="T74" fmla="*/ 94 w 120"/>
                <a:gd name="T75" fmla="*/ 88 h 138"/>
                <a:gd name="T76" fmla="*/ 104 w 120"/>
                <a:gd name="T77" fmla="*/ 84 h 138"/>
                <a:gd name="T78" fmla="*/ 108 w 120"/>
                <a:gd name="T79" fmla="*/ 80 h 138"/>
                <a:gd name="T80" fmla="*/ 112 w 120"/>
                <a:gd name="T81" fmla="*/ 78 h 138"/>
                <a:gd name="T82" fmla="*/ 118 w 120"/>
                <a:gd name="T83" fmla="*/ 72 h 138"/>
                <a:gd name="T84" fmla="*/ 120 w 120"/>
                <a:gd name="T85" fmla="*/ 68 h 138"/>
                <a:gd name="T86" fmla="*/ 116 w 120"/>
                <a:gd name="T87" fmla="*/ 62 h 138"/>
                <a:gd name="T88" fmla="*/ 112 w 120"/>
                <a:gd name="T89" fmla="*/ 60 h 138"/>
                <a:gd name="T90" fmla="*/ 110 w 120"/>
                <a:gd name="T91" fmla="*/ 60 h 138"/>
                <a:gd name="T92" fmla="*/ 106 w 120"/>
                <a:gd name="T93" fmla="*/ 56 h 138"/>
                <a:gd name="T94" fmla="*/ 102 w 120"/>
                <a:gd name="T95" fmla="*/ 48 h 1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0"/>
                <a:gd name="T145" fmla="*/ 0 h 138"/>
                <a:gd name="T146" fmla="*/ 120 w 120"/>
                <a:gd name="T147" fmla="*/ 138 h 13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0" h="138">
                  <a:moveTo>
                    <a:pt x="102" y="48"/>
                  </a:moveTo>
                  <a:lnTo>
                    <a:pt x="98" y="48"/>
                  </a:lnTo>
                  <a:lnTo>
                    <a:pt x="100" y="46"/>
                  </a:lnTo>
                  <a:lnTo>
                    <a:pt x="98" y="44"/>
                  </a:lnTo>
                  <a:lnTo>
                    <a:pt x="98" y="40"/>
                  </a:lnTo>
                  <a:lnTo>
                    <a:pt x="96" y="38"/>
                  </a:lnTo>
                  <a:lnTo>
                    <a:pt x="92" y="34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6"/>
                  </a:lnTo>
                  <a:lnTo>
                    <a:pt x="84" y="22"/>
                  </a:lnTo>
                  <a:lnTo>
                    <a:pt x="82" y="16"/>
                  </a:lnTo>
                  <a:lnTo>
                    <a:pt x="80" y="10"/>
                  </a:lnTo>
                  <a:lnTo>
                    <a:pt x="80" y="4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68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6" y="8"/>
                  </a:lnTo>
                  <a:lnTo>
                    <a:pt x="56" y="10"/>
                  </a:lnTo>
                  <a:lnTo>
                    <a:pt x="52" y="4"/>
                  </a:lnTo>
                  <a:lnTo>
                    <a:pt x="46" y="2"/>
                  </a:lnTo>
                  <a:lnTo>
                    <a:pt x="36" y="0"/>
                  </a:lnTo>
                  <a:lnTo>
                    <a:pt x="26" y="2"/>
                  </a:lnTo>
                  <a:lnTo>
                    <a:pt x="18" y="2"/>
                  </a:lnTo>
                  <a:lnTo>
                    <a:pt x="14" y="4"/>
                  </a:lnTo>
                  <a:lnTo>
                    <a:pt x="14" y="46"/>
                  </a:lnTo>
                  <a:lnTo>
                    <a:pt x="0" y="48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4" y="102"/>
                  </a:lnTo>
                  <a:lnTo>
                    <a:pt x="6" y="104"/>
                  </a:lnTo>
                  <a:lnTo>
                    <a:pt x="10" y="108"/>
                  </a:lnTo>
                  <a:lnTo>
                    <a:pt x="12" y="112"/>
                  </a:lnTo>
                  <a:lnTo>
                    <a:pt x="14" y="118"/>
                  </a:lnTo>
                  <a:lnTo>
                    <a:pt x="12" y="126"/>
                  </a:lnTo>
                  <a:lnTo>
                    <a:pt x="10" y="128"/>
                  </a:lnTo>
                  <a:lnTo>
                    <a:pt x="8" y="130"/>
                  </a:lnTo>
                  <a:lnTo>
                    <a:pt x="8" y="134"/>
                  </a:lnTo>
                  <a:lnTo>
                    <a:pt x="10" y="136"/>
                  </a:lnTo>
                  <a:lnTo>
                    <a:pt x="12" y="138"/>
                  </a:lnTo>
                  <a:lnTo>
                    <a:pt x="16" y="138"/>
                  </a:lnTo>
                  <a:lnTo>
                    <a:pt x="20" y="136"/>
                  </a:lnTo>
                  <a:lnTo>
                    <a:pt x="26" y="134"/>
                  </a:lnTo>
                  <a:lnTo>
                    <a:pt x="32" y="130"/>
                  </a:lnTo>
                  <a:lnTo>
                    <a:pt x="38" y="124"/>
                  </a:lnTo>
                  <a:lnTo>
                    <a:pt x="40" y="124"/>
                  </a:lnTo>
                  <a:lnTo>
                    <a:pt x="40" y="122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4" y="112"/>
                  </a:lnTo>
                  <a:lnTo>
                    <a:pt x="46" y="110"/>
                  </a:lnTo>
                  <a:lnTo>
                    <a:pt x="50" y="110"/>
                  </a:lnTo>
                  <a:lnTo>
                    <a:pt x="52" y="108"/>
                  </a:lnTo>
                  <a:lnTo>
                    <a:pt x="56" y="108"/>
                  </a:lnTo>
                  <a:lnTo>
                    <a:pt x="60" y="110"/>
                  </a:lnTo>
                  <a:lnTo>
                    <a:pt x="64" y="114"/>
                  </a:lnTo>
                  <a:lnTo>
                    <a:pt x="68" y="116"/>
                  </a:lnTo>
                  <a:lnTo>
                    <a:pt x="70" y="116"/>
                  </a:lnTo>
                  <a:lnTo>
                    <a:pt x="74" y="116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6" y="106"/>
                  </a:lnTo>
                  <a:lnTo>
                    <a:pt x="80" y="102"/>
                  </a:lnTo>
                  <a:lnTo>
                    <a:pt x="82" y="98"/>
                  </a:lnTo>
                  <a:lnTo>
                    <a:pt x="86" y="94"/>
                  </a:lnTo>
                  <a:lnTo>
                    <a:pt x="90" y="90"/>
                  </a:lnTo>
                  <a:lnTo>
                    <a:pt x="94" y="88"/>
                  </a:lnTo>
                  <a:lnTo>
                    <a:pt x="98" y="86"/>
                  </a:lnTo>
                  <a:lnTo>
                    <a:pt x="104" y="84"/>
                  </a:lnTo>
                  <a:lnTo>
                    <a:pt x="106" y="82"/>
                  </a:lnTo>
                  <a:lnTo>
                    <a:pt x="108" y="80"/>
                  </a:lnTo>
                  <a:lnTo>
                    <a:pt x="110" y="78"/>
                  </a:lnTo>
                  <a:lnTo>
                    <a:pt x="112" y="78"/>
                  </a:lnTo>
                  <a:lnTo>
                    <a:pt x="116" y="76"/>
                  </a:lnTo>
                  <a:lnTo>
                    <a:pt x="118" y="72"/>
                  </a:lnTo>
                  <a:lnTo>
                    <a:pt x="120" y="70"/>
                  </a:lnTo>
                  <a:lnTo>
                    <a:pt x="120" y="68"/>
                  </a:lnTo>
                  <a:lnTo>
                    <a:pt x="120" y="66"/>
                  </a:lnTo>
                  <a:lnTo>
                    <a:pt x="116" y="62"/>
                  </a:lnTo>
                  <a:lnTo>
                    <a:pt x="112" y="60"/>
                  </a:lnTo>
                  <a:lnTo>
                    <a:pt x="110" y="60"/>
                  </a:lnTo>
                  <a:lnTo>
                    <a:pt x="108" y="58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4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5" name="Freeform 106"/>
            <p:cNvSpPr>
              <a:spLocks/>
            </p:cNvSpPr>
            <p:nvPr/>
          </p:nvSpPr>
          <p:spPr bwMode="gray">
            <a:xfrm>
              <a:off x="1377" y="2960"/>
              <a:ext cx="116" cy="164"/>
            </a:xfrm>
            <a:custGeom>
              <a:avLst/>
              <a:gdLst>
                <a:gd name="T0" fmla="*/ 4 w 116"/>
                <a:gd name="T1" fmla="*/ 164 h 164"/>
                <a:gd name="T2" fmla="*/ 28 w 116"/>
                <a:gd name="T3" fmla="*/ 148 h 164"/>
                <a:gd name="T4" fmla="*/ 32 w 116"/>
                <a:gd name="T5" fmla="*/ 144 h 164"/>
                <a:gd name="T6" fmla="*/ 38 w 116"/>
                <a:gd name="T7" fmla="*/ 136 h 164"/>
                <a:gd name="T8" fmla="*/ 50 w 116"/>
                <a:gd name="T9" fmla="*/ 126 h 164"/>
                <a:gd name="T10" fmla="*/ 62 w 116"/>
                <a:gd name="T11" fmla="*/ 112 h 164"/>
                <a:gd name="T12" fmla="*/ 72 w 116"/>
                <a:gd name="T13" fmla="*/ 98 h 164"/>
                <a:gd name="T14" fmla="*/ 82 w 116"/>
                <a:gd name="T15" fmla="*/ 84 h 164"/>
                <a:gd name="T16" fmla="*/ 92 w 116"/>
                <a:gd name="T17" fmla="*/ 66 h 164"/>
                <a:gd name="T18" fmla="*/ 100 w 116"/>
                <a:gd name="T19" fmla="*/ 50 h 164"/>
                <a:gd name="T20" fmla="*/ 106 w 116"/>
                <a:gd name="T21" fmla="*/ 36 h 164"/>
                <a:gd name="T22" fmla="*/ 108 w 116"/>
                <a:gd name="T23" fmla="*/ 32 h 164"/>
                <a:gd name="T24" fmla="*/ 116 w 116"/>
                <a:gd name="T25" fmla="*/ 18 h 164"/>
                <a:gd name="T26" fmla="*/ 116 w 116"/>
                <a:gd name="T27" fmla="*/ 0 h 164"/>
                <a:gd name="T28" fmla="*/ 108 w 116"/>
                <a:gd name="T29" fmla="*/ 0 h 164"/>
                <a:gd name="T30" fmla="*/ 108 w 116"/>
                <a:gd name="T31" fmla="*/ 0 h 164"/>
                <a:gd name="T32" fmla="*/ 106 w 116"/>
                <a:gd name="T33" fmla="*/ 2 h 164"/>
                <a:gd name="T34" fmla="*/ 102 w 116"/>
                <a:gd name="T35" fmla="*/ 2 h 164"/>
                <a:gd name="T36" fmla="*/ 98 w 116"/>
                <a:gd name="T37" fmla="*/ 4 h 164"/>
                <a:gd name="T38" fmla="*/ 92 w 116"/>
                <a:gd name="T39" fmla="*/ 4 h 164"/>
                <a:gd name="T40" fmla="*/ 80 w 116"/>
                <a:gd name="T41" fmla="*/ 6 h 164"/>
                <a:gd name="T42" fmla="*/ 66 w 116"/>
                <a:gd name="T43" fmla="*/ 8 h 164"/>
                <a:gd name="T44" fmla="*/ 54 w 116"/>
                <a:gd name="T45" fmla="*/ 10 h 164"/>
                <a:gd name="T46" fmla="*/ 50 w 116"/>
                <a:gd name="T47" fmla="*/ 10 h 164"/>
                <a:gd name="T48" fmla="*/ 28 w 116"/>
                <a:gd name="T49" fmla="*/ 14 h 164"/>
                <a:gd name="T50" fmla="*/ 28 w 116"/>
                <a:gd name="T51" fmla="*/ 14 h 164"/>
                <a:gd name="T52" fmla="*/ 26 w 116"/>
                <a:gd name="T53" fmla="*/ 12 h 164"/>
                <a:gd name="T54" fmla="*/ 24 w 116"/>
                <a:gd name="T55" fmla="*/ 12 h 164"/>
                <a:gd name="T56" fmla="*/ 20 w 116"/>
                <a:gd name="T57" fmla="*/ 10 h 164"/>
                <a:gd name="T58" fmla="*/ 14 w 116"/>
                <a:gd name="T59" fmla="*/ 20 h 164"/>
                <a:gd name="T60" fmla="*/ 16 w 116"/>
                <a:gd name="T61" fmla="*/ 22 h 164"/>
                <a:gd name="T62" fmla="*/ 14 w 116"/>
                <a:gd name="T63" fmla="*/ 28 h 164"/>
                <a:gd name="T64" fmla="*/ 24 w 116"/>
                <a:gd name="T65" fmla="*/ 34 h 164"/>
                <a:gd name="T66" fmla="*/ 56 w 116"/>
                <a:gd name="T67" fmla="*/ 52 h 164"/>
                <a:gd name="T68" fmla="*/ 70 w 116"/>
                <a:gd name="T69" fmla="*/ 54 h 164"/>
                <a:gd name="T70" fmla="*/ 40 w 116"/>
                <a:gd name="T71" fmla="*/ 96 h 164"/>
                <a:gd name="T72" fmla="*/ 24 w 116"/>
                <a:gd name="T73" fmla="*/ 102 h 164"/>
                <a:gd name="T74" fmla="*/ 22 w 116"/>
                <a:gd name="T75" fmla="*/ 108 h 164"/>
                <a:gd name="T76" fmla="*/ 6 w 116"/>
                <a:gd name="T77" fmla="*/ 108 h 164"/>
                <a:gd name="T78" fmla="*/ 0 w 116"/>
                <a:gd name="T79" fmla="*/ 122 h 164"/>
                <a:gd name="T80" fmla="*/ 0 w 116"/>
                <a:gd name="T81" fmla="*/ 156 h 164"/>
                <a:gd name="T82" fmla="*/ 4 w 116"/>
                <a:gd name="T83" fmla="*/ 164 h 1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6"/>
                <a:gd name="T127" fmla="*/ 0 h 164"/>
                <a:gd name="T128" fmla="*/ 116 w 116"/>
                <a:gd name="T129" fmla="*/ 164 h 1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6" h="164">
                  <a:moveTo>
                    <a:pt x="4" y="164"/>
                  </a:moveTo>
                  <a:lnTo>
                    <a:pt x="28" y="148"/>
                  </a:lnTo>
                  <a:lnTo>
                    <a:pt x="32" y="144"/>
                  </a:lnTo>
                  <a:lnTo>
                    <a:pt x="38" y="136"/>
                  </a:lnTo>
                  <a:lnTo>
                    <a:pt x="50" y="126"/>
                  </a:lnTo>
                  <a:lnTo>
                    <a:pt x="62" y="112"/>
                  </a:lnTo>
                  <a:lnTo>
                    <a:pt x="72" y="98"/>
                  </a:lnTo>
                  <a:lnTo>
                    <a:pt x="82" y="84"/>
                  </a:lnTo>
                  <a:lnTo>
                    <a:pt x="92" y="66"/>
                  </a:lnTo>
                  <a:lnTo>
                    <a:pt x="100" y="50"/>
                  </a:lnTo>
                  <a:lnTo>
                    <a:pt x="106" y="36"/>
                  </a:lnTo>
                  <a:lnTo>
                    <a:pt x="108" y="32"/>
                  </a:lnTo>
                  <a:lnTo>
                    <a:pt x="116" y="18"/>
                  </a:lnTo>
                  <a:lnTo>
                    <a:pt x="116" y="0"/>
                  </a:lnTo>
                  <a:lnTo>
                    <a:pt x="108" y="0"/>
                  </a:lnTo>
                  <a:lnTo>
                    <a:pt x="106" y="2"/>
                  </a:lnTo>
                  <a:lnTo>
                    <a:pt x="102" y="2"/>
                  </a:lnTo>
                  <a:lnTo>
                    <a:pt x="98" y="4"/>
                  </a:lnTo>
                  <a:lnTo>
                    <a:pt x="92" y="4"/>
                  </a:lnTo>
                  <a:lnTo>
                    <a:pt x="80" y="6"/>
                  </a:lnTo>
                  <a:lnTo>
                    <a:pt x="66" y="8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28" y="14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4" y="28"/>
                  </a:lnTo>
                  <a:lnTo>
                    <a:pt x="24" y="34"/>
                  </a:lnTo>
                  <a:lnTo>
                    <a:pt x="56" y="52"/>
                  </a:lnTo>
                  <a:lnTo>
                    <a:pt x="70" y="54"/>
                  </a:lnTo>
                  <a:lnTo>
                    <a:pt x="40" y="96"/>
                  </a:lnTo>
                  <a:lnTo>
                    <a:pt x="24" y="102"/>
                  </a:lnTo>
                  <a:lnTo>
                    <a:pt x="22" y="108"/>
                  </a:lnTo>
                  <a:lnTo>
                    <a:pt x="6" y="108"/>
                  </a:lnTo>
                  <a:lnTo>
                    <a:pt x="0" y="122"/>
                  </a:lnTo>
                  <a:lnTo>
                    <a:pt x="0" y="156"/>
                  </a:lnTo>
                  <a:lnTo>
                    <a:pt x="4" y="16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6" name="Freeform 107"/>
            <p:cNvSpPr>
              <a:spLocks/>
            </p:cNvSpPr>
            <p:nvPr/>
          </p:nvSpPr>
          <p:spPr bwMode="gray">
            <a:xfrm>
              <a:off x="1277" y="3056"/>
              <a:ext cx="106" cy="124"/>
            </a:xfrm>
            <a:custGeom>
              <a:avLst/>
              <a:gdLst>
                <a:gd name="T0" fmla="*/ 66 w 106"/>
                <a:gd name="T1" fmla="*/ 116 h 124"/>
                <a:gd name="T2" fmla="*/ 82 w 106"/>
                <a:gd name="T3" fmla="*/ 100 h 124"/>
                <a:gd name="T4" fmla="*/ 102 w 106"/>
                <a:gd name="T5" fmla="*/ 68 h 124"/>
                <a:gd name="T6" fmla="*/ 104 w 106"/>
                <a:gd name="T7" fmla="*/ 68 h 124"/>
                <a:gd name="T8" fmla="*/ 100 w 106"/>
                <a:gd name="T9" fmla="*/ 60 h 124"/>
                <a:gd name="T10" fmla="*/ 100 w 106"/>
                <a:gd name="T11" fmla="*/ 26 h 124"/>
                <a:gd name="T12" fmla="*/ 106 w 106"/>
                <a:gd name="T13" fmla="*/ 12 h 124"/>
                <a:gd name="T14" fmla="*/ 104 w 106"/>
                <a:gd name="T15" fmla="*/ 6 h 124"/>
                <a:gd name="T16" fmla="*/ 84 w 106"/>
                <a:gd name="T17" fmla="*/ 10 h 124"/>
                <a:gd name="T18" fmla="*/ 76 w 106"/>
                <a:gd name="T19" fmla="*/ 18 h 124"/>
                <a:gd name="T20" fmla="*/ 58 w 106"/>
                <a:gd name="T21" fmla="*/ 16 h 124"/>
                <a:gd name="T22" fmla="*/ 40 w 106"/>
                <a:gd name="T23" fmla="*/ 0 h 124"/>
                <a:gd name="T24" fmla="*/ 26 w 106"/>
                <a:gd name="T25" fmla="*/ 0 h 124"/>
                <a:gd name="T26" fmla="*/ 26 w 106"/>
                <a:gd name="T27" fmla="*/ 0 h 124"/>
                <a:gd name="T28" fmla="*/ 26 w 106"/>
                <a:gd name="T29" fmla="*/ 0 h 124"/>
                <a:gd name="T30" fmla="*/ 24 w 106"/>
                <a:gd name="T31" fmla="*/ 2 h 124"/>
                <a:gd name="T32" fmla="*/ 22 w 106"/>
                <a:gd name="T33" fmla="*/ 4 h 124"/>
                <a:gd name="T34" fmla="*/ 16 w 106"/>
                <a:gd name="T35" fmla="*/ 4 h 124"/>
                <a:gd name="T36" fmla="*/ 8 w 106"/>
                <a:gd name="T37" fmla="*/ 6 h 124"/>
                <a:gd name="T38" fmla="*/ 10 w 106"/>
                <a:gd name="T39" fmla="*/ 12 h 124"/>
                <a:gd name="T40" fmla="*/ 14 w 106"/>
                <a:gd name="T41" fmla="*/ 40 h 124"/>
                <a:gd name="T42" fmla="*/ 0 w 106"/>
                <a:gd name="T43" fmla="*/ 56 h 124"/>
                <a:gd name="T44" fmla="*/ 0 w 106"/>
                <a:gd name="T45" fmla="*/ 56 h 124"/>
                <a:gd name="T46" fmla="*/ 2 w 106"/>
                <a:gd name="T47" fmla="*/ 58 h 124"/>
                <a:gd name="T48" fmla="*/ 4 w 106"/>
                <a:gd name="T49" fmla="*/ 62 h 124"/>
                <a:gd name="T50" fmla="*/ 4 w 106"/>
                <a:gd name="T51" fmla="*/ 66 h 124"/>
                <a:gd name="T52" fmla="*/ 6 w 106"/>
                <a:gd name="T53" fmla="*/ 70 h 124"/>
                <a:gd name="T54" fmla="*/ 4 w 106"/>
                <a:gd name="T55" fmla="*/ 74 h 124"/>
                <a:gd name="T56" fmla="*/ 2 w 106"/>
                <a:gd name="T57" fmla="*/ 78 h 124"/>
                <a:gd name="T58" fmla="*/ 46 w 106"/>
                <a:gd name="T59" fmla="*/ 110 h 124"/>
                <a:gd name="T60" fmla="*/ 46 w 106"/>
                <a:gd name="T61" fmla="*/ 110 h 124"/>
                <a:gd name="T62" fmla="*/ 48 w 106"/>
                <a:gd name="T63" fmla="*/ 112 h 124"/>
                <a:gd name="T64" fmla="*/ 48 w 106"/>
                <a:gd name="T65" fmla="*/ 114 h 124"/>
                <a:gd name="T66" fmla="*/ 50 w 106"/>
                <a:gd name="T67" fmla="*/ 116 h 124"/>
                <a:gd name="T68" fmla="*/ 62 w 106"/>
                <a:gd name="T69" fmla="*/ 124 h 12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6"/>
                <a:gd name="T106" fmla="*/ 0 h 124"/>
                <a:gd name="T107" fmla="*/ 106 w 106"/>
                <a:gd name="T108" fmla="*/ 124 h 12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6" h="124">
                  <a:moveTo>
                    <a:pt x="66" y="116"/>
                  </a:moveTo>
                  <a:lnTo>
                    <a:pt x="82" y="100"/>
                  </a:lnTo>
                  <a:lnTo>
                    <a:pt x="102" y="68"/>
                  </a:lnTo>
                  <a:lnTo>
                    <a:pt x="104" y="68"/>
                  </a:lnTo>
                  <a:lnTo>
                    <a:pt x="100" y="60"/>
                  </a:lnTo>
                  <a:lnTo>
                    <a:pt x="100" y="26"/>
                  </a:lnTo>
                  <a:lnTo>
                    <a:pt x="106" y="12"/>
                  </a:lnTo>
                  <a:lnTo>
                    <a:pt x="104" y="6"/>
                  </a:lnTo>
                  <a:lnTo>
                    <a:pt x="84" y="10"/>
                  </a:lnTo>
                  <a:lnTo>
                    <a:pt x="76" y="18"/>
                  </a:lnTo>
                  <a:lnTo>
                    <a:pt x="58" y="16"/>
                  </a:lnTo>
                  <a:lnTo>
                    <a:pt x="40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2" y="4"/>
                  </a:lnTo>
                  <a:lnTo>
                    <a:pt x="16" y="4"/>
                  </a:lnTo>
                  <a:lnTo>
                    <a:pt x="8" y="6"/>
                  </a:lnTo>
                  <a:lnTo>
                    <a:pt x="10" y="12"/>
                  </a:lnTo>
                  <a:lnTo>
                    <a:pt x="14" y="40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4" y="66"/>
                  </a:lnTo>
                  <a:lnTo>
                    <a:pt x="6" y="70"/>
                  </a:lnTo>
                  <a:lnTo>
                    <a:pt x="4" y="74"/>
                  </a:lnTo>
                  <a:lnTo>
                    <a:pt x="2" y="78"/>
                  </a:lnTo>
                  <a:lnTo>
                    <a:pt x="46" y="110"/>
                  </a:lnTo>
                  <a:lnTo>
                    <a:pt x="48" y="112"/>
                  </a:lnTo>
                  <a:lnTo>
                    <a:pt x="48" y="114"/>
                  </a:lnTo>
                  <a:lnTo>
                    <a:pt x="50" y="116"/>
                  </a:lnTo>
                  <a:lnTo>
                    <a:pt x="62" y="12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7" name="Freeform 108"/>
            <p:cNvSpPr>
              <a:spLocks/>
            </p:cNvSpPr>
            <p:nvPr/>
          </p:nvSpPr>
          <p:spPr bwMode="gray">
            <a:xfrm>
              <a:off x="1219" y="3062"/>
              <a:ext cx="72" cy="76"/>
            </a:xfrm>
            <a:custGeom>
              <a:avLst/>
              <a:gdLst>
                <a:gd name="T0" fmla="*/ 16 w 72"/>
                <a:gd name="T1" fmla="*/ 6 h 76"/>
                <a:gd name="T2" fmla="*/ 16 w 72"/>
                <a:gd name="T3" fmla="*/ 6 h 76"/>
                <a:gd name="T4" fmla="*/ 14 w 72"/>
                <a:gd name="T5" fmla="*/ 8 h 76"/>
                <a:gd name="T6" fmla="*/ 14 w 72"/>
                <a:gd name="T7" fmla="*/ 12 h 76"/>
                <a:gd name="T8" fmla="*/ 14 w 72"/>
                <a:gd name="T9" fmla="*/ 16 h 76"/>
                <a:gd name="T10" fmla="*/ 14 w 72"/>
                <a:gd name="T11" fmla="*/ 18 h 76"/>
                <a:gd name="T12" fmla="*/ 12 w 72"/>
                <a:gd name="T13" fmla="*/ 20 h 76"/>
                <a:gd name="T14" fmla="*/ 10 w 72"/>
                <a:gd name="T15" fmla="*/ 22 h 76"/>
                <a:gd name="T16" fmla="*/ 10 w 72"/>
                <a:gd name="T17" fmla="*/ 26 h 76"/>
                <a:gd name="T18" fmla="*/ 10 w 72"/>
                <a:gd name="T19" fmla="*/ 30 h 76"/>
                <a:gd name="T20" fmla="*/ 10 w 72"/>
                <a:gd name="T21" fmla="*/ 32 h 76"/>
                <a:gd name="T22" fmla="*/ 8 w 72"/>
                <a:gd name="T23" fmla="*/ 34 h 76"/>
                <a:gd name="T24" fmla="*/ 8 w 72"/>
                <a:gd name="T25" fmla="*/ 38 h 76"/>
                <a:gd name="T26" fmla="*/ 6 w 72"/>
                <a:gd name="T27" fmla="*/ 44 h 76"/>
                <a:gd name="T28" fmla="*/ 4 w 72"/>
                <a:gd name="T29" fmla="*/ 48 h 76"/>
                <a:gd name="T30" fmla="*/ 2 w 72"/>
                <a:gd name="T31" fmla="*/ 52 h 76"/>
                <a:gd name="T32" fmla="*/ 2 w 72"/>
                <a:gd name="T33" fmla="*/ 54 h 76"/>
                <a:gd name="T34" fmla="*/ 0 w 72"/>
                <a:gd name="T35" fmla="*/ 58 h 76"/>
                <a:gd name="T36" fmla="*/ 0 w 72"/>
                <a:gd name="T37" fmla="*/ 62 h 76"/>
                <a:gd name="T38" fmla="*/ 0 w 72"/>
                <a:gd name="T39" fmla="*/ 68 h 76"/>
                <a:gd name="T40" fmla="*/ 2 w 72"/>
                <a:gd name="T41" fmla="*/ 72 h 76"/>
                <a:gd name="T42" fmla="*/ 2 w 72"/>
                <a:gd name="T43" fmla="*/ 76 h 76"/>
                <a:gd name="T44" fmla="*/ 4 w 72"/>
                <a:gd name="T45" fmla="*/ 76 h 76"/>
                <a:gd name="T46" fmla="*/ 8 w 72"/>
                <a:gd name="T47" fmla="*/ 74 h 76"/>
                <a:gd name="T48" fmla="*/ 12 w 72"/>
                <a:gd name="T49" fmla="*/ 74 h 76"/>
                <a:gd name="T50" fmla="*/ 18 w 72"/>
                <a:gd name="T51" fmla="*/ 72 h 76"/>
                <a:gd name="T52" fmla="*/ 24 w 72"/>
                <a:gd name="T53" fmla="*/ 70 h 76"/>
                <a:gd name="T54" fmla="*/ 28 w 72"/>
                <a:gd name="T55" fmla="*/ 68 h 76"/>
                <a:gd name="T56" fmla="*/ 44 w 72"/>
                <a:gd name="T57" fmla="*/ 56 h 76"/>
                <a:gd name="T58" fmla="*/ 44 w 72"/>
                <a:gd name="T59" fmla="*/ 54 h 76"/>
                <a:gd name="T60" fmla="*/ 44 w 72"/>
                <a:gd name="T61" fmla="*/ 54 h 76"/>
                <a:gd name="T62" fmla="*/ 44 w 72"/>
                <a:gd name="T63" fmla="*/ 52 h 76"/>
                <a:gd name="T64" fmla="*/ 46 w 72"/>
                <a:gd name="T65" fmla="*/ 50 h 76"/>
                <a:gd name="T66" fmla="*/ 50 w 72"/>
                <a:gd name="T67" fmla="*/ 50 h 76"/>
                <a:gd name="T68" fmla="*/ 56 w 72"/>
                <a:gd name="T69" fmla="*/ 50 h 76"/>
                <a:gd name="T70" fmla="*/ 72 w 72"/>
                <a:gd name="T71" fmla="*/ 34 h 76"/>
                <a:gd name="T72" fmla="*/ 68 w 72"/>
                <a:gd name="T73" fmla="*/ 10 h 76"/>
                <a:gd name="T74" fmla="*/ 68 w 72"/>
                <a:gd name="T75" fmla="*/ 8 h 76"/>
                <a:gd name="T76" fmla="*/ 68 w 72"/>
                <a:gd name="T77" fmla="*/ 6 h 76"/>
                <a:gd name="T78" fmla="*/ 68 w 72"/>
                <a:gd name="T79" fmla="*/ 4 h 76"/>
                <a:gd name="T80" fmla="*/ 66 w 72"/>
                <a:gd name="T81" fmla="*/ 2 h 76"/>
                <a:gd name="T82" fmla="*/ 64 w 72"/>
                <a:gd name="T83" fmla="*/ 0 h 76"/>
                <a:gd name="T84" fmla="*/ 64 w 72"/>
                <a:gd name="T85" fmla="*/ 0 h 76"/>
                <a:gd name="T86" fmla="*/ 60 w 72"/>
                <a:gd name="T87" fmla="*/ 2 h 76"/>
                <a:gd name="T88" fmla="*/ 54 w 72"/>
                <a:gd name="T89" fmla="*/ 2 h 76"/>
                <a:gd name="T90" fmla="*/ 48 w 72"/>
                <a:gd name="T91" fmla="*/ 2 h 76"/>
                <a:gd name="T92" fmla="*/ 44 w 72"/>
                <a:gd name="T93" fmla="*/ 4 h 76"/>
                <a:gd name="T94" fmla="*/ 42 w 72"/>
                <a:gd name="T95" fmla="*/ 4 h 76"/>
                <a:gd name="T96" fmla="*/ 22 w 72"/>
                <a:gd name="T97" fmla="*/ 4 h 76"/>
                <a:gd name="T98" fmla="*/ 16 w 72"/>
                <a:gd name="T99" fmla="*/ 6 h 7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76"/>
                <a:gd name="T152" fmla="*/ 72 w 72"/>
                <a:gd name="T153" fmla="*/ 76 h 7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76">
                  <a:moveTo>
                    <a:pt x="16" y="6"/>
                  </a:moveTo>
                  <a:lnTo>
                    <a:pt x="16" y="6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0" y="32"/>
                  </a:lnTo>
                  <a:lnTo>
                    <a:pt x="8" y="34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8"/>
                  </a:lnTo>
                  <a:lnTo>
                    <a:pt x="2" y="72"/>
                  </a:lnTo>
                  <a:lnTo>
                    <a:pt x="2" y="76"/>
                  </a:lnTo>
                  <a:lnTo>
                    <a:pt x="4" y="76"/>
                  </a:lnTo>
                  <a:lnTo>
                    <a:pt x="8" y="74"/>
                  </a:lnTo>
                  <a:lnTo>
                    <a:pt x="12" y="74"/>
                  </a:lnTo>
                  <a:lnTo>
                    <a:pt x="18" y="72"/>
                  </a:lnTo>
                  <a:lnTo>
                    <a:pt x="24" y="70"/>
                  </a:lnTo>
                  <a:lnTo>
                    <a:pt x="28" y="68"/>
                  </a:lnTo>
                  <a:lnTo>
                    <a:pt x="44" y="56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6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72" y="34"/>
                  </a:lnTo>
                  <a:lnTo>
                    <a:pt x="68" y="10"/>
                  </a:lnTo>
                  <a:lnTo>
                    <a:pt x="68" y="8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6" y="2"/>
                  </a:lnTo>
                  <a:lnTo>
                    <a:pt x="64" y="0"/>
                  </a:lnTo>
                  <a:lnTo>
                    <a:pt x="60" y="2"/>
                  </a:lnTo>
                  <a:lnTo>
                    <a:pt x="54" y="2"/>
                  </a:lnTo>
                  <a:lnTo>
                    <a:pt x="48" y="2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22" y="4"/>
                  </a:lnTo>
                  <a:lnTo>
                    <a:pt x="16" y="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8" name="Freeform 109"/>
            <p:cNvSpPr>
              <a:spLocks/>
            </p:cNvSpPr>
            <p:nvPr/>
          </p:nvSpPr>
          <p:spPr bwMode="gray">
            <a:xfrm>
              <a:off x="1271" y="2884"/>
              <a:ext cx="178" cy="190"/>
            </a:xfrm>
            <a:custGeom>
              <a:avLst/>
              <a:gdLst>
                <a:gd name="T0" fmla="*/ 66 w 178"/>
                <a:gd name="T1" fmla="*/ 0 h 190"/>
                <a:gd name="T2" fmla="*/ 62 w 178"/>
                <a:gd name="T3" fmla="*/ 4 h 190"/>
                <a:gd name="T4" fmla="*/ 56 w 178"/>
                <a:gd name="T5" fmla="*/ 10 h 190"/>
                <a:gd name="T6" fmla="*/ 52 w 178"/>
                <a:gd name="T7" fmla="*/ 12 h 190"/>
                <a:gd name="T8" fmla="*/ 46 w 178"/>
                <a:gd name="T9" fmla="*/ 18 h 190"/>
                <a:gd name="T10" fmla="*/ 40 w 178"/>
                <a:gd name="T11" fmla="*/ 26 h 190"/>
                <a:gd name="T12" fmla="*/ 36 w 178"/>
                <a:gd name="T13" fmla="*/ 30 h 190"/>
                <a:gd name="T14" fmla="*/ 30 w 178"/>
                <a:gd name="T15" fmla="*/ 50 h 190"/>
                <a:gd name="T16" fmla="*/ 24 w 178"/>
                <a:gd name="T17" fmla="*/ 62 h 190"/>
                <a:gd name="T18" fmla="*/ 12 w 178"/>
                <a:gd name="T19" fmla="*/ 76 h 190"/>
                <a:gd name="T20" fmla="*/ 6 w 178"/>
                <a:gd name="T21" fmla="*/ 86 h 190"/>
                <a:gd name="T22" fmla="*/ 4 w 178"/>
                <a:gd name="T23" fmla="*/ 90 h 190"/>
                <a:gd name="T24" fmla="*/ 4 w 178"/>
                <a:gd name="T25" fmla="*/ 104 h 190"/>
                <a:gd name="T26" fmla="*/ 4 w 178"/>
                <a:gd name="T27" fmla="*/ 112 h 190"/>
                <a:gd name="T28" fmla="*/ 0 w 178"/>
                <a:gd name="T29" fmla="*/ 116 h 190"/>
                <a:gd name="T30" fmla="*/ 0 w 178"/>
                <a:gd name="T31" fmla="*/ 122 h 190"/>
                <a:gd name="T32" fmla="*/ 4 w 178"/>
                <a:gd name="T33" fmla="*/ 126 h 190"/>
                <a:gd name="T34" fmla="*/ 8 w 178"/>
                <a:gd name="T35" fmla="*/ 128 h 190"/>
                <a:gd name="T36" fmla="*/ 14 w 178"/>
                <a:gd name="T37" fmla="*/ 134 h 190"/>
                <a:gd name="T38" fmla="*/ 22 w 178"/>
                <a:gd name="T39" fmla="*/ 144 h 190"/>
                <a:gd name="T40" fmla="*/ 28 w 178"/>
                <a:gd name="T41" fmla="*/ 152 h 190"/>
                <a:gd name="T42" fmla="*/ 30 w 178"/>
                <a:gd name="T43" fmla="*/ 154 h 190"/>
                <a:gd name="T44" fmla="*/ 46 w 178"/>
                <a:gd name="T45" fmla="*/ 172 h 190"/>
                <a:gd name="T46" fmla="*/ 82 w 178"/>
                <a:gd name="T47" fmla="*/ 190 h 190"/>
                <a:gd name="T48" fmla="*/ 110 w 178"/>
                <a:gd name="T49" fmla="*/ 178 h 190"/>
                <a:gd name="T50" fmla="*/ 128 w 178"/>
                <a:gd name="T51" fmla="*/ 184 h 190"/>
                <a:gd name="T52" fmla="*/ 146 w 178"/>
                <a:gd name="T53" fmla="*/ 172 h 190"/>
                <a:gd name="T54" fmla="*/ 162 w 178"/>
                <a:gd name="T55" fmla="*/ 128 h 190"/>
                <a:gd name="T56" fmla="*/ 120 w 178"/>
                <a:gd name="T57" fmla="*/ 104 h 190"/>
                <a:gd name="T58" fmla="*/ 120 w 178"/>
                <a:gd name="T59" fmla="*/ 96 h 190"/>
                <a:gd name="T60" fmla="*/ 104 w 178"/>
                <a:gd name="T61" fmla="*/ 80 h 190"/>
                <a:gd name="T62" fmla="*/ 114 w 178"/>
                <a:gd name="T63" fmla="*/ 74 h 190"/>
                <a:gd name="T64" fmla="*/ 118 w 178"/>
                <a:gd name="T65" fmla="*/ 68 h 190"/>
                <a:gd name="T66" fmla="*/ 118 w 178"/>
                <a:gd name="T67" fmla="*/ 66 h 190"/>
                <a:gd name="T68" fmla="*/ 114 w 178"/>
                <a:gd name="T69" fmla="*/ 60 h 190"/>
                <a:gd name="T70" fmla="*/ 104 w 178"/>
                <a:gd name="T71" fmla="*/ 50 h 190"/>
                <a:gd name="T72" fmla="*/ 96 w 178"/>
                <a:gd name="T73" fmla="*/ 42 h 190"/>
                <a:gd name="T74" fmla="*/ 90 w 178"/>
                <a:gd name="T75" fmla="*/ 38 h 190"/>
                <a:gd name="T76" fmla="*/ 82 w 178"/>
                <a:gd name="T77" fmla="*/ 30 h 190"/>
                <a:gd name="T78" fmla="*/ 76 w 178"/>
                <a:gd name="T79" fmla="*/ 20 h 190"/>
                <a:gd name="T80" fmla="*/ 72 w 178"/>
                <a:gd name="T81" fmla="*/ 14 h 190"/>
                <a:gd name="T82" fmla="*/ 70 w 178"/>
                <a:gd name="T83" fmla="*/ 10 h 190"/>
                <a:gd name="T84" fmla="*/ 66 w 178"/>
                <a:gd name="T85" fmla="*/ 0 h 1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8"/>
                <a:gd name="T130" fmla="*/ 0 h 190"/>
                <a:gd name="T131" fmla="*/ 178 w 178"/>
                <a:gd name="T132" fmla="*/ 190 h 1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8" h="190">
                  <a:moveTo>
                    <a:pt x="66" y="0"/>
                  </a:moveTo>
                  <a:lnTo>
                    <a:pt x="66" y="0"/>
                  </a:lnTo>
                  <a:lnTo>
                    <a:pt x="64" y="2"/>
                  </a:lnTo>
                  <a:lnTo>
                    <a:pt x="62" y="4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0"/>
                  </a:lnTo>
                  <a:lnTo>
                    <a:pt x="52" y="12"/>
                  </a:lnTo>
                  <a:lnTo>
                    <a:pt x="48" y="14"/>
                  </a:lnTo>
                  <a:lnTo>
                    <a:pt x="46" y="18"/>
                  </a:lnTo>
                  <a:lnTo>
                    <a:pt x="42" y="22"/>
                  </a:lnTo>
                  <a:lnTo>
                    <a:pt x="40" y="26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40"/>
                  </a:lnTo>
                  <a:lnTo>
                    <a:pt x="30" y="50"/>
                  </a:lnTo>
                  <a:lnTo>
                    <a:pt x="26" y="60"/>
                  </a:lnTo>
                  <a:lnTo>
                    <a:pt x="24" y="62"/>
                  </a:lnTo>
                  <a:lnTo>
                    <a:pt x="16" y="68"/>
                  </a:lnTo>
                  <a:lnTo>
                    <a:pt x="12" y="76"/>
                  </a:lnTo>
                  <a:lnTo>
                    <a:pt x="8" y="82"/>
                  </a:lnTo>
                  <a:lnTo>
                    <a:pt x="6" y="86"/>
                  </a:lnTo>
                  <a:lnTo>
                    <a:pt x="4" y="90"/>
                  </a:lnTo>
                  <a:lnTo>
                    <a:pt x="4" y="98"/>
                  </a:lnTo>
                  <a:lnTo>
                    <a:pt x="4" y="104"/>
                  </a:lnTo>
                  <a:lnTo>
                    <a:pt x="4" y="108"/>
                  </a:lnTo>
                  <a:lnTo>
                    <a:pt x="4" y="112"/>
                  </a:lnTo>
                  <a:lnTo>
                    <a:pt x="4" y="114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2" y="124"/>
                  </a:lnTo>
                  <a:lnTo>
                    <a:pt x="4" y="126"/>
                  </a:lnTo>
                  <a:lnTo>
                    <a:pt x="6" y="126"/>
                  </a:lnTo>
                  <a:lnTo>
                    <a:pt x="8" y="128"/>
                  </a:lnTo>
                  <a:lnTo>
                    <a:pt x="10" y="130"/>
                  </a:lnTo>
                  <a:lnTo>
                    <a:pt x="14" y="134"/>
                  </a:lnTo>
                  <a:lnTo>
                    <a:pt x="18" y="140"/>
                  </a:lnTo>
                  <a:lnTo>
                    <a:pt x="22" y="144"/>
                  </a:lnTo>
                  <a:lnTo>
                    <a:pt x="24" y="148"/>
                  </a:lnTo>
                  <a:lnTo>
                    <a:pt x="28" y="152"/>
                  </a:lnTo>
                  <a:lnTo>
                    <a:pt x="28" y="154"/>
                  </a:lnTo>
                  <a:lnTo>
                    <a:pt x="30" y="154"/>
                  </a:lnTo>
                  <a:lnTo>
                    <a:pt x="32" y="172"/>
                  </a:lnTo>
                  <a:lnTo>
                    <a:pt x="46" y="172"/>
                  </a:lnTo>
                  <a:lnTo>
                    <a:pt x="64" y="188"/>
                  </a:lnTo>
                  <a:lnTo>
                    <a:pt x="82" y="190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12" y="184"/>
                  </a:lnTo>
                  <a:lnTo>
                    <a:pt x="128" y="184"/>
                  </a:lnTo>
                  <a:lnTo>
                    <a:pt x="130" y="178"/>
                  </a:lnTo>
                  <a:lnTo>
                    <a:pt x="146" y="172"/>
                  </a:lnTo>
                  <a:lnTo>
                    <a:pt x="178" y="130"/>
                  </a:lnTo>
                  <a:lnTo>
                    <a:pt x="162" y="128"/>
                  </a:lnTo>
                  <a:lnTo>
                    <a:pt x="130" y="110"/>
                  </a:lnTo>
                  <a:lnTo>
                    <a:pt x="120" y="104"/>
                  </a:lnTo>
                  <a:lnTo>
                    <a:pt x="122" y="98"/>
                  </a:lnTo>
                  <a:lnTo>
                    <a:pt x="120" y="96"/>
                  </a:lnTo>
                  <a:lnTo>
                    <a:pt x="106" y="92"/>
                  </a:lnTo>
                  <a:lnTo>
                    <a:pt x="104" y="80"/>
                  </a:lnTo>
                  <a:lnTo>
                    <a:pt x="112" y="72"/>
                  </a:lnTo>
                  <a:lnTo>
                    <a:pt x="114" y="74"/>
                  </a:lnTo>
                  <a:lnTo>
                    <a:pt x="118" y="70"/>
                  </a:lnTo>
                  <a:lnTo>
                    <a:pt x="118" y="68"/>
                  </a:lnTo>
                  <a:lnTo>
                    <a:pt x="118" y="66"/>
                  </a:lnTo>
                  <a:lnTo>
                    <a:pt x="116" y="64"/>
                  </a:lnTo>
                  <a:lnTo>
                    <a:pt x="114" y="60"/>
                  </a:lnTo>
                  <a:lnTo>
                    <a:pt x="110" y="56"/>
                  </a:lnTo>
                  <a:lnTo>
                    <a:pt x="104" y="50"/>
                  </a:lnTo>
                  <a:lnTo>
                    <a:pt x="96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0" y="38"/>
                  </a:lnTo>
                  <a:lnTo>
                    <a:pt x="86" y="34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6" y="20"/>
                  </a:lnTo>
                  <a:lnTo>
                    <a:pt x="74" y="16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6"/>
                  </a:lnTo>
                  <a:lnTo>
                    <a:pt x="66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9" name="Freeform 110"/>
            <p:cNvSpPr>
              <a:spLocks/>
            </p:cNvSpPr>
            <p:nvPr/>
          </p:nvSpPr>
          <p:spPr bwMode="gray">
            <a:xfrm>
              <a:off x="1221" y="3132"/>
              <a:ext cx="22" cy="26"/>
            </a:xfrm>
            <a:custGeom>
              <a:avLst/>
              <a:gdLst>
                <a:gd name="T0" fmla="*/ 0 w 22"/>
                <a:gd name="T1" fmla="*/ 6 h 26"/>
                <a:gd name="T2" fmla="*/ 18 w 22"/>
                <a:gd name="T3" fmla="*/ 0 h 26"/>
                <a:gd name="T4" fmla="*/ 20 w 22"/>
                <a:gd name="T5" fmla="*/ 0 h 26"/>
                <a:gd name="T6" fmla="*/ 20 w 22"/>
                <a:gd name="T7" fmla="*/ 2 h 26"/>
                <a:gd name="T8" fmla="*/ 22 w 22"/>
                <a:gd name="T9" fmla="*/ 4 h 26"/>
                <a:gd name="T10" fmla="*/ 22 w 22"/>
                <a:gd name="T11" fmla="*/ 6 h 26"/>
                <a:gd name="T12" fmla="*/ 22 w 22"/>
                <a:gd name="T13" fmla="*/ 6 h 26"/>
                <a:gd name="T14" fmla="*/ 22 w 22"/>
                <a:gd name="T15" fmla="*/ 8 h 26"/>
                <a:gd name="T16" fmla="*/ 22 w 22"/>
                <a:gd name="T17" fmla="*/ 12 h 26"/>
                <a:gd name="T18" fmla="*/ 22 w 22"/>
                <a:gd name="T19" fmla="*/ 16 h 26"/>
                <a:gd name="T20" fmla="*/ 22 w 22"/>
                <a:gd name="T21" fmla="*/ 20 h 26"/>
                <a:gd name="T22" fmla="*/ 18 w 22"/>
                <a:gd name="T23" fmla="*/ 22 h 26"/>
                <a:gd name="T24" fmla="*/ 18 w 22"/>
                <a:gd name="T25" fmla="*/ 22 h 26"/>
                <a:gd name="T26" fmla="*/ 16 w 22"/>
                <a:gd name="T27" fmla="*/ 22 h 26"/>
                <a:gd name="T28" fmla="*/ 12 w 22"/>
                <a:gd name="T29" fmla="*/ 24 h 26"/>
                <a:gd name="T30" fmla="*/ 12 w 22"/>
                <a:gd name="T31" fmla="*/ 26 h 26"/>
                <a:gd name="T32" fmla="*/ 12 w 22"/>
                <a:gd name="T33" fmla="*/ 26 h 26"/>
                <a:gd name="T34" fmla="*/ 10 w 22"/>
                <a:gd name="T35" fmla="*/ 26 h 26"/>
                <a:gd name="T36" fmla="*/ 8 w 22"/>
                <a:gd name="T37" fmla="*/ 26 h 26"/>
                <a:gd name="T38" fmla="*/ 2 w 22"/>
                <a:gd name="T39" fmla="*/ 24 h 26"/>
                <a:gd name="T40" fmla="*/ 2 w 22"/>
                <a:gd name="T41" fmla="*/ 24 h 26"/>
                <a:gd name="T42" fmla="*/ 2 w 22"/>
                <a:gd name="T43" fmla="*/ 22 h 26"/>
                <a:gd name="T44" fmla="*/ 0 w 22"/>
                <a:gd name="T45" fmla="*/ 18 h 26"/>
                <a:gd name="T46" fmla="*/ 0 w 22"/>
                <a:gd name="T47" fmla="*/ 14 h 26"/>
                <a:gd name="T48" fmla="*/ 0 w 22"/>
                <a:gd name="T49" fmla="*/ 10 h 26"/>
                <a:gd name="T50" fmla="*/ 0 w 22"/>
                <a:gd name="T51" fmla="*/ 6 h 2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2"/>
                <a:gd name="T79" fmla="*/ 0 h 26"/>
                <a:gd name="T80" fmla="*/ 22 w 22"/>
                <a:gd name="T81" fmla="*/ 26 h 2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2" h="26">
                  <a:moveTo>
                    <a:pt x="0" y="6"/>
                  </a:moveTo>
                  <a:lnTo>
                    <a:pt x="18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4"/>
                  </a:lnTo>
                  <a:lnTo>
                    <a:pt x="22" y="6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16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10" name="Freeform 111"/>
            <p:cNvSpPr>
              <a:spLocks/>
            </p:cNvSpPr>
            <p:nvPr/>
          </p:nvSpPr>
          <p:spPr bwMode="gray">
            <a:xfrm>
              <a:off x="1223" y="3150"/>
              <a:ext cx="24" cy="32"/>
            </a:xfrm>
            <a:custGeom>
              <a:avLst/>
              <a:gdLst>
                <a:gd name="T0" fmla="*/ 18 w 24"/>
                <a:gd name="T1" fmla="*/ 0 h 32"/>
                <a:gd name="T2" fmla="*/ 18 w 24"/>
                <a:gd name="T3" fmla="*/ 2 h 32"/>
                <a:gd name="T4" fmla="*/ 16 w 24"/>
                <a:gd name="T5" fmla="*/ 2 h 32"/>
                <a:gd name="T6" fmla="*/ 12 w 24"/>
                <a:gd name="T7" fmla="*/ 6 h 32"/>
                <a:gd name="T8" fmla="*/ 12 w 24"/>
                <a:gd name="T9" fmla="*/ 6 h 32"/>
                <a:gd name="T10" fmla="*/ 12 w 24"/>
                <a:gd name="T11" fmla="*/ 6 h 32"/>
                <a:gd name="T12" fmla="*/ 10 w 24"/>
                <a:gd name="T13" fmla="*/ 6 h 32"/>
                <a:gd name="T14" fmla="*/ 10 w 24"/>
                <a:gd name="T15" fmla="*/ 8 h 32"/>
                <a:gd name="T16" fmla="*/ 8 w 24"/>
                <a:gd name="T17" fmla="*/ 8 h 32"/>
                <a:gd name="T18" fmla="*/ 6 w 24"/>
                <a:gd name="T19" fmla="*/ 8 h 32"/>
                <a:gd name="T20" fmla="*/ 2 w 24"/>
                <a:gd name="T21" fmla="*/ 6 h 32"/>
                <a:gd name="T22" fmla="*/ 0 w 24"/>
                <a:gd name="T23" fmla="*/ 6 h 32"/>
                <a:gd name="T24" fmla="*/ 8 w 24"/>
                <a:gd name="T25" fmla="*/ 32 h 32"/>
                <a:gd name="T26" fmla="*/ 8 w 24"/>
                <a:gd name="T27" fmla="*/ 32 h 32"/>
                <a:gd name="T28" fmla="*/ 10 w 24"/>
                <a:gd name="T29" fmla="*/ 30 h 32"/>
                <a:gd name="T30" fmla="*/ 14 w 24"/>
                <a:gd name="T31" fmla="*/ 28 h 32"/>
                <a:gd name="T32" fmla="*/ 16 w 24"/>
                <a:gd name="T33" fmla="*/ 24 h 32"/>
                <a:gd name="T34" fmla="*/ 20 w 24"/>
                <a:gd name="T35" fmla="*/ 20 h 32"/>
                <a:gd name="T36" fmla="*/ 22 w 24"/>
                <a:gd name="T37" fmla="*/ 16 h 32"/>
                <a:gd name="T38" fmla="*/ 24 w 24"/>
                <a:gd name="T39" fmla="*/ 12 h 32"/>
                <a:gd name="T40" fmla="*/ 24 w 24"/>
                <a:gd name="T41" fmla="*/ 10 h 32"/>
                <a:gd name="T42" fmla="*/ 22 w 24"/>
                <a:gd name="T43" fmla="*/ 8 h 32"/>
                <a:gd name="T44" fmla="*/ 20 w 24"/>
                <a:gd name="T45" fmla="*/ 6 h 32"/>
                <a:gd name="T46" fmla="*/ 20 w 24"/>
                <a:gd name="T47" fmla="*/ 4 h 32"/>
                <a:gd name="T48" fmla="*/ 18 w 24"/>
                <a:gd name="T49" fmla="*/ 0 h 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4"/>
                <a:gd name="T76" fmla="*/ 0 h 32"/>
                <a:gd name="T77" fmla="*/ 24 w 24"/>
                <a:gd name="T78" fmla="*/ 32 h 3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4" h="32">
                  <a:moveTo>
                    <a:pt x="18" y="0"/>
                  </a:moveTo>
                  <a:lnTo>
                    <a:pt x="18" y="2"/>
                  </a:lnTo>
                  <a:lnTo>
                    <a:pt x="16" y="2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8" y="8"/>
                  </a:lnTo>
                  <a:lnTo>
                    <a:pt x="6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4" y="28"/>
                  </a:lnTo>
                  <a:lnTo>
                    <a:pt x="16" y="24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18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11" name="Freeform 112"/>
            <p:cNvSpPr>
              <a:spLocks/>
            </p:cNvSpPr>
            <p:nvPr/>
          </p:nvSpPr>
          <p:spPr bwMode="gray">
            <a:xfrm>
              <a:off x="1231" y="3130"/>
              <a:ext cx="126" cy="142"/>
            </a:xfrm>
            <a:custGeom>
              <a:avLst/>
              <a:gdLst>
                <a:gd name="T0" fmla="*/ 40 w 126"/>
                <a:gd name="T1" fmla="*/ 4 h 142"/>
                <a:gd name="T2" fmla="*/ 40 w 126"/>
                <a:gd name="T3" fmla="*/ 6 h 142"/>
                <a:gd name="T4" fmla="*/ 38 w 126"/>
                <a:gd name="T5" fmla="*/ 12 h 142"/>
                <a:gd name="T6" fmla="*/ 32 w 126"/>
                <a:gd name="T7" fmla="*/ 18 h 142"/>
                <a:gd name="T8" fmla="*/ 28 w 126"/>
                <a:gd name="T9" fmla="*/ 18 h 142"/>
                <a:gd name="T10" fmla="*/ 22 w 126"/>
                <a:gd name="T11" fmla="*/ 12 h 142"/>
                <a:gd name="T12" fmla="*/ 18 w 126"/>
                <a:gd name="T13" fmla="*/ 6 h 142"/>
                <a:gd name="T14" fmla="*/ 10 w 126"/>
                <a:gd name="T15" fmla="*/ 2 h 142"/>
                <a:gd name="T16" fmla="*/ 10 w 126"/>
                <a:gd name="T17" fmla="*/ 6 h 142"/>
                <a:gd name="T18" fmla="*/ 12 w 126"/>
                <a:gd name="T19" fmla="*/ 14 h 142"/>
                <a:gd name="T20" fmla="*/ 14 w 126"/>
                <a:gd name="T21" fmla="*/ 16 h 142"/>
                <a:gd name="T22" fmla="*/ 12 w 126"/>
                <a:gd name="T23" fmla="*/ 22 h 142"/>
                <a:gd name="T24" fmla="*/ 12 w 126"/>
                <a:gd name="T25" fmla="*/ 26 h 142"/>
                <a:gd name="T26" fmla="*/ 16 w 126"/>
                <a:gd name="T27" fmla="*/ 32 h 142"/>
                <a:gd name="T28" fmla="*/ 16 w 126"/>
                <a:gd name="T29" fmla="*/ 34 h 142"/>
                <a:gd name="T30" fmla="*/ 14 w 126"/>
                <a:gd name="T31" fmla="*/ 38 h 142"/>
                <a:gd name="T32" fmla="*/ 6 w 126"/>
                <a:gd name="T33" fmla="*/ 48 h 142"/>
                <a:gd name="T34" fmla="*/ 10 w 126"/>
                <a:gd name="T35" fmla="*/ 104 h 142"/>
                <a:gd name="T36" fmla="*/ 14 w 126"/>
                <a:gd name="T37" fmla="*/ 104 h 142"/>
                <a:gd name="T38" fmla="*/ 22 w 126"/>
                <a:gd name="T39" fmla="*/ 106 h 142"/>
                <a:gd name="T40" fmla="*/ 30 w 126"/>
                <a:gd name="T41" fmla="*/ 108 h 142"/>
                <a:gd name="T42" fmla="*/ 34 w 126"/>
                <a:gd name="T43" fmla="*/ 108 h 142"/>
                <a:gd name="T44" fmla="*/ 40 w 126"/>
                <a:gd name="T45" fmla="*/ 108 h 142"/>
                <a:gd name="T46" fmla="*/ 48 w 126"/>
                <a:gd name="T47" fmla="*/ 108 h 142"/>
                <a:gd name="T48" fmla="*/ 56 w 126"/>
                <a:gd name="T49" fmla="*/ 116 h 142"/>
                <a:gd name="T50" fmla="*/ 60 w 126"/>
                <a:gd name="T51" fmla="*/ 126 h 142"/>
                <a:gd name="T52" fmla="*/ 62 w 126"/>
                <a:gd name="T53" fmla="*/ 132 h 142"/>
                <a:gd name="T54" fmla="*/ 68 w 126"/>
                <a:gd name="T55" fmla="*/ 142 h 142"/>
                <a:gd name="T56" fmla="*/ 84 w 126"/>
                <a:gd name="T57" fmla="*/ 140 h 142"/>
                <a:gd name="T58" fmla="*/ 106 w 126"/>
                <a:gd name="T59" fmla="*/ 142 h 142"/>
                <a:gd name="T60" fmla="*/ 110 w 126"/>
                <a:gd name="T61" fmla="*/ 108 h 142"/>
                <a:gd name="T62" fmla="*/ 106 w 126"/>
                <a:gd name="T63" fmla="*/ 90 h 142"/>
                <a:gd name="T64" fmla="*/ 102 w 126"/>
                <a:gd name="T65" fmla="*/ 84 h 142"/>
                <a:gd name="T66" fmla="*/ 100 w 126"/>
                <a:gd name="T67" fmla="*/ 76 h 142"/>
                <a:gd name="T68" fmla="*/ 110 w 126"/>
                <a:gd name="T69" fmla="*/ 50 h 142"/>
                <a:gd name="T70" fmla="*/ 96 w 126"/>
                <a:gd name="T71" fmla="*/ 42 h 142"/>
                <a:gd name="T72" fmla="*/ 94 w 126"/>
                <a:gd name="T73" fmla="*/ 38 h 142"/>
                <a:gd name="T74" fmla="*/ 48 w 126"/>
                <a:gd name="T75" fmla="*/ 4 h 14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26"/>
                <a:gd name="T115" fmla="*/ 0 h 142"/>
                <a:gd name="T116" fmla="*/ 126 w 126"/>
                <a:gd name="T117" fmla="*/ 142 h 14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26" h="142">
                  <a:moveTo>
                    <a:pt x="48" y="4"/>
                  </a:moveTo>
                  <a:lnTo>
                    <a:pt x="40" y="4"/>
                  </a:lnTo>
                  <a:lnTo>
                    <a:pt x="40" y="6"/>
                  </a:lnTo>
                  <a:lnTo>
                    <a:pt x="38" y="10"/>
                  </a:lnTo>
                  <a:lnTo>
                    <a:pt x="38" y="12"/>
                  </a:lnTo>
                  <a:lnTo>
                    <a:pt x="36" y="16"/>
                  </a:lnTo>
                  <a:lnTo>
                    <a:pt x="32" y="18"/>
                  </a:lnTo>
                  <a:lnTo>
                    <a:pt x="28" y="18"/>
                  </a:lnTo>
                  <a:lnTo>
                    <a:pt x="24" y="16"/>
                  </a:lnTo>
                  <a:lnTo>
                    <a:pt x="22" y="12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6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4" y="38"/>
                  </a:lnTo>
                  <a:lnTo>
                    <a:pt x="10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0" y="104"/>
                  </a:lnTo>
                  <a:lnTo>
                    <a:pt x="14" y="104"/>
                  </a:lnTo>
                  <a:lnTo>
                    <a:pt x="16" y="106"/>
                  </a:lnTo>
                  <a:lnTo>
                    <a:pt x="22" y="106"/>
                  </a:lnTo>
                  <a:lnTo>
                    <a:pt x="26" y="108"/>
                  </a:lnTo>
                  <a:lnTo>
                    <a:pt x="30" y="108"/>
                  </a:lnTo>
                  <a:lnTo>
                    <a:pt x="34" y="108"/>
                  </a:lnTo>
                  <a:lnTo>
                    <a:pt x="36" y="108"/>
                  </a:lnTo>
                  <a:lnTo>
                    <a:pt x="40" y="108"/>
                  </a:lnTo>
                  <a:lnTo>
                    <a:pt x="42" y="108"/>
                  </a:lnTo>
                  <a:lnTo>
                    <a:pt x="48" y="108"/>
                  </a:lnTo>
                  <a:lnTo>
                    <a:pt x="52" y="112"/>
                  </a:lnTo>
                  <a:lnTo>
                    <a:pt x="56" y="116"/>
                  </a:lnTo>
                  <a:lnTo>
                    <a:pt x="60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2" y="132"/>
                  </a:lnTo>
                  <a:lnTo>
                    <a:pt x="64" y="138"/>
                  </a:lnTo>
                  <a:lnTo>
                    <a:pt x="68" y="142"/>
                  </a:lnTo>
                  <a:lnTo>
                    <a:pt x="80" y="142"/>
                  </a:lnTo>
                  <a:lnTo>
                    <a:pt x="84" y="140"/>
                  </a:lnTo>
                  <a:lnTo>
                    <a:pt x="86" y="142"/>
                  </a:lnTo>
                  <a:lnTo>
                    <a:pt x="106" y="142"/>
                  </a:lnTo>
                  <a:lnTo>
                    <a:pt x="126" y="134"/>
                  </a:lnTo>
                  <a:lnTo>
                    <a:pt x="110" y="108"/>
                  </a:lnTo>
                  <a:lnTo>
                    <a:pt x="108" y="90"/>
                  </a:lnTo>
                  <a:lnTo>
                    <a:pt x="106" y="90"/>
                  </a:lnTo>
                  <a:lnTo>
                    <a:pt x="104" y="88"/>
                  </a:lnTo>
                  <a:lnTo>
                    <a:pt x="102" y="84"/>
                  </a:lnTo>
                  <a:lnTo>
                    <a:pt x="102" y="80"/>
                  </a:lnTo>
                  <a:lnTo>
                    <a:pt x="100" y="76"/>
                  </a:lnTo>
                  <a:lnTo>
                    <a:pt x="102" y="70"/>
                  </a:lnTo>
                  <a:lnTo>
                    <a:pt x="110" y="50"/>
                  </a:lnTo>
                  <a:lnTo>
                    <a:pt x="98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4" y="38"/>
                  </a:lnTo>
                  <a:lnTo>
                    <a:pt x="94" y="36"/>
                  </a:lnTo>
                  <a:lnTo>
                    <a:pt x="48" y="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12" name="Freeform 113"/>
            <p:cNvSpPr>
              <a:spLocks/>
            </p:cNvSpPr>
            <p:nvPr/>
          </p:nvSpPr>
          <p:spPr bwMode="gray">
            <a:xfrm>
              <a:off x="1247" y="3264"/>
              <a:ext cx="112" cy="212"/>
            </a:xfrm>
            <a:custGeom>
              <a:avLst/>
              <a:gdLst>
                <a:gd name="T0" fmla="*/ 8 w 112"/>
                <a:gd name="T1" fmla="*/ 148 h 212"/>
                <a:gd name="T2" fmla="*/ 28 w 112"/>
                <a:gd name="T3" fmla="*/ 128 h 212"/>
                <a:gd name="T4" fmla="*/ 28 w 112"/>
                <a:gd name="T5" fmla="*/ 96 h 212"/>
                <a:gd name="T6" fmla="*/ 18 w 112"/>
                <a:gd name="T7" fmla="*/ 76 h 212"/>
                <a:gd name="T8" fmla="*/ 8 w 112"/>
                <a:gd name="T9" fmla="*/ 66 h 212"/>
                <a:gd name="T10" fmla="*/ 44 w 112"/>
                <a:gd name="T11" fmla="*/ 34 h 212"/>
                <a:gd name="T12" fmla="*/ 46 w 112"/>
                <a:gd name="T13" fmla="*/ 20 h 212"/>
                <a:gd name="T14" fmla="*/ 54 w 112"/>
                <a:gd name="T15" fmla="*/ 28 h 212"/>
                <a:gd name="T16" fmla="*/ 58 w 112"/>
                <a:gd name="T17" fmla="*/ 36 h 212"/>
                <a:gd name="T18" fmla="*/ 62 w 112"/>
                <a:gd name="T19" fmla="*/ 40 h 212"/>
                <a:gd name="T20" fmla="*/ 64 w 112"/>
                <a:gd name="T21" fmla="*/ 40 h 212"/>
                <a:gd name="T22" fmla="*/ 62 w 112"/>
                <a:gd name="T23" fmla="*/ 26 h 212"/>
                <a:gd name="T24" fmla="*/ 58 w 112"/>
                <a:gd name="T25" fmla="*/ 24 h 212"/>
                <a:gd name="T26" fmla="*/ 56 w 112"/>
                <a:gd name="T27" fmla="*/ 20 h 212"/>
                <a:gd name="T28" fmla="*/ 64 w 112"/>
                <a:gd name="T29" fmla="*/ 8 h 212"/>
                <a:gd name="T30" fmla="*/ 70 w 112"/>
                <a:gd name="T31" fmla="*/ 8 h 212"/>
                <a:gd name="T32" fmla="*/ 110 w 112"/>
                <a:gd name="T33" fmla="*/ 0 h 212"/>
                <a:gd name="T34" fmla="*/ 110 w 112"/>
                <a:gd name="T35" fmla="*/ 10 h 212"/>
                <a:gd name="T36" fmla="*/ 110 w 112"/>
                <a:gd name="T37" fmla="*/ 24 h 212"/>
                <a:gd name="T38" fmla="*/ 110 w 112"/>
                <a:gd name="T39" fmla="*/ 36 h 212"/>
                <a:gd name="T40" fmla="*/ 112 w 112"/>
                <a:gd name="T41" fmla="*/ 42 h 212"/>
                <a:gd name="T42" fmla="*/ 108 w 112"/>
                <a:gd name="T43" fmla="*/ 70 h 212"/>
                <a:gd name="T44" fmla="*/ 96 w 112"/>
                <a:gd name="T45" fmla="*/ 80 h 212"/>
                <a:gd name="T46" fmla="*/ 88 w 112"/>
                <a:gd name="T47" fmla="*/ 82 h 212"/>
                <a:gd name="T48" fmla="*/ 78 w 112"/>
                <a:gd name="T49" fmla="*/ 88 h 212"/>
                <a:gd name="T50" fmla="*/ 72 w 112"/>
                <a:gd name="T51" fmla="*/ 94 h 212"/>
                <a:gd name="T52" fmla="*/ 68 w 112"/>
                <a:gd name="T53" fmla="*/ 100 h 212"/>
                <a:gd name="T54" fmla="*/ 60 w 112"/>
                <a:gd name="T55" fmla="*/ 108 h 212"/>
                <a:gd name="T56" fmla="*/ 56 w 112"/>
                <a:gd name="T57" fmla="*/ 110 h 212"/>
                <a:gd name="T58" fmla="*/ 48 w 112"/>
                <a:gd name="T59" fmla="*/ 118 h 212"/>
                <a:gd name="T60" fmla="*/ 44 w 112"/>
                <a:gd name="T61" fmla="*/ 126 h 212"/>
                <a:gd name="T62" fmla="*/ 44 w 112"/>
                <a:gd name="T63" fmla="*/ 142 h 212"/>
                <a:gd name="T64" fmla="*/ 46 w 112"/>
                <a:gd name="T65" fmla="*/ 168 h 212"/>
                <a:gd name="T66" fmla="*/ 46 w 112"/>
                <a:gd name="T67" fmla="*/ 176 h 212"/>
                <a:gd name="T68" fmla="*/ 46 w 112"/>
                <a:gd name="T69" fmla="*/ 184 h 212"/>
                <a:gd name="T70" fmla="*/ 42 w 112"/>
                <a:gd name="T71" fmla="*/ 188 h 212"/>
                <a:gd name="T72" fmla="*/ 34 w 112"/>
                <a:gd name="T73" fmla="*/ 192 h 212"/>
                <a:gd name="T74" fmla="*/ 30 w 112"/>
                <a:gd name="T75" fmla="*/ 194 h 212"/>
                <a:gd name="T76" fmla="*/ 22 w 112"/>
                <a:gd name="T77" fmla="*/ 198 h 212"/>
                <a:gd name="T78" fmla="*/ 20 w 112"/>
                <a:gd name="T79" fmla="*/ 202 h 212"/>
                <a:gd name="T80" fmla="*/ 20 w 112"/>
                <a:gd name="T81" fmla="*/ 206 h 212"/>
                <a:gd name="T82" fmla="*/ 22 w 112"/>
                <a:gd name="T83" fmla="*/ 208 h 212"/>
                <a:gd name="T84" fmla="*/ 20 w 112"/>
                <a:gd name="T85" fmla="*/ 212 h 212"/>
                <a:gd name="T86" fmla="*/ 18 w 112"/>
                <a:gd name="T87" fmla="*/ 212 h 212"/>
                <a:gd name="T88" fmla="*/ 12 w 112"/>
                <a:gd name="T89" fmla="*/ 204 h 212"/>
                <a:gd name="T90" fmla="*/ 10 w 112"/>
                <a:gd name="T91" fmla="*/ 194 h 212"/>
                <a:gd name="T92" fmla="*/ 8 w 112"/>
                <a:gd name="T93" fmla="*/ 192 h 212"/>
                <a:gd name="T94" fmla="*/ 6 w 112"/>
                <a:gd name="T95" fmla="*/ 192 h 212"/>
                <a:gd name="T96" fmla="*/ 6 w 112"/>
                <a:gd name="T97" fmla="*/ 174 h 212"/>
                <a:gd name="T98" fmla="*/ 2 w 112"/>
                <a:gd name="T99" fmla="*/ 164 h 212"/>
                <a:gd name="T100" fmla="*/ 0 w 112"/>
                <a:gd name="T101" fmla="*/ 160 h 21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2"/>
                <a:gd name="T154" fmla="*/ 0 h 212"/>
                <a:gd name="T155" fmla="*/ 112 w 112"/>
                <a:gd name="T156" fmla="*/ 212 h 21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2" h="212">
                  <a:moveTo>
                    <a:pt x="2" y="156"/>
                  </a:moveTo>
                  <a:lnTo>
                    <a:pt x="8" y="148"/>
                  </a:lnTo>
                  <a:lnTo>
                    <a:pt x="20" y="140"/>
                  </a:lnTo>
                  <a:lnTo>
                    <a:pt x="28" y="128"/>
                  </a:lnTo>
                  <a:lnTo>
                    <a:pt x="30" y="112"/>
                  </a:lnTo>
                  <a:lnTo>
                    <a:pt x="28" y="96"/>
                  </a:lnTo>
                  <a:lnTo>
                    <a:pt x="30" y="82"/>
                  </a:lnTo>
                  <a:lnTo>
                    <a:pt x="18" y="76"/>
                  </a:lnTo>
                  <a:lnTo>
                    <a:pt x="8" y="72"/>
                  </a:lnTo>
                  <a:lnTo>
                    <a:pt x="8" y="66"/>
                  </a:lnTo>
                  <a:lnTo>
                    <a:pt x="44" y="58"/>
                  </a:lnTo>
                  <a:lnTo>
                    <a:pt x="44" y="34"/>
                  </a:lnTo>
                  <a:lnTo>
                    <a:pt x="42" y="26"/>
                  </a:lnTo>
                  <a:lnTo>
                    <a:pt x="46" y="2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34"/>
                  </a:lnTo>
                  <a:lnTo>
                    <a:pt x="58" y="36"/>
                  </a:lnTo>
                  <a:lnTo>
                    <a:pt x="60" y="38"/>
                  </a:lnTo>
                  <a:lnTo>
                    <a:pt x="62" y="40"/>
                  </a:lnTo>
                  <a:lnTo>
                    <a:pt x="64" y="40"/>
                  </a:lnTo>
                  <a:lnTo>
                    <a:pt x="64" y="32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58" y="24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2" y="8"/>
                  </a:lnTo>
                  <a:lnTo>
                    <a:pt x="64" y="8"/>
                  </a:lnTo>
                  <a:lnTo>
                    <a:pt x="68" y="6"/>
                  </a:lnTo>
                  <a:lnTo>
                    <a:pt x="70" y="8"/>
                  </a:lnTo>
                  <a:lnTo>
                    <a:pt x="92" y="8"/>
                  </a:lnTo>
                  <a:lnTo>
                    <a:pt x="110" y="0"/>
                  </a:lnTo>
                  <a:lnTo>
                    <a:pt x="110" y="4"/>
                  </a:lnTo>
                  <a:lnTo>
                    <a:pt x="110" y="10"/>
                  </a:lnTo>
                  <a:lnTo>
                    <a:pt x="110" y="18"/>
                  </a:lnTo>
                  <a:lnTo>
                    <a:pt x="110" y="24"/>
                  </a:lnTo>
                  <a:lnTo>
                    <a:pt x="110" y="32"/>
                  </a:lnTo>
                  <a:lnTo>
                    <a:pt x="110" y="36"/>
                  </a:lnTo>
                  <a:lnTo>
                    <a:pt x="112" y="40"/>
                  </a:lnTo>
                  <a:lnTo>
                    <a:pt x="112" y="42"/>
                  </a:lnTo>
                  <a:lnTo>
                    <a:pt x="112" y="58"/>
                  </a:lnTo>
                  <a:lnTo>
                    <a:pt x="108" y="70"/>
                  </a:lnTo>
                  <a:lnTo>
                    <a:pt x="102" y="76"/>
                  </a:lnTo>
                  <a:lnTo>
                    <a:pt x="96" y="80"/>
                  </a:lnTo>
                  <a:lnTo>
                    <a:pt x="90" y="82"/>
                  </a:lnTo>
                  <a:lnTo>
                    <a:pt x="88" y="82"/>
                  </a:lnTo>
                  <a:lnTo>
                    <a:pt x="82" y="86"/>
                  </a:lnTo>
                  <a:lnTo>
                    <a:pt x="78" y="88"/>
                  </a:lnTo>
                  <a:lnTo>
                    <a:pt x="74" y="92"/>
                  </a:lnTo>
                  <a:lnTo>
                    <a:pt x="72" y="94"/>
                  </a:lnTo>
                  <a:lnTo>
                    <a:pt x="68" y="100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56" y="110"/>
                  </a:lnTo>
                  <a:lnTo>
                    <a:pt x="50" y="114"/>
                  </a:lnTo>
                  <a:lnTo>
                    <a:pt x="48" y="118"/>
                  </a:lnTo>
                  <a:lnTo>
                    <a:pt x="46" y="122"/>
                  </a:lnTo>
                  <a:lnTo>
                    <a:pt x="44" y="126"/>
                  </a:lnTo>
                  <a:lnTo>
                    <a:pt x="44" y="142"/>
                  </a:lnTo>
                  <a:lnTo>
                    <a:pt x="44" y="158"/>
                  </a:lnTo>
                  <a:lnTo>
                    <a:pt x="46" y="168"/>
                  </a:lnTo>
                  <a:lnTo>
                    <a:pt x="46" y="172"/>
                  </a:lnTo>
                  <a:lnTo>
                    <a:pt x="46" y="176"/>
                  </a:lnTo>
                  <a:lnTo>
                    <a:pt x="46" y="180"/>
                  </a:lnTo>
                  <a:lnTo>
                    <a:pt x="46" y="184"/>
                  </a:lnTo>
                  <a:lnTo>
                    <a:pt x="42" y="188"/>
                  </a:lnTo>
                  <a:lnTo>
                    <a:pt x="38" y="190"/>
                  </a:lnTo>
                  <a:lnTo>
                    <a:pt x="34" y="192"/>
                  </a:lnTo>
                  <a:lnTo>
                    <a:pt x="30" y="194"/>
                  </a:lnTo>
                  <a:lnTo>
                    <a:pt x="24" y="196"/>
                  </a:lnTo>
                  <a:lnTo>
                    <a:pt x="22" y="198"/>
                  </a:lnTo>
                  <a:lnTo>
                    <a:pt x="20" y="200"/>
                  </a:lnTo>
                  <a:lnTo>
                    <a:pt x="20" y="202"/>
                  </a:lnTo>
                  <a:lnTo>
                    <a:pt x="20" y="206"/>
                  </a:lnTo>
                  <a:lnTo>
                    <a:pt x="22" y="208"/>
                  </a:lnTo>
                  <a:lnTo>
                    <a:pt x="22" y="210"/>
                  </a:lnTo>
                  <a:lnTo>
                    <a:pt x="20" y="212"/>
                  </a:lnTo>
                  <a:lnTo>
                    <a:pt x="18" y="212"/>
                  </a:lnTo>
                  <a:lnTo>
                    <a:pt x="14" y="212"/>
                  </a:lnTo>
                  <a:lnTo>
                    <a:pt x="12" y="204"/>
                  </a:lnTo>
                  <a:lnTo>
                    <a:pt x="10" y="198"/>
                  </a:lnTo>
                  <a:lnTo>
                    <a:pt x="10" y="194"/>
                  </a:lnTo>
                  <a:lnTo>
                    <a:pt x="8" y="192"/>
                  </a:lnTo>
                  <a:lnTo>
                    <a:pt x="6" y="192"/>
                  </a:lnTo>
                  <a:lnTo>
                    <a:pt x="8" y="182"/>
                  </a:lnTo>
                  <a:lnTo>
                    <a:pt x="6" y="174"/>
                  </a:lnTo>
                  <a:lnTo>
                    <a:pt x="4" y="168"/>
                  </a:lnTo>
                  <a:lnTo>
                    <a:pt x="2" y="164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2" y="15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13" name="Freeform 114"/>
            <p:cNvSpPr>
              <a:spLocks/>
            </p:cNvSpPr>
            <p:nvPr/>
          </p:nvSpPr>
          <p:spPr bwMode="gray">
            <a:xfrm>
              <a:off x="1045" y="3424"/>
              <a:ext cx="224" cy="176"/>
            </a:xfrm>
            <a:custGeom>
              <a:avLst/>
              <a:gdLst>
                <a:gd name="T0" fmla="*/ 170 w 224"/>
                <a:gd name="T1" fmla="*/ 6 h 176"/>
                <a:gd name="T2" fmla="*/ 162 w 224"/>
                <a:gd name="T3" fmla="*/ 10 h 176"/>
                <a:gd name="T4" fmla="*/ 152 w 224"/>
                <a:gd name="T5" fmla="*/ 18 h 176"/>
                <a:gd name="T6" fmla="*/ 144 w 224"/>
                <a:gd name="T7" fmla="*/ 22 h 176"/>
                <a:gd name="T8" fmla="*/ 134 w 224"/>
                <a:gd name="T9" fmla="*/ 34 h 176"/>
                <a:gd name="T10" fmla="*/ 128 w 224"/>
                <a:gd name="T11" fmla="*/ 46 h 176"/>
                <a:gd name="T12" fmla="*/ 122 w 224"/>
                <a:gd name="T13" fmla="*/ 46 h 176"/>
                <a:gd name="T14" fmla="*/ 114 w 224"/>
                <a:gd name="T15" fmla="*/ 40 h 176"/>
                <a:gd name="T16" fmla="*/ 102 w 224"/>
                <a:gd name="T17" fmla="*/ 42 h 176"/>
                <a:gd name="T18" fmla="*/ 98 w 224"/>
                <a:gd name="T19" fmla="*/ 46 h 176"/>
                <a:gd name="T20" fmla="*/ 94 w 224"/>
                <a:gd name="T21" fmla="*/ 54 h 176"/>
                <a:gd name="T22" fmla="*/ 80 w 224"/>
                <a:gd name="T23" fmla="*/ 66 h 176"/>
                <a:gd name="T24" fmla="*/ 66 w 224"/>
                <a:gd name="T25" fmla="*/ 68 h 176"/>
                <a:gd name="T26" fmla="*/ 64 w 224"/>
                <a:gd name="T27" fmla="*/ 62 h 176"/>
                <a:gd name="T28" fmla="*/ 68 w 224"/>
                <a:gd name="T29" fmla="*/ 56 h 176"/>
                <a:gd name="T30" fmla="*/ 64 w 224"/>
                <a:gd name="T31" fmla="*/ 38 h 176"/>
                <a:gd name="T32" fmla="*/ 56 w 224"/>
                <a:gd name="T33" fmla="*/ 32 h 176"/>
                <a:gd name="T34" fmla="*/ 54 w 224"/>
                <a:gd name="T35" fmla="*/ 78 h 176"/>
                <a:gd name="T36" fmla="*/ 50 w 224"/>
                <a:gd name="T37" fmla="*/ 82 h 176"/>
                <a:gd name="T38" fmla="*/ 28 w 224"/>
                <a:gd name="T39" fmla="*/ 82 h 176"/>
                <a:gd name="T40" fmla="*/ 24 w 224"/>
                <a:gd name="T41" fmla="*/ 80 h 176"/>
                <a:gd name="T42" fmla="*/ 22 w 224"/>
                <a:gd name="T43" fmla="*/ 70 h 176"/>
                <a:gd name="T44" fmla="*/ 18 w 224"/>
                <a:gd name="T45" fmla="*/ 68 h 176"/>
                <a:gd name="T46" fmla="*/ 0 w 224"/>
                <a:gd name="T47" fmla="*/ 82 h 176"/>
                <a:gd name="T48" fmla="*/ 20 w 224"/>
                <a:gd name="T49" fmla="*/ 160 h 176"/>
                <a:gd name="T50" fmla="*/ 38 w 224"/>
                <a:gd name="T51" fmla="*/ 172 h 176"/>
                <a:gd name="T52" fmla="*/ 70 w 224"/>
                <a:gd name="T53" fmla="*/ 172 h 176"/>
                <a:gd name="T54" fmla="*/ 100 w 224"/>
                <a:gd name="T55" fmla="*/ 164 h 176"/>
                <a:gd name="T56" fmla="*/ 128 w 224"/>
                <a:gd name="T57" fmla="*/ 160 h 176"/>
                <a:gd name="T58" fmla="*/ 146 w 224"/>
                <a:gd name="T59" fmla="*/ 150 h 176"/>
                <a:gd name="T60" fmla="*/ 154 w 224"/>
                <a:gd name="T61" fmla="*/ 142 h 176"/>
                <a:gd name="T62" fmla="*/ 166 w 224"/>
                <a:gd name="T63" fmla="*/ 126 h 176"/>
                <a:gd name="T64" fmla="*/ 186 w 224"/>
                <a:gd name="T65" fmla="*/ 104 h 176"/>
                <a:gd name="T66" fmla="*/ 190 w 224"/>
                <a:gd name="T67" fmla="*/ 96 h 176"/>
                <a:gd name="T68" fmla="*/ 198 w 224"/>
                <a:gd name="T69" fmla="*/ 88 h 176"/>
                <a:gd name="T70" fmla="*/ 202 w 224"/>
                <a:gd name="T71" fmla="*/ 84 h 176"/>
                <a:gd name="T72" fmla="*/ 212 w 224"/>
                <a:gd name="T73" fmla="*/ 76 h 176"/>
                <a:gd name="T74" fmla="*/ 216 w 224"/>
                <a:gd name="T75" fmla="*/ 70 h 176"/>
                <a:gd name="T76" fmla="*/ 222 w 224"/>
                <a:gd name="T77" fmla="*/ 58 h 176"/>
                <a:gd name="T78" fmla="*/ 216 w 224"/>
                <a:gd name="T79" fmla="*/ 52 h 176"/>
                <a:gd name="T80" fmla="*/ 214 w 224"/>
                <a:gd name="T81" fmla="*/ 44 h 176"/>
                <a:gd name="T82" fmla="*/ 210 w 224"/>
                <a:gd name="T83" fmla="*/ 32 h 176"/>
                <a:gd name="T84" fmla="*/ 210 w 224"/>
                <a:gd name="T85" fmla="*/ 26 h 176"/>
                <a:gd name="T86" fmla="*/ 208 w 224"/>
                <a:gd name="T87" fmla="*/ 8 h 176"/>
                <a:gd name="T88" fmla="*/ 176 w 224"/>
                <a:gd name="T89" fmla="*/ 0 h 17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24"/>
                <a:gd name="T136" fmla="*/ 0 h 176"/>
                <a:gd name="T137" fmla="*/ 224 w 224"/>
                <a:gd name="T138" fmla="*/ 176 h 17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24" h="176">
                  <a:moveTo>
                    <a:pt x="176" y="0"/>
                  </a:moveTo>
                  <a:lnTo>
                    <a:pt x="174" y="4"/>
                  </a:lnTo>
                  <a:lnTo>
                    <a:pt x="170" y="6"/>
                  </a:lnTo>
                  <a:lnTo>
                    <a:pt x="166" y="8"/>
                  </a:lnTo>
                  <a:lnTo>
                    <a:pt x="164" y="10"/>
                  </a:lnTo>
                  <a:lnTo>
                    <a:pt x="162" y="10"/>
                  </a:lnTo>
                  <a:lnTo>
                    <a:pt x="160" y="14"/>
                  </a:lnTo>
                  <a:lnTo>
                    <a:pt x="158" y="16"/>
                  </a:lnTo>
                  <a:lnTo>
                    <a:pt x="152" y="18"/>
                  </a:lnTo>
                  <a:lnTo>
                    <a:pt x="148" y="20"/>
                  </a:lnTo>
                  <a:lnTo>
                    <a:pt x="146" y="20"/>
                  </a:lnTo>
                  <a:lnTo>
                    <a:pt x="144" y="22"/>
                  </a:lnTo>
                  <a:lnTo>
                    <a:pt x="140" y="24"/>
                  </a:lnTo>
                  <a:lnTo>
                    <a:pt x="136" y="28"/>
                  </a:lnTo>
                  <a:lnTo>
                    <a:pt x="134" y="34"/>
                  </a:lnTo>
                  <a:lnTo>
                    <a:pt x="132" y="38"/>
                  </a:lnTo>
                  <a:lnTo>
                    <a:pt x="130" y="42"/>
                  </a:lnTo>
                  <a:lnTo>
                    <a:pt x="128" y="46"/>
                  </a:lnTo>
                  <a:lnTo>
                    <a:pt x="128" y="48"/>
                  </a:lnTo>
                  <a:lnTo>
                    <a:pt x="124" y="48"/>
                  </a:lnTo>
                  <a:lnTo>
                    <a:pt x="122" y="46"/>
                  </a:lnTo>
                  <a:lnTo>
                    <a:pt x="120" y="44"/>
                  </a:lnTo>
                  <a:lnTo>
                    <a:pt x="118" y="44"/>
                  </a:lnTo>
                  <a:lnTo>
                    <a:pt x="114" y="40"/>
                  </a:lnTo>
                  <a:lnTo>
                    <a:pt x="110" y="40"/>
                  </a:lnTo>
                  <a:lnTo>
                    <a:pt x="106" y="40"/>
                  </a:lnTo>
                  <a:lnTo>
                    <a:pt x="102" y="42"/>
                  </a:lnTo>
                  <a:lnTo>
                    <a:pt x="100" y="42"/>
                  </a:lnTo>
                  <a:lnTo>
                    <a:pt x="98" y="44"/>
                  </a:lnTo>
                  <a:lnTo>
                    <a:pt x="98" y="46"/>
                  </a:lnTo>
                  <a:lnTo>
                    <a:pt x="96" y="50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4" y="56"/>
                  </a:lnTo>
                  <a:lnTo>
                    <a:pt x="88" y="62"/>
                  </a:lnTo>
                  <a:lnTo>
                    <a:pt x="80" y="66"/>
                  </a:lnTo>
                  <a:lnTo>
                    <a:pt x="74" y="68"/>
                  </a:lnTo>
                  <a:lnTo>
                    <a:pt x="70" y="68"/>
                  </a:lnTo>
                  <a:lnTo>
                    <a:pt x="66" y="68"/>
                  </a:lnTo>
                  <a:lnTo>
                    <a:pt x="64" y="68"/>
                  </a:lnTo>
                  <a:lnTo>
                    <a:pt x="62" y="64"/>
                  </a:lnTo>
                  <a:lnTo>
                    <a:pt x="64" y="62"/>
                  </a:lnTo>
                  <a:lnTo>
                    <a:pt x="66" y="58"/>
                  </a:lnTo>
                  <a:lnTo>
                    <a:pt x="68" y="56"/>
                  </a:lnTo>
                  <a:lnTo>
                    <a:pt x="68" y="50"/>
                  </a:lnTo>
                  <a:lnTo>
                    <a:pt x="66" y="44"/>
                  </a:lnTo>
                  <a:lnTo>
                    <a:pt x="64" y="38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4" y="78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2"/>
                  </a:lnTo>
                  <a:lnTo>
                    <a:pt x="46" y="82"/>
                  </a:lnTo>
                  <a:lnTo>
                    <a:pt x="38" y="82"/>
                  </a:lnTo>
                  <a:lnTo>
                    <a:pt x="28" y="82"/>
                  </a:lnTo>
                  <a:lnTo>
                    <a:pt x="26" y="82"/>
                  </a:lnTo>
                  <a:lnTo>
                    <a:pt x="24" y="80"/>
                  </a:lnTo>
                  <a:lnTo>
                    <a:pt x="22" y="76"/>
                  </a:lnTo>
                  <a:lnTo>
                    <a:pt x="22" y="70"/>
                  </a:lnTo>
                  <a:lnTo>
                    <a:pt x="20" y="70"/>
                  </a:lnTo>
                  <a:lnTo>
                    <a:pt x="20" y="68"/>
                  </a:lnTo>
                  <a:lnTo>
                    <a:pt x="18" y="68"/>
                  </a:lnTo>
                  <a:lnTo>
                    <a:pt x="16" y="68"/>
                  </a:lnTo>
                  <a:lnTo>
                    <a:pt x="12" y="78"/>
                  </a:lnTo>
                  <a:lnTo>
                    <a:pt x="0" y="82"/>
                  </a:lnTo>
                  <a:lnTo>
                    <a:pt x="8" y="110"/>
                  </a:lnTo>
                  <a:lnTo>
                    <a:pt x="20" y="126"/>
                  </a:lnTo>
                  <a:lnTo>
                    <a:pt x="20" y="160"/>
                  </a:lnTo>
                  <a:lnTo>
                    <a:pt x="20" y="162"/>
                  </a:lnTo>
                  <a:lnTo>
                    <a:pt x="28" y="168"/>
                  </a:lnTo>
                  <a:lnTo>
                    <a:pt x="38" y="172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70" y="172"/>
                  </a:lnTo>
                  <a:lnTo>
                    <a:pt x="82" y="166"/>
                  </a:lnTo>
                  <a:lnTo>
                    <a:pt x="92" y="164"/>
                  </a:lnTo>
                  <a:lnTo>
                    <a:pt x="100" y="164"/>
                  </a:lnTo>
                  <a:lnTo>
                    <a:pt x="104" y="164"/>
                  </a:lnTo>
                  <a:lnTo>
                    <a:pt x="116" y="164"/>
                  </a:lnTo>
                  <a:lnTo>
                    <a:pt x="128" y="160"/>
                  </a:lnTo>
                  <a:lnTo>
                    <a:pt x="142" y="154"/>
                  </a:lnTo>
                  <a:lnTo>
                    <a:pt x="144" y="152"/>
                  </a:lnTo>
                  <a:lnTo>
                    <a:pt x="146" y="150"/>
                  </a:lnTo>
                  <a:lnTo>
                    <a:pt x="148" y="148"/>
                  </a:lnTo>
                  <a:lnTo>
                    <a:pt x="152" y="144"/>
                  </a:lnTo>
                  <a:lnTo>
                    <a:pt x="154" y="142"/>
                  </a:lnTo>
                  <a:lnTo>
                    <a:pt x="156" y="138"/>
                  </a:lnTo>
                  <a:lnTo>
                    <a:pt x="158" y="136"/>
                  </a:lnTo>
                  <a:lnTo>
                    <a:pt x="166" y="126"/>
                  </a:lnTo>
                  <a:lnTo>
                    <a:pt x="174" y="116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86" y="102"/>
                  </a:lnTo>
                  <a:lnTo>
                    <a:pt x="188" y="100"/>
                  </a:lnTo>
                  <a:lnTo>
                    <a:pt x="190" y="96"/>
                  </a:lnTo>
                  <a:lnTo>
                    <a:pt x="194" y="94"/>
                  </a:lnTo>
                  <a:lnTo>
                    <a:pt x="196" y="90"/>
                  </a:lnTo>
                  <a:lnTo>
                    <a:pt x="198" y="88"/>
                  </a:lnTo>
                  <a:lnTo>
                    <a:pt x="198" y="86"/>
                  </a:lnTo>
                  <a:lnTo>
                    <a:pt x="200" y="86"/>
                  </a:lnTo>
                  <a:lnTo>
                    <a:pt x="202" y="84"/>
                  </a:lnTo>
                  <a:lnTo>
                    <a:pt x="206" y="82"/>
                  </a:lnTo>
                  <a:lnTo>
                    <a:pt x="208" y="80"/>
                  </a:lnTo>
                  <a:lnTo>
                    <a:pt x="212" y="76"/>
                  </a:lnTo>
                  <a:lnTo>
                    <a:pt x="214" y="74"/>
                  </a:lnTo>
                  <a:lnTo>
                    <a:pt x="216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20" y="62"/>
                  </a:lnTo>
                  <a:lnTo>
                    <a:pt x="222" y="58"/>
                  </a:lnTo>
                  <a:lnTo>
                    <a:pt x="224" y="54"/>
                  </a:lnTo>
                  <a:lnTo>
                    <a:pt x="224" y="52"/>
                  </a:lnTo>
                  <a:lnTo>
                    <a:pt x="216" y="52"/>
                  </a:lnTo>
                  <a:lnTo>
                    <a:pt x="214" y="52"/>
                  </a:lnTo>
                  <a:lnTo>
                    <a:pt x="214" y="48"/>
                  </a:lnTo>
                  <a:lnTo>
                    <a:pt x="214" y="44"/>
                  </a:lnTo>
                  <a:lnTo>
                    <a:pt x="214" y="40"/>
                  </a:lnTo>
                  <a:lnTo>
                    <a:pt x="212" y="36"/>
                  </a:lnTo>
                  <a:lnTo>
                    <a:pt x="210" y="32"/>
                  </a:lnTo>
                  <a:lnTo>
                    <a:pt x="208" y="30"/>
                  </a:lnTo>
                  <a:lnTo>
                    <a:pt x="210" y="26"/>
                  </a:lnTo>
                  <a:lnTo>
                    <a:pt x="210" y="20"/>
                  </a:lnTo>
                  <a:lnTo>
                    <a:pt x="208" y="14"/>
                  </a:lnTo>
                  <a:lnTo>
                    <a:pt x="208" y="8"/>
                  </a:lnTo>
                  <a:lnTo>
                    <a:pt x="204" y="4"/>
                  </a:lnTo>
                  <a:lnTo>
                    <a:pt x="202" y="0"/>
                  </a:lnTo>
                  <a:lnTo>
                    <a:pt x="176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14" name="Freeform 115"/>
            <p:cNvSpPr>
              <a:spLocks/>
            </p:cNvSpPr>
            <p:nvPr/>
          </p:nvSpPr>
          <p:spPr bwMode="gray">
            <a:xfrm>
              <a:off x="1247" y="3454"/>
              <a:ext cx="14" cy="28"/>
            </a:xfrm>
            <a:custGeom>
              <a:avLst/>
              <a:gdLst>
                <a:gd name="T0" fmla="*/ 4 w 14"/>
                <a:gd name="T1" fmla="*/ 2 h 28"/>
                <a:gd name="T2" fmla="*/ 4 w 14"/>
                <a:gd name="T3" fmla="*/ 2 h 28"/>
                <a:gd name="T4" fmla="*/ 6 w 14"/>
                <a:gd name="T5" fmla="*/ 2 h 28"/>
                <a:gd name="T6" fmla="*/ 6 w 14"/>
                <a:gd name="T7" fmla="*/ 0 h 28"/>
                <a:gd name="T8" fmla="*/ 6 w 14"/>
                <a:gd name="T9" fmla="*/ 2 h 28"/>
                <a:gd name="T10" fmla="*/ 8 w 14"/>
                <a:gd name="T11" fmla="*/ 2 h 28"/>
                <a:gd name="T12" fmla="*/ 8 w 14"/>
                <a:gd name="T13" fmla="*/ 4 h 28"/>
                <a:gd name="T14" fmla="*/ 10 w 14"/>
                <a:gd name="T15" fmla="*/ 6 h 28"/>
                <a:gd name="T16" fmla="*/ 12 w 14"/>
                <a:gd name="T17" fmla="*/ 10 h 28"/>
                <a:gd name="T18" fmla="*/ 12 w 14"/>
                <a:gd name="T19" fmla="*/ 14 h 28"/>
                <a:gd name="T20" fmla="*/ 14 w 14"/>
                <a:gd name="T21" fmla="*/ 22 h 28"/>
                <a:gd name="T22" fmla="*/ 12 w 14"/>
                <a:gd name="T23" fmla="*/ 24 h 28"/>
                <a:gd name="T24" fmla="*/ 12 w 14"/>
                <a:gd name="T25" fmla="*/ 24 h 28"/>
                <a:gd name="T26" fmla="*/ 10 w 14"/>
                <a:gd name="T27" fmla="*/ 26 h 28"/>
                <a:gd name="T28" fmla="*/ 6 w 14"/>
                <a:gd name="T29" fmla="*/ 28 h 28"/>
                <a:gd name="T30" fmla="*/ 4 w 14"/>
                <a:gd name="T31" fmla="*/ 26 h 28"/>
                <a:gd name="T32" fmla="*/ 2 w 14"/>
                <a:gd name="T33" fmla="*/ 24 h 28"/>
                <a:gd name="T34" fmla="*/ 2 w 14"/>
                <a:gd name="T35" fmla="*/ 22 h 28"/>
                <a:gd name="T36" fmla="*/ 0 w 14"/>
                <a:gd name="T37" fmla="*/ 18 h 28"/>
                <a:gd name="T38" fmla="*/ 0 w 14"/>
                <a:gd name="T39" fmla="*/ 14 h 28"/>
                <a:gd name="T40" fmla="*/ 0 w 14"/>
                <a:gd name="T41" fmla="*/ 8 h 28"/>
                <a:gd name="T42" fmla="*/ 4 w 14"/>
                <a:gd name="T43" fmla="*/ 2 h 2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"/>
                <a:gd name="T67" fmla="*/ 0 h 28"/>
                <a:gd name="T68" fmla="*/ 14 w 14"/>
                <a:gd name="T69" fmla="*/ 28 h 2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" h="28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4" y="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15" name="Freeform 116"/>
            <p:cNvSpPr>
              <a:spLocks/>
            </p:cNvSpPr>
            <p:nvPr/>
          </p:nvSpPr>
          <p:spPr bwMode="gray">
            <a:xfrm>
              <a:off x="1189" y="3500"/>
              <a:ext cx="22" cy="26"/>
            </a:xfrm>
            <a:custGeom>
              <a:avLst/>
              <a:gdLst>
                <a:gd name="T0" fmla="*/ 0 w 22"/>
                <a:gd name="T1" fmla="*/ 12 h 26"/>
                <a:gd name="T2" fmla="*/ 4 w 22"/>
                <a:gd name="T3" fmla="*/ 6 h 26"/>
                <a:gd name="T4" fmla="*/ 4 w 22"/>
                <a:gd name="T5" fmla="*/ 6 h 26"/>
                <a:gd name="T6" fmla="*/ 4 w 22"/>
                <a:gd name="T7" fmla="*/ 6 h 26"/>
                <a:gd name="T8" fmla="*/ 4 w 22"/>
                <a:gd name="T9" fmla="*/ 4 h 26"/>
                <a:gd name="T10" fmla="*/ 6 w 22"/>
                <a:gd name="T11" fmla="*/ 2 h 26"/>
                <a:gd name="T12" fmla="*/ 8 w 22"/>
                <a:gd name="T13" fmla="*/ 2 h 26"/>
                <a:gd name="T14" fmla="*/ 12 w 22"/>
                <a:gd name="T15" fmla="*/ 0 h 26"/>
                <a:gd name="T16" fmla="*/ 22 w 22"/>
                <a:gd name="T17" fmla="*/ 8 h 26"/>
                <a:gd name="T18" fmla="*/ 16 w 22"/>
                <a:gd name="T19" fmla="*/ 18 h 26"/>
                <a:gd name="T20" fmla="*/ 14 w 22"/>
                <a:gd name="T21" fmla="*/ 20 h 26"/>
                <a:gd name="T22" fmla="*/ 14 w 22"/>
                <a:gd name="T23" fmla="*/ 22 h 26"/>
                <a:gd name="T24" fmla="*/ 12 w 22"/>
                <a:gd name="T25" fmla="*/ 24 h 26"/>
                <a:gd name="T26" fmla="*/ 12 w 22"/>
                <a:gd name="T27" fmla="*/ 26 h 26"/>
                <a:gd name="T28" fmla="*/ 8 w 22"/>
                <a:gd name="T29" fmla="*/ 26 h 26"/>
                <a:gd name="T30" fmla="*/ 0 w 22"/>
                <a:gd name="T31" fmla="*/ 12 h 2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"/>
                <a:gd name="T49" fmla="*/ 0 h 26"/>
                <a:gd name="T50" fmla="*/ 22 w 22"/>
                <a:gd name="T51" fmla="*/ 26 h 2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" h="26">
                  <a:moveTo>
                    <a:pt x="0" y="12"/>
                  </a:moveTo>
                  <a:lnTo>
                    <a:pt x="4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22" y="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0" y="1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16" name="Freeform 117"/>
            <p:cNvSpPr>
              <a:spLocks/>
            </p:cNvSpPr>
            <p:nvPr/>
          </p:nvSpPr>
          <p:spPr bwMode="gray">
            <a:xfrm>
              <a:off x="1177" y="3328"/>
              <a:ext cx="100" cy="96"/>
            </a:xfrm>
            <a:custGeom>
              <a:avLst/>
              <a:gdLst>
                <a:gd name="T0" fmla="*/ 18 w 100"/>
                <a:gd name="T1" fmla="*/ 26 h 96"/>
                <a:gd name="T2" fmla="*/ 34 w 100"/>
                <a:gd name="T3" fmla="*/ 16 h 96"/>
                <a:gd name="T4" fmla="*/ 36 w 100"/>
                <a:gd name="T5" fmla="*/ 10 h 96"/>
                <a:gd name="T6" fmla="*/ 78 w 100"/>
                <a:gd name="T7" fmla="*/ 8 h 96"/>
                <a:gd name="T8" fmla="*/ 100 w 100"/>
                <a:gd name="T9" fmla="*/ 18 h 96"/>
                <a:gd name="T10" fmla="*/ 100 w 100"/>
                <a:gd name="T11" fmla="*/ 48 h 96"/>
                <a:gd name="T12" fmla="*/ 90 w 100"/>
                <a:gd name="T13" fmla="*/ 76 h 96"/>
                <a:gd name="T14" fmla="*/ 72 w 100"/>
                <a:gd name="T15" fmla="*/ 92 h 96"/>
                <a:gd name="T16" fmla="*/ 42 w 100"/>
                <a:gd name="T17" fmla="*/ 96 h 96"/>
                <a:gd name="T18" fmla="*/ 40 w 100"/>
                <a:gd name="T19" fmla="*/ 94 h 96"/>
                <a:gd name="T20" fmla="*/ 34 w 100"/>
                <a:gd name="T21" fmla="*/ 88 h 96"/>
                <a:gd name="T22" fmla="*/ 32 w 100"/>
                <a:gd name="T23" fmla="*/ 88 h 96"/>
                <a:gd name="T24" fmla="*/ 28 w 100"/>
                <a:gd name="T25" fmla="*/ 86 h 96"/>
                <a:gd name="T26" fmla="*/ 26 w 100"/>
                <a:gd name="T27" fmla="*/ 80 h 96"/>
                <a:gd name="T28" fmla="*/ 20 w 100"/>
                <a:gd name="T29" fmla="*/ 74 h 96"/>
                <a:gd name="T30" fmla="*/ 20 w 100"/>
                <a:gd name="T31" fmla="*/ 74 h 96"/>
                <a:gd name="T32" fmla="*/ 18 w 100"/>
                <a:gd name="T33" fmla="*/ 68 h 96"/>
                <a:gd name="T34" fmla="*/ 12 w 100"/>
                <a:gd name="T35" fmla="*/ 58 h 96"/>
                <a:gd name="T36" fmla="*/ 4 w 100"/>
                <a:gd name="T37" fmla="*/ 46 h 96"/>
                <a:gd name="T38" fmla="*/ 0 w 100"/>
                <a:gd name="T39" fmla="*/ 28 h 96"/>
                <a:gd name="T40" fmla="*/ 2 w 100"/>
                <a:gd name="T41" fmla="*/ 38 h 96"/>
                <a:gd name="T42" fmla="*/ 6 w 100"/>
                <a:gd name="T43" fmla="*/ 50 h 96"/>
                <a:gd name="T44" fmla="*/ 10 w 100"/>
                <a:gd name="T45" fmla="*/ 56 h 96"/>
                <a:gd name="T46" fmla="*/ 12 w 100"/>
                <a:gd name="T47" fmla="*/ 58 h 96"/>
                <a:gd name="T48" fmla="*/ 16 w 100"/>
                <a:gd name="T49" fmla="*/ 64 h 96"/>
                <a:gd name="T50" fmla="*/ 20 w 100"/>
                <a:gd name="T51" fmla="*/ 72 h 96"/>
                <a:gd name="T52" fmla="*/ 20 w 100"/>
                <a:gd name="T53" fmla="*/ 74 h 96"/>
                <a:gd name="T54" fmla="*/ 26 w 100"/>
                <a:gd name="T55" fmla="*/ 80 h 96"/>
                <a:gd name="T56" fmla="*/ 28 w 100"/>
                <a:gd name="T57" fmla="*/ 86 h 96"/>
                <a:gd name="T58" fmla="*/ 32 w 100"/>
                <a:gd name="T59" fmla="*/ 88 h 96"/>
                <a:gd name="T60" fmla="*/ 34 w 100"/>
                <a:gd name="T61" fmla="*/ 88 h 96"/>
                <a:gd name="T62" fmla="*/ 40 w 100"/>
                <a:gd name="T63" fmla="*/ 94 h 96"/>
                <a:gd name="T64" fmla="*/ 42 w 100"/>
                <a:gd name="T65" fmla="*/ 96 h 9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"/>
                <a:gd name="T100" fmla="*/ 0 h 96"/>
                <a:gd name="T101" fmla="*/ 100 w 100"/>
                <a:gd name="T102" fmla="*/ 96 h 9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" h="96">
                  <a:moveTo>
                    <a:pt x="0" y="26"/>
                  </a:moveTo>
                  <a:lnTo>
                    <a:pt x="18" y="26"/>
                  </a:lnTo>
                  <a:lnTo>
                    <a:pt x="30" y="22"/>
                  </a:lnTo>
                  <a:lnTo>
                    <a:pt x="34" y="16"/>
                  </a:lnTo>
                  <a:lnTo>
                    <a:pt x="36" y="12"/>
                  </a:lnTo>
                  <a:lnTo>
                    <a:pt x="36" y="10"/>
                  </a:lnTo>
                  <a:lnTo>
                    <a:pt x="78" y="0"/>
                  </a:lnTo>
                  <a:lnTo>
                    <a:pt x="78" y="8"/>
                  </a:lnTo>
                  <a:lnTo>
                    <a:pt x="88" y="12"/>
                  </a:lnTo>
                  <a:lnTo>
                    <a:pt x="100" y="18"/>
                  </a:lnTo>
                  <a:lnTo>
                    <a:pt x="98" y="32"/>
                  </a:lnTo>
                  <a:lnTo>
                    <a:pt x="100" y="48"/>
                  </a:lnTo>
                  <a:lnTo>
                    <a:pt x="98" y="64"/>
                  </a:lnTo>
                  <a:lnTo>
                    <a:pt x="90" y="76"/>
                  </a:lnTo>
                  <a:lnTo>
                    <a:pt x="78" y="86"/>
                  </a:lnTo>
                  <a:lnTo>
                    <a:pt x="72" y="92"/>
                  </a:lnTo>
                  <a:lnTo>
                    <a:pt x="70" y="96"/>
                  </a:lnTo>
                  <a:lnTo>
                    <a:pt x="42" y="96"/>
                  </a:lnTo>
                  <a:lnTo>
                    <a:pt x="40" y="94"/>
                  </a:lnTo>
                  <a:lnTo>
                    <a:pt x="38" y="90"/>
                  </a:lnTo>
                  <a:lnTo>
                    <a:pt x="34" y="88"/>
                  </a:lnTo>
                  <a:lnTo>
                    <a:pt x="32" y="88"/>
                  </a:lnTo>
                  <a:lnTo>
                    <a:pt x="30" y="88"/>
                  </a:lnTo>
                  <a:lnTo>
                    <a:pt x="28" y="86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24" y="76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18" y="68"/>
                  </a:lnTo>
                  <a:lnTo>
                    <a:pt x="16" y="64"/>
                  </a:lnTo>
                  <a:lnTo>
                    <a:pt x="12" y="58"/>
                  </a:lnTo>
                  <a:lnTo>
                    <a:pt x="8" y="52"/>
                  </a:lnTo>
                  <a:lnTo>
                    <a:pt x="4" y="46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2" y="38"/>
                  </a:lnTo>
                  <a:lnTo>
                    <a:pt x="4" y="44"/>
                  </a:lnTo>
                  <a:lnTo>
                    <a:pt x="6" y="50"/>
                  </a:lnTo>
                  <a:lnTo>
                    <a:pt x="8" y="54"/>
                  </a:lnTo>
                  <a:lnTo>
                    <a:pt x="10" y="56"/>
                  </a:lnTo>
                  <a:lnTo>
                    <a:pt x="12" y="58"/>
                  </a:lnTo>
                  <a:lnTo>
                    <a:pt x="14" y="62"/>
                  </a:lnTo>
                  <a:lnTo>
                    <a:pt x="16" y="64"/>
                  </a:lnTo>
                  <a:lnTo>
                    <a:pt x="18" y="68"/>
                  </a:lnTo>
                  <a:lnTo>
                    <a:pt x="20" y="72"/>
                  </a:lnTo>
                  <a:lnTo>
                    <a:pt x="20" y="74"/>
                  </a:lnTo>
                  <a:lnTo>
                    <a:pt x="24" y="76"/>
                  </a:lnTo>
                  <a:lnTo>
                    <a:pt x="26" y="80"/>
                  </a:lnTo>
                  <a:lnTo>
                    <a:pt x="28" y="84"/>
                  </a:lnTo>
                  <a:lnTo>
                    <a:pt x="28" y="86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4" y="88"/>
                  </a:lnTo>
                  <a:lnTo>
                    <a:pt x="38" y="90"/>
                  </a:lnTo>
                  <a:lnTo>
                    <a:pt x="40" y="94"/>
                  </a:lnTo>
                  <a:lnTo>
                    <a:pt x="42" y="9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17" name="Freeform 118"/>
            <p:cNvSpPr>
              <a:spLocks/>
            </p:cNvSpPr>
            <p:nvPr/>
          </p:nvSpPr>
          <p:spPr bwMode="gray">
            <a:xfrm>
              <a:off x="681" y="2768"/>
              <a:ext cx="210" cy="200"/>
            </a:xfrm>
            <a:custGeom>
              <a:avLst/>
              <a:gdLst>
                <a:gd name="T0" fmla="*/ 74 w 210"/>
                <a:gd name="T1" fmla="*/ 0 h 200"/>
                <a:gd name="T2" fmla="*/ 74 w 210"/>
                <a:gd name="T3" fmla="*/ 0 h 200"/>
                <a:gd name="T4" fmla="*/ 72 w 210"/>
                <a:gd name="T5" fmla="*/ 2 h 200"/>
                <a:gd name="T6" fmla="*/ 78 w 210"/>
                <a:gd name="T7" fmla="*/ 114 h 200"/>
                <a:gd name="T8" fmla="*/ 80 w 210"/>
                <a:gd name="T9" fmla="*/ 120 h 200"/>
                <a:gd name="T10" fmla="*/ 82 w 210"/>
                <a:gd name="T11" fmla="*/ 128 h 200"/>
                <a:gd name="T12" fmla="*/ 24 w 210"/>
                <a:gd name="T13" fmla="*/ 130 h 200"/>
                <a:gd name="T14" fmla="*/ 22 w 210"/>
                <a:gd name="T15" fmla="*/ 132 h 200"/>
                <a:gd name="T16" fmla="*/ 18 w 210"/>
                <a:gd name="T17" fmla="*/ 134 h 200"/>
                <a:gd name="T18" fmla="*/ 16 w 210"/>
                <a:gd name="T19" fmla="*/ 132 h 200"/>
                <a:gd name="T20" fmla="*/ 14 w 210"/>
                <a:gd name="T21" fmla="*/ 132 h 200"/>
                <a:gd name="T22" fmla="*/ 12 w 210"/>
                <a:gd name="T23" fmla="*/ 136 h 200"/>
                <a:gd name="T24" fmla="*/ 12 w 210"/>
                <a:gd name="T25" fmla="*/ 140 h 200"/>
                <a:gd name="T26" fmla="*/ 10 w 210"/>
                <a:gd name="T27" fmla="*/ 144 h 200"/>
                <a:gd name="T28" fmla="*/ 8 w 210"/>
                <a:gd name="T29" fmla="*/ 146 h 200"/>
                <a:gd name="T30" fmla="*/ 6 w 210"/>
                <a:gd name="T31" fmla="*/ 150 h 200"/>
                <a:gd name="T32" fmla="*/ 2 w 210"/>
                <a:gd name="T33" fmla="*/ 154 h 200"/>
                <a:gd name="T34" fmla="*/ 0 w 210"/>
                <a:gd name="T35" fmla="*/ 156 h 200"/>
                <a:gd name="T36" fmla="*/ 0 w 210"/>
                <a:gd name="T37" fmla="*/ 164 h 200"/>
                <a:gd name="T38" fmla="*/ 2 w 210"/>
                <a:gd name="T39" fmla="*/ 172 h 200"/>
                <a:gd name="T40" fmla="*/ 2 w 210"/>
                <a:gd name="T41" fmla="*/ 174 h 200"/>
                <a:gd name="T42" fmla="*/ 4 w 210"/>
                <a:gd name="T43" fmla="*/ 176 h 200"/>
                <a:gd name="T44" fmla="*/ 10 w 210"/>
                <a:gd name="T45" fmla="*/ 178 h 200"/>
                <a:gd name="T46" fmla="*/ 14 w 210"/>
                <a:gd name="T47" fmla="*/ 180 h 200"/>
                <a:gd name="T48" fmla="*/ 22 w 210"/>
                <a:gd name="T49" fmla="*/ 182 h 200"/>
                <a:gd name="T50" fmla="*/ 24 w 210"/>
                <a:gd name="T51" fmla="*/ 182 h 200"/>
                <a:gd name="T52" fmla="*/ 30 w 210"/>
                <a:gd name="T53" fmla="*/ 182 h 200"/>
                <a:gd name="T54" fmla="*/ 30 w 210"/>
                <a:gd name="T55" fmla="*/ 176 h 200"/>
                <a:gd name="T56" fmla="*/ 32 w 210"/>
                <a:gd name="T57" fmla="*/ 176 h 200"/>
                <a:gd name="T58" fmla="*/ 38 w 210"/>
                <a:gd name="T59" fmla="*/ 174 h 200"/>
                <a:gd name="T60" fmla="*/ 44 w 210"/>
                <a:gd name="T61" fmla="*/ 178 h 200"/>
                <a:gd name="T62" fmla="*/ 44 w 210"/>
                <a:gd name="T63" fmla="*/ 182 h 200"/>
                <a:gd name="T64" fmla="*/ 48 w 210"/>
                <a:gd name="T65" fmla="*/ 190 h 200"/>
                <a:gd name="T66" fmla="*/ 56 w 210"/>
                <a:gd name="T67" fmla="*/ 198 h 200"/>
                <a:gd name="T68" fmla="*/ 60 w 210"/>
                <a:gd name="T69" fmla="*/ 200 h 200"/>
                <a:gd name="T70" fmla="*/ 70 w 210"/>
                <a:gd name="T71" fmla="*/ 198 h 200"/>
                <a:gd name="T72" fmla="*/ 74 w 210"/>
                <a:gd name="T73" fmla="*/ 196 h 200"/>
                <a:gd name="T74" fmla="*/ 78 w 210"/>
                <a:gd name="T75" fmla="*/ 192 h 200"/>
                <a:gd name="T76" fmla="*/ 84 w 210"/>
                <a:gd name="T77" fmla="*/ 196 h 200"/>
                <a:gd name="T78" fmla="*/ 86 w 210"/>
                <a:gd name="T79" fmla="*/ 196 h 200"/>
                <a:gd name="T80" fmla="*/ 90 w 210"/>
                <a:gd name="T81" fmla="*/ 196 h 200"/>
                <a:gd name="T82" fmla="*/ 92 w 210"/>
                <a:gd name="T83" fmla="*/ 194 h 200"/>
                <a:gd name="T84" fmla="*/ 94 w 210"/>
                <a:gd name="T85" fmla="*/ 186 h 200"/>
                <a:gd name="T86" fmla="*/ 98 w 210"/>
                <a:gd name="T87" fmla="*/ 176 h 200"/>
                <a:gd name="T88" fmla="*/ 102 w 210"/>
                <a:gd name="T89" fmla="*/ 170 h 200"/>
                <a:gd name="T90" fmla="*/ 106 w 210"/>
                <a:gd name="T91" fmla="*/ 166 h 200"/>
                <a:gd name="T92" fmla="*/ 114 w 210"/>
                <a:gd name="T93" fmla="*/ 164 h 200"/>
                <a:gd name="T94" fmla="*/ 130 w 210"/>
                <a:gd name="T95" fmla="*/ 162 h 200"/>
                <a:gd name="T96" fmla="*/ 148 w 210"/>
                <a:gd name="T97" fmla="*/ 156 h 200"/>
                <a:gd name="T98" fmla="*/ 154 w 210"/>
                <a:gd name="T99" fmla="*/ 150 h 200"/>
                <a:gd name="T100" fmla="*/ 162 w 210"/>
                <a:gd name="T101" fmla="*/ 150 h 200"/>
                <a:gd name="T102" fmla="*/ 176 w 210"/>
                <a:gd name="T103" fmla="*/ 148 h 200"/>
                <a:gd name="T104" fmla="*/ 180 w 210"/>
                <a:gd name="T105" fmla="*/ 148 h 200"/>
                <a:gd name="T106" fmla="*/ 186 w 210"/>
                <a:gd name="T107" fmla="*/ 142 h 200"/>
                <a:gd name="T108" fmla="*/ 196 w 210"/>
                <a:gd name="T109" fmla="*/ 132 h 200"/>
                <a:gd name="T110" fmla="*/ 202 w 210"/>
                <a:gd name="T111" fmla="*/ 120 h 200"/>
                <a:gd name="T112" fmla="*/ 208 w 210"/>
                <a:gd name="T113" fmla="*/ 92 h 200"/>
                <a:gd name="T114" fmla="*/ 202 w 210"/>
                <a:gd name="T115" fmla="*/ 74 h 200"/>
                <a:gd name="T116" fmla="*/ 170 w 210"/>
                <a:gd name="T117" fmla="*/ 58 h 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10"/>
                <a:gd name="T178" fmla="*/ 0 h 200"/>
                <a:gd name="T179" fmla="*/ 210 w 210"/>
                <a:gd name="T180" fmla="*/ 200 h 20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10" h="200">
                  <a:moveTo>
                    <a:pt x="94" y="0"/>
                  </a:moveTo>
                  <a:lnTo>
                    <a:pt x="74" y="0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8" y="114"/>
                  </a:lnTo>
                  <a:lnTo>
                    <a:pt x="80" y="118"/>
                  </a:lnTo>
                  <a:lnTo>
                    <a:pt x="80" y="120"/>
                  </a:lnTo>
                  <a:lnTo>
                    <a:pt x="82" y="124"/>
                  </a:lnTo>
                  <a:lnTo>
                    <a:pt x="82" y="128"/>
                  </a:lnTo>
                  <a:lnTo>
                    <a:pt x="76" y="136"/>
                  </a:lnTo>
                  <a:lnTo>
                    <a:pt x="24" y="130"/>
                  </a:lnTo>
                  <a:lnTo>
                    <a:pt x="22" y="132"/>
                  </a:lnTo>
                  <a:lnTo>
                    <a:pt x="20" y="134"/>
                  </a:lnTo>
                  <a:lnTo>
                    <a:pt x="18" y="134"/>
                  </a:lnTo>
                  <a:lnTo>
                    <a:pt x="16" y="132"/>
                  </a:lnTo>
                  <a:lnTo>
                    <a:pt x="14" y="132"/>
                  </a:lnTo>
                  <a:lnTo>
                    <a:pt x="12" y="134"/>
                  </a:lnTo>
                  <a:lnTo>
                    <a:pt x="12" y="136"/>
                  </a:lnTo>
                  <a:lnTo>
                    <a:pt x="12" y="138"/>
                  </a:lnTo>
                  <a:lnTo>
                    <a:pt x="12" y="140"/>
                  </a:lnTo>
                  <a:lnTo>
                    <a:pt x="12" y="144"/>
                  </a:lnTo>
                  <a:lnTo>
                    <a:pt x="10" y="144"/>
                  </a:lnTo>
                  <a:lnTo>
                    <a:pt x="8" y="144"/>
                  </a:lnTo>
                  <a:lnTo>
                    <a:pt x="8" y="146"/>
                  </a:lnTo>
                  <a:lnTo>
                    <a:pt x="8" y="148"/>
                  </a:lnTo>
                  <a:lnTo>
                    <a:pt x="6" y="150"/>
                  </a:lnTo>
                  <a:lnTo>
                    <a:pt x="4" y="154"/>
                  </a:lnTo>
                  <a:lnTo>
                    <a:pt x="2" y="154"/>
                  </a:lnTo>
                  <a:lnTo>
                    <a:pt x="0" y="154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2" y="168"/>
                  </a:lnTo>
                  <a:lnTo>
                    <a:pt x="2" y="172"/>
                  </a:lnTo>
                  <a:lnTo>
                    <a:pt x="2" y="174"/>
                  </a:lnTo>
                  <a:lnTo>
                    <a:pt x="2" y="176"/>
                  </a:lnTo>
                  <a:lnTo>
                    <a:pt x="4" y="176"/>
                  </a:lnTo>
                  <a:lnTo>
                    <a:pt x="6" y="178"/>
                  </a:lnTo>
                  <a:lnTo>
                    <a:pt x="10" y="178"/>
                  </a:lnTo>
                  <a:lnTo>
                    <a:pt x="14" y="180"/>
                  </a:lnTo>
                  <a:lnTo>
                    <a:pt x="18" y="182"/>
                  </a:lnTo>
                  <a:lnTo>
                    <a:pt x="22" y="182"/>
                  </a:lnTo>
                  <a:lnTo>
                    <a:pt x="24" y="182"/>
                  </a:lnTo>
                  <a:lnTo>
                    <a:pt x="28" y="182"/>
                  </a:lnTo>
                  <a:lnTo>
                    <a:pt x="30" y="182"/>
                  </a:lnTo>
                  <a:lnTo>
                    <a:pt x="30" y="180"/>
                  </a:lnTo>
                  <a:lnTo>
                    <a:pt x="30" y="176"/>
                  </a:lnTo>
                  <a:lnTo>
                    <a:pt x="32" y="176"/>
                  </a:lnTo>
                  <a:lnTo>
                    <a:pt x="36" y="174"/>
                  </a:lnTo>
                  <a:lnTo>
                    <a:pt x="38" y="174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4" y="180"/>
                  </a:lnTo>
                  <a:lnTo>
                    <a:pt x="44" y="182"/>
                  </a:lnTo>
                  <a:lnTo>
                    <a:pt x="46" y="186"/>
                  </a:lnTo>
                  <a:lnTo>
                    <a:pt x="48" y="190"/>
                  </a:lnTo>
                  <a:lnTo>
                    <a:pt x="50" y="194"/>
                  </a:lnTo>
                  <a:lnTo>
                    <a:pt x="56" y="198"/>
                  </a:lnTo>
                  <a:lnTo>
                    <a:pt x="60" y="200"/>
                  </a:lnTo>
                  <a:lnTo>
                    <a:pt x="64" y="200"/>
                  </a:lnTo>
                  <a:lnTo>
                    <a:pt x="70" y="198"/>
                  </a:lnTo>
                  <a:lnTo>
                    <a:pt x="74" y="196"/>
                  </a:lnTo>
                  <a:lnTo>
                    <a:pt x="76" y="194"/>
                  </a:lnTo>
                  <a:lnTo>
                    <a:pt x="78" y="192"/>
                  </a:lnTo>
                  <a:lnTo>
                    <a:pt x="82" y="192"/>
                  </a:lnTo>
                  <a:lnTo>
                    <a:pt x="84" y="196"/>
                  </a:lnTo>
                  <a:lnTo>
                    <a:pt x="86" y="196"/>
                  </a:lnTo>
                  <a:lnTo>
                    <a:pt x="88" y="198"/>
                  </a:lnTo>
                  <a:lnTo>
                    <a:pt x="90" y="196"/>
                  </a:lnTo>
                  <a:lnTo>
                    <a:pt x="92" y="194"/>
                  </a:lnTo>
                  <a:lnTo>
                    <a:pt x="92" y="190"/>
                  </a:lnTo>
                  <a:lnTo>
                    <a:pt x="94" y="186"/>
                  </a:lnTo>
                  <a:lnTo>
                    <a:pt x="96" y="180"/>
                  </a:lnTo>
                  <a:lnTo>
                    <a:pt x="98" y="176"/>
                  </a:lnTo>
                  <a:lnTo>
                    <a:pt x="100" y="172"/>
                  </a:lnTo>
                  <a:lnTo>
                    <a:pt x="102" y="170"/>
                  </a:lnTo>
                  <a:lnTo>
                    <a:pt x="102" y="168"/>
                  </a:lnTo>
                  <a:lnTo>
                    <a:pt x="106" y="166"/>
                  </a:lnTo>
                  <a:lnTo>
                    <a:pt x="108" y="164"/>
                  </a:lnTo>
                  <a:lnTo>
                    <a:pt x="114" y="164"/>
                  </a:lnTo>
                  <a:lnTo>
                    <a:pt x="120" y="164"/>
                  </a:lnTo>
                  <a:lnTo>
                    <a:pt x="130" y="162"/>
                  </a:lnTo>
                  <a:lnTo>
                    <a:pt x="140" y="160"/>
                  </a:lnTo>
                  <a:lnTo>
                    <a:pt x="148" y="156"/>
                  </a:lnTo>
                  <a:lnTo>
                    <a:pt x="152" y="150"/>
                  </a:lnTo>
                  <a:lnTo>
                    <a:pt x="154" y="150"/>
                  </a:lnTo>
                  <a:lnTo>
                    <a:pt x="158" y="150"/>
                  </a:lnTo>
                  <a:lnTo>
                    <a:pt x="162" y="150"/>
                  </a:lnTo>
                  <a:lnTo>
                    <a:pt x="168" y="150"/>
                  </a:lnTo>
                  <a:lnTo>
                    <a:pt x="176" y="148"/>
                  </a:lnTo>
                  <a:lnTo>
                    <a:pt x="180" y="148"/>
                  </a:lnTo>
                  <a:lnTo>
                    <a:pt x="182" y="146"/>
                  </a:lnTo>
                  <a:lnTo>
                    <a:pt x="186" y="142"/>
                  </a:lnTo>
                  <a:lnTo>
                    <a:pt x="192" y="138"/>
                  </a:lnTo>
                  <a:lnTo>
                    <a:pt x="196" y="132"/>
                  </a:lnTo>
                  <a:lnTo>
                    <a:pt x="200" y="124"/>
                  </a:lnTo>
                  <a:lnTo>
                    <a:pt x="202" y="120"/>
                  </a:lnTo>
                  <a:lnTo>
                    <a:pt x="204" y="108"/>
                  </a:lnTo>
                  <a:lnTo>
                    <a:pt x="208" y="92"/>
                  </a:lnTo>
                  <a:lnTo>
                    <a:pt x="210" y="72"/>
                  </a:lnTo>
                  <a:lnTo>
                    <a:pt x="202" y="74"/>
                  </a:lnTo>
                  <a:lnTo>
                    <a:pt x="198" y="58"/>
                  </a:lnTo>
                  <a:lnTo>
                    <a:pt x="170" y="58"/>
                  </a:lnTo>
                  <a:lnTo>
                    <a:pt x="94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18" name="Freeform 119"/>
            <p:cNvSpPr>
              <a:spLocks/>
            </p:cNvSpPr>
            <p:nvPr/>
          </p:nvSpPr>
          <p:spPr bwMode="gray">
            <a:xfrm>
              <a:off x="1169" y="2688"/>
              <a:ext cx="138" cy="150"/>
            </a:xfrm>
            <a:custGeom>
              <a:avLst/>
              <a:gdLst>
                <a:gd name="T0" fmla="*/ 0 w 138"/>
                <a:gd name="T1" fmla="*/ 150 h 150"/>
                <a:gd name="T2" fmla="*/ 0 w 138"/>
                <a:gd name="T3" fmla="*/ 0 h 150"/>
                <a:gd name="T4" fmla="*/ 2 w 138"/>
                <a:gd name="T5" fmla="*/ 0 h 150"/>
                <a:gd name="T6" fmla="*/ 6 w 138"/>
                <a:gd name="T7" fmla="*/ 2 h 150"/>
                <a:gd name="T8" fmla="*/ 12 w 138"/>
                <a:gd name="T9" fmla="*/ 2 h 150"/>
                <a:gd name="T10" fmla="*/ 18 w 138"/>
                <a:gd name="T11" fmla="*/ 2 h 150"/>
                <a:gd name="T12" fmla="*/ 22 w 138"/>
                <a:gd name="T13" fmla="*/ 2 h 150"/>
                <a:gd name="T14" fmla="*/ 26 w 138"/>
                <a:gd name="T15" fmla="*/ 4 h 150"/>
                <a:gd name="T16" fmla="*/ 28 w 138"/>
                <a:gd name="T17" fmla="*/ 4 h 150"/>
                <a:gd name="T18" fmla="*/ 30 w 138"/>
                <a:gd name="T19" fmla="*/ 6 h 150"/>
                <a:gd name="T20" fmla="*/ 34 w 138"/>
                <a:gd name="T21" fmla="*/ 8 h 150"/>
                <a:gd name="T22" fmla="*/ 38 w 138"/>
                <a:gd name="T23" fmla="*/ 10 h 150"/>
                <a:gd name="T24" fmla="*/ 44 w 138"/>
                <a:gd name="T25" fmla="*/ 10 h 150"/>
                <a:gd name="T26" fmla="*/ 68 w 138"/>
                <a:gd name="T27" fmla="*/ 4 h 150"/>
                <a:gd name="T28" fmla="*/ 68 w 138"/>
                <a:gd name="T29" fmla="*/ 4 h 150"/>
                <a:gd name="T30" fmla="*/ 70 w 138"/>
                <a:gd name="T31" fmla="*/ 4 h 150"/>
                <a:gd name="T32" fmla="*/ 72 w 138"/>
                <a:gd name="T33" fmla="*/ 2 h 150"/>
                <a:gd name="T34" fmla="*/ 76 w 138"/>
                <a:gd name="T35" fmla="*/ 2 h 150"/>
                <a:gd name="T36" fmla="*/ 80 w 138"/>
                <a:gd name="T37" fmla="*/ 4 h 150"/>
                <a:gd name="T38" fmla="*/ 86 w 138"/>
                <a:gd name="T39" fmla="*/ 6 h 150"/>
                <a:gd name="T40" fmla="*/ 86 w 138"/>
                <a:gd name="T41" fmla="*/ 6 h 150"/>
                <a:gd name="T42" fmla="*/ 86 w 138"/>
                <a:gd name="T43" fmla="*/ 10 h 150"/>
                <a:gd name="T44" fmla="*/ 86 w 138"/>
                <a:gd name="T45" fmla="*/ 14 h 150"/>
                <a:gd name="T46" fmla="*/ 88 w 138"/>
                <a:gd name="T47" fmla="*/ 20 h 150"/>
                <a:gd name="T48" fmla="*/ 92 w 138"/>
                <a:gd name="T49" fmla="*/ 26 h 150"/>
                <a:gd name="T50" fmla="*/ 92 w 138"/>
                <a:gd name="T51" fmla="*/ 30 h 150"/>
                <a:gd name="T52" fmla="*/ 98 w 138"/>
                <a:gd name="T53" fmla="*/ 40 h 150"/>
                <a:gd name="T54" fmla="*/ 106 w 138"/>
                <a:gd name="T55" fmla="*/ 56 h 150"/>
                <a:gd name="T56" fmla="*/ 114 w 138"/>
                <a:gd name="T57" fmla="*/ 74 h 150"/>
                <a:gd name="T58" fmla="*/ 122 w 138"/>
                <a:gd name="T59" fmla="*/ 92 h 150"/>
                <a:gd name="T60" fmla="*/ 130 w 138"/>
                <a:gd name="T61" fmla="*/ 108 h 150"/>
                <a:gd name="T62" fmla="*/ 136 w 138"/>
                <a:gd name="T63" fmla="*/ 122 h 150"/>
                <a:gd name="T64" fmla="*/ 138 w 138"/>
                <a:gd name="T65" fmla="*/ 128 h 150"/>
                <a:gd name="T66" fmla="*/ 138 w 138"/>
                <a:gd name="T67" fmla="*/ 130 h 150"/>
                <a:gd name="T68" fmla="*/ 136 w 138"/>
                <a:gd name="T69" fmla="*/ 132 h 150"/>
                <a:gd name="T70" fmla="*/ 132 w 138"/>
                <a:gd name="T71" fmla="*/ 138 h 150"/>
                <a:gd name="T72" fmla="*/ 126 w 138"/>
                <a:gd name="T73" fmla="*/ 142 h 150"/>
                <a:gd name="T74" fmla="*/ 120 w 138"/>
                <a:gd name="T75" fmla="*/ 146 h 150"/>
                <a:gd name="T76" fmla="*/ 110 w 138"/>
                <a:gd name="T77" fmla="*/ 150 h 150"/>
                <a:gd name="T78" fmla="*/ 0 w 138"/>
                <a:gd name="T79" fmla="*/ 150 h 15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8"/>
                <a:gd name="T121" fmla="*/ 0 h 150"/>
                <a:gd name="T122" fmla="*/ 138 w 138"/>
                <a:gd name="T123" fmla="*/ 150 h 15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8" h="150">
                  <a:moveTo>
                    <a:pt x="0" y="15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6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4" y="8"/>
                  </a:lnTo>
                  <a:lnTo>
                    <a:pt x="38" y="10"/>
                  </a:lnTo>
                  <a:lnTo>
                    <a:pt x="44" y="10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6" y="6"/>
                  </a:lnTo>
                  <a:lnTo>
                    <a:pt x="86" y="10"/>
                  </a:lnTo>
                  <a:lnTo>
                    <a:pt x="86" y="14"/>
                  </a:lnTo>
                  <a:lnTo>
                    <a:pt x="88" y="20"/>
                  </a:lnTo>
                  <a:lnTo>
                    <a:pt x="92" y="26"/>
                  </a:lnTo>
                  <a:lnTo>
                    <a:pt x="92" y="30"/>
                  </a:lnTo>
                  <a:lnTo>
                    <a:pt x="98" y="40"/>
                  </a:lnTo>
                  <a:lnTo>
                    <a:pt x="106" y="56"/>
                  </a:lnTo>
                  <a:lnTo>
                    <a:pt x="114" y="74"/>
                  </a:lnTo>
                  <a:lnTo>
                    <a:pt x="122" y="92"/>
                  </a:lnTo>
                  <a:lnTo>
                    <a:pt x="130" y="108"/>
                  </a:lnTo>
                  <a:lnTo>
                    <a:pt x="136" y="122"/>
                  </a:lnTo>
                  <a:lnTo>
                    <a:pt x="138" y="128"/>
                  </a:lnTo>
                  <a:lnTo>
                    <a:pt x="138" y="130"/>
                  </a:lnTo>
                  <a:lnTo>
                    <a:pt x="136" y="132"/>
                  </a:lnTo>
                  <a:lnTo>
                    <a:pt x="132" y="138"/>
                  </a:lnTo>
                  <a:lnTo>
                    <a:pt x="126" y="142"/>
                  </a:lnTo>
                  <a:lnTo>
                    <a:pt x="120" y="146"/>
                  </a:lnTo>
                  <a:lnTo>
                    <a:pt x="110" y="150"/>
                  </a:lnTo>
                  <a:lnTo>
                    <a:pt x="0" y="15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19" name="Freeform 120"/>
            <p:cNvSpPr>
              <a:spLocks/>
            </p:cNvSpPr>
            <p:nvPr/>
          </p:nvSpPr>
          <p:spPr bwMode="gray">
            <a:xfrm>
              <a:off x="1255" y="2692"/>
              <a:ext cx="40" cy="50"/>
            </a:xfrm>
            <a:custGeom>
              <a:avLst/>
              <a:gdLst>
                <a:gd name="T0" fmla="*/ 0 w 40"/>
                <a:gd name="T1" fmla="*/ 0 h 50"/>
                <a:gd name="T2" fmla="*/ 0 w 40"/>
                <a:gd name="T3" fmla="*/ 8 h 50"/>
                <a:gd name="T4" fmla="*/ 0 w 40"/>
                <a:gd name="T5" fmla="*/ 10 h 50"/>
                <a:gd name="T6" fmla="*/ 2 w 40"/>
                <a:gd name="T7" fmla="*/ 12 h 50"/>
                <a:gd name="T8" fmla="*/ 2 w 40"/>
                <a:gd name="T9" fmla="*/ 16 h 50"/>
                <a:gd name="T10" fmla="*/ 4 w 40"/>
                <a:gd name="T11" fmla="*/ 20 h 50"/>
                <a:gd name="T12" fmla="*/ 6 w 40"/>
                <a:gd name="T13" fmla="*/ 24 h 50"/>
                <a:gd name="T14" fmla="*/ 8 w 40"/>
                <a:gd name="T15" fmla="*/ 28 h 50"/>
                <a:gd name="T16" fmla="*/ 10 w 40"/>
                <a:gd name="T17" fmla="*/ 30 h 50"/>
                <a:gd name="T18" fmla="*/ 14 w 40"/>
                <a:gd name="T19" fmla="*/ 34 h 50"/>
                <a:gd name="T20" fmla="*/ 16 w 40"/>
                <a:gd name="T21" fmla="*/ 38 h 50"/>
                <a:gd name="T22" fmla="*/ 22 w 40"/>
                <a:gd name="T23" fmla="*/ 42 h 50"/>
                <a:gd name="T24" fmla="*/ 26 w 40"/>
                <a:gd name="T25" fmla="*/ 44 h 50"/>
                <a:gd name="T26" fmla="*/ 30 w 40"/>
                <a:gd name="T27" fmla="*/ 48 h 50"/>
                <a:gd name="T28" fmla="*/ 32 w 40"/>
                <a:gd name="T29" fmla="*/ 50 h 50"/>
                <a:gd name="T30" fmla="*/ 32 w 40"/>
                <a:gd name="T31" fmla="*/ 50 h 50"/>
                <a:gd name="T32" fmla="*/ 34 w 40"/>
                <a:gd name="T33" fmla="*/ 50 h 50"/>
                <a:gd name="T34" fmla="*/ 36 w 40"/>
                <a:gd name="T35" fmla="*/ 48 h 50"/>
                <a:gd name="T36" fmla="*/ 38 w 40"/>
                <a:gd name="T37" fmla="*/ 44 h 50"/>
                <a:gd name="T38" fmla="*/ 40 w 40"/>
                <a:gd name="T39" fmla="*/ 32 h 50"/>
                <a:gd name="T40" fmla="*/ 38 w 40"/>
                <a:gd name="T41" fmla="*/ 28 h 50"/>
                <a:gd name="T42" fmla="*/ 32 w 40"/>
                <a:gd name="T43" fmla="*/ 18 h 50"/>
                <a:gd name="T44" fmla="*/ 26 w 40"/>
                <a:gd name="T45" fmla="*/ 8 h 50"/>
                <a:gd name="T46" fmla="*/ 22 w 40"/>
                <a:gd name="T47" fmla="*/ 0 h 50"/>
                <a:gd name="T48" fmla="*/ 22 w 40"/>
                <a:gd name="T49" fmla="*/ 0 h 50"/>
                <a:gd name="T50" fmla="*/ 18 w 40"/>
                <a:gd name="T51" fmla="*/ 0 h 50"/>
                <a:gd name="T52" fmla="*/ 12 w 40"/>
                <a:gd name="T53" fmla="*/ 0 h 50"/>
                <a:gd name="T54" fmla="*/ 8 w 40"/>
                <a:gd name="T55" fmla="*/ 0 h 50"/>
                <a:gd name="T56" fmla="*/ 2 w 40"/>
                <a:gd name="T57" fmla="*/ 0 h 50"/>
                <a:gd name="T58" fmla="*/ 0 w 40"/>
                <a:gd name="T59" fmla="*/ 0 h 5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"/>
                <a:gd name="T91" fmla="*/ 0 h 50"/>
                <a:gd name="T92" fmla="*/ 40 w 40"/>
                <a:gd name="T93" fmla="*/ 50 h 5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" h="50">
                  <a:moveTo>
                    <a:pt x="0" y="0"/>
                  </a:moveTo>
                  <a:lnTo>
                    <a:pt x="0" y="8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8"/>
                  </a:lnTo>
                  <a:lnTo>
                    <a:pt x="10" y="30"/>
                  </a:lnTo>
                  <a:lnTo>
                    <a:pt x="14" y="34"/>
                  </a:lnTo>
                  <a:lnTo>
                    <a:pt x="16" y="38"/>
                  </a:lnTo>
                  <a:lnTo>
                    <a:pt x="22" y="42"/>
                  </a:lnTo>
                  <a:lnTo>
                    <a:pt x="26" y="44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4" y="50"/>
                  </a:lnTo>
                  <a:lnTo>
                    <a:pt x="36" y="48"/>
                  </a:lnTo>
                  <a:lnTo>
                    <a:pt x="38" y="44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2" y="18"/>
                  </a:lnTo>
                  <a:lnTo>
                    <a:pt x="26" y="8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20" name="Freeform 121"/>
            <p:cNvSpPr>
              <a:spLocks/>
            </p:cNvSpPr>
            <p:nvPr/>
          </p:nvSpPr>
          <p:spPr bwMode="gray">
            <a:xfrm>
              <a:off x="1393" y="3266"/>
              <a:ext cx="86" cy="182"/>
            </a:xfrm>
            <a:custGeom>
              <a:avLst/>
              <a:gdLst>
                <a:gd name="T0" fmla="*/ 78 w 86"/>
                <a:gd name="T1" fmla="*/ 0 h 182"/>
                <a:gd name="T2" fmla="*/ 72 w 86"/>
                <a:gd name="T3" fmla="*/ 4 h 182"/>
                <a:gd name="T4" fmla="*/ 64 w 86"/>
                <a:gd name="T5" fmla="*/ 12 h 182"/>
                <a:gd name="T6" fmla="*/ 60 w 86"/>
                <a:gd name="T7" fmla="*/ 20 h 182"/>
                <a:gd name="T8" fmla="*/ 56 w 86"/>
                <a:gd name="T9" fmla="*/ 24 h 182"/>
                <a:gd name="T10" fmla="*/ 48 w 86"/>
                <a:gd name="T11" fmla="*/ 32 h 182"/>
                <a:gd name="T12" fmla="*/ 40 w 86"/>
                <a:gd name="T13" fmla="*/ 42 h 182"/>
                <a:gd name="T14" fmla="*/ 34 w 86"/>
                <a:gd name="T15" fmla="*/ 50 h 182"/>
                <a:gd name="T16" fmla="*/ 28 w 86"/>
                <a:gd name="T17" fmla="*/ 54 h 182"/>
                <a:gd name="T18" fmla="*/ 24 w 86"/>
                <a:gd name="T19" fmla="*/ 54 h 182"/>
                <a:gd name="T20" fmla="*/ 22 w 86"/>
                <a:gd name="T21" fmla="*/ 54 h 182"/>
                <a:gd name="T22" fmla="*/ 16 w 86"/>
                <a:gd name="T23" fmla="*/ 54 h 182"/>
                <a:gd name="T24" fmla="*/ 10 w 86"/>
                <a:gd name="T25" fmla="*/ 60 h 182"/>
                <a:gd name="T26" fmla="*/ 6 w 86"/>
                <a:gd name="T27" fmla="*/ 68 h 182"/>
                <a:gd name="T28" fmla="*/ 6 w 86"/>
                <a:gd name="T29" fmla="*/ 82 h 182"/>
                <a:gd name="T30" fmla="*/ 4 w 86"/>
                <a:gd name="T31" fmla="*/ 90 h 182"/>
                <a:gd name="T32" fmla="*/ 6 w 86"/>
                <a:gd name="T33" fmla="*/ 92 h 182"/>
                <a:gd name="T34" fmla="*/ 8 w 86"/>
                <a:gd name="T35" fmla="*/ 92 h 182"/>
                <a:gd name="T36" fmla="*/ 14 w 86"/>
                <a:gd name="T37" fmla="*/ 100 h 182"/>
                <a:gd name="T38" fmla="*/ 14 w 86"/>
                <a:gd name="T39" fmla="*/ 106 h 182"/>
                <a:gd name="T40" fmla="*/ 10 w 86"/>
                <a:gd name="T41" fmla="*/ 110 h 182"/>
                <a:gd name="T42" fmla="*/ 6 w 86"/>
                <a:gd name="T43" fmla="*/ 116 h 182"/>
                <a:gd name="T44" fmla="*/ 0 w 86"/>
                <a:gd name="T45" fmla="*/ 138 h 182"/>
                <a:gd name="T46" fmla="*/ 6 w 86"/>
                <a:gd name="T47" fmla="*/ 172 h 182"/>
                <a:gd name="T48" fmla="*/ 8 w 86"/>
                <a:gd name="T49" fmla="*/ 172 h 182"/>
                <a:gd name="T50" fmla="*/ 16 w 86"/>
                <a:gd name="T51" fmla="*/ 172 h 182"/>
                <a:gd name="T52" fmla="*/ 22 w 86"/>
                <a:gd name="T53" fmla="*/ 172 h 182"/>
                <a:gd name="T54" fmla="*/ 20 w 86"/>
                <a:gd name="T55" fmla="*/ 174 h 182"/>
                <a:gd name="T56" fmla="*/ 24 w 86"/>
                <a:gd name="T57" fmla="*/ 178 h 182"/>
                <a:gd name="T58" fmla="*/ 28 w 86"/>
                <a:gd name="T59" fmla="*/ 182 h 182"/>
                <a:gd name="T60" fmla="*/ 36 w 86"/>
                <a:gd name="T61" fmla="*/ 182 h 182"/>
                <a:gd name="T62" fmla="*/ 44 w 86"/>
                <a:gd name="T63" fmla="*/ 178 h 182"/>
                <a:gd name="T64" fmla="*/ 50 w 86"/>
                <a:gd name="T65" fmla="*/ 164 h 182"/>
                <a:gd name="T66" fmla="*/ 58 w 86"/>
                <a:gd name="T67" fmla="*/ 134 h 182"/>
                <a:gd name="T68" fmla="*/ 58 w 86"/>
                <a:gd name="T69" fmla="*/ 126 h 182"/>
                <a:gd name="T70" fmla="*/ 60 w 86"/>
                <a:gd name="T71" fmla="*/ 120 h 182"/>
                <a:gd name="T72" fmla="*/ 66 w 86"/>
                <a:gd name="T73" fmla="*/ 108 h 182"/>
                <a:gd name="T74" fmla="*/ 72 w 86"/>
                <a:gd name="T75" fmla="*/ 82 h 182"/>
                <a:gd name="T76" fmla="*/ 78 w 86"/>
                <a:gd name="T77" fmla="*/ 54 h 182"/>
                <a:gd name="T78" fmla="*/ 78 w 86"/>
                <a:gd name="T79" fmla="*/ 50 h 182"/>
                <a:gd name="T80" fmla="*/ 82 w 86"/>
                <a:gd name="T81" fmla="*/ 40 h 182"/>
                <a:gd name="T82" fmla="*/ 84 w 86"/>
                <a:gd name="T83" fmla="*/ 28 h 182"/>
                <a:gd name="T84" fmla="*/ 84 w 86"/>
                <a:gd name="T85" fmla="*/ 20 h 182"/>
                <a:gd name="T86" fmla="*/ 86 w 86"/>
                <a:gd name="T87" fmla="*/ 12 h 182"/>
                <a:gd name="T88" fmla="*/ 86 w 86"/>
                <a:gd name="T89" fmla="*/ 4 h 182"/>
                <a:gd name="T90" fmla="*/ 78 w 86"/>
                <a:gd name="T91" fmla="*/ 0 h 18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6"/>
                <a:gd name="T139" fmla="*/ 0 h 182"/>
                <a:gd name="T140" fmla="*/ 86 w 86"/>
                <a:gd name="T141" fmla="*/ 182 h 18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6" h="182">
                  <a:moveTo>
                    <a:pt x="78" y="0"/>
                  </a:moveTo>
                  <a:lnTo>
                    <a:pt x="78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4" y="12"/>
                  </a:lnTo>
                  <a:lnTo>
                    <a:pt x="62" y="20"/>
                  </a:lnTo>
                  <a:lnTo>
                    <a:pt x="60" y="20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2" y="28"/>
                  </a:lnTo>
                  <a:lnTo>
                    <a:pt x="48" y="32"/>
                  </a:lnTo>
                  <a:lnTo>
                    <a:pt x="44" y="36"/>
                  </a:lnTo>
                  <a:lnTo>
                    <a:pt x="40" y="42"/>
                  </a:lnTo>
                  <a:lnTo>
                    <a:pt x="38" y="46"/>
                  </a:lnTo>
                  <a:lnTo>
                    <a:pt x="34" y="50"/>
                  </a:lnTo>
                  <a:lnTo>
                    <a:pt x="30" y="52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4" y="54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16" y="54"/>
                  </a:lnTo>
                  <a:lnTo>
                    <a:pt x="14" y="56"/>
                  </a:lnTo>
                  <a:lnTo>
                    <a:pt x="10" y="60"/>
                  </a:lnTo>
                  <a:lnTo>
                    <a:pt x="8" y="64"/>
                  </a:lnTo>
                  <a:lnTo>
                    <a:pt x="6" y="68"/>
                  </a:lnTo>
                  <a:lnTo>
                    <a:pt x="6" y="76"/>
                  </a:lnTo>
                  <a:lnTo>
                    <a:pt x="6" y="82"/>
                  </a:lnTo>
                  <a:lnTo>
                    <a:pt x="6" y="88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4" y="100"/>
                  </a:lnTo>
                  <a:lnTo>
                    <a:pt x="14" y="102"/>
                  </a:lnTo>
                  <a:lnTo>
                    <a:pt x="14" y="106"/>
                  </a:lnTo>
                  <a:lnTo>
                    <a:pt x="12" y="108"/>
                  </a:lnTo>
                  <a:lnTo>
                    <a:pt x="10" y="110"/>
                  </a:lnTo>
                  <a:lnTo>
                    <a:pt x="8" y="112"/>
                  </a:lnTo>
                  <a:lnTo>
                    <a:pt x="6" y="116"/>
                  </a:lnTo>
                  <a:lnTo>
                    <a:pt x="2" y="124"/>
                  </a:lnTo>
                  <a:lnTo>
                    <a:pt x="0" y="138"/>
                  </a:lnTo>
                  <a:lnTo>
                    <a:pt x="0" y="154"/>
                  </a:lnTo>
                  <a:lnTo>
                    <a:pt x="6" y="172"/>
                  </a:lnTo>
                  <a:lnTo>
                    <a:pt x="8" y="172"/>
                  </a:lnTo>
                  <a:lnTo>
                    <a:pt x="12" y="172"/>
                  </a:lnTo>
                  <a:lnTo>
                    <a:pt x="16" y="172"/>
                  </a:lnTo>
                  <a:lnTo>
                    <a:pt x="20" y="172"/>
                  </a:lnTo>
                  <a:lnTo>
                    <a:pt x="22" y="172"/>
                  </a:lnTo>
                  <a:lnTo>
                    <a:pt x="20" y="174"/>
                  </a:lnTo>
                  <a:lnTo>
                    <a:pt x="22" y="176"/>
                  </a:lnTo>
                  <a:lnTo>
                    <a:pt x="24" y="178"/>
                  </a:lnTo>
                  <a:lnTo>
                    <a:pt x="26" y="180"/>
                  </a:lnTo>
                  <a:lnTo>
                    <a:pt x="28" y="182"/>
                  </a:lnTo>
                  <a:lnTo>
                    <a:pt x="32" y="182"/>
                  </a:lnTo>
                  <a:lnTo>
                    <a:pt x="36" y="182"/>
                  </a:lnTo>
                  <a:lnTo>
                    <a:pt x="40" y="182"/>
                  </a:lnTo>
                  <a:lnTo>
                    <a:pt x="44" y="178"/>
                  </a:lnTo>
                  <a:lnTo>
                    <a:pt x="46" y="172"/>
                  </a:lnTo>
                  <a:lnTo>
                    <a:pt x="50" y="164"/>
                  </a:lnTo>
                  <a:lnTo>
                    <a:pt x="56" y="146"/>
                  </a:lnTo>
                  <a:lnTo>
                    <a:pt x="58" y="134"/>
                  </a:lnTo>
                  <a:lnTo>
                    <a:pt x="60" y="128"/>
                  </a:lnTo>
                  <a:lnTo>
                    <a:pt x="58" y="126"/>
                  </a:lnTo>
                  <a:lnTo>
                    <a:pt x="58" y="124"/>
                  </a:lnTo>
                  <a:lnTo>
                    <a:pt x="60" y="120"/>
                  </a:lnTo>
                  <a:lnTo>
                    <a:pt x="62" y="114"/>
                  </a:lnTo>
                  <a:lnTo>
                    <a:pt x="66" y="108"/>
                  </a:lnTo>
                  <a:lnTo>
                    <a:pt x="70" y="98"/>
                  </a:lnTo>
                  <a:lnTo>
                    <a:pt x="72" y="82"/>
                  </a:lnTo>
                  <a:lnTo>
                    <a:pt x="76" y="66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78" y="50"/>
                  </a:lnTo>
                  <a:lnTo>
                    <a:pt x="80" y="44"/>
                  </a:lnTo>
                  <a:lnTo>
                    <a:pt x="82" y="40"/>
                  </a:lnTo>
                  <a:lnTo>
                    <a:pt x="82" y="34"/>
                  </a:lnTo>
                  <a:lnTo>
                    <a:pt x="84" y="28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6" y="16"/>
                  </a:lnTo>
                  <a:lnTo>
                    <a:pt x="86" y="12"/>
                  </a:lnTo>
                  <a:lnTo>
                    <a:pt x="86" y="8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78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21" name="Freeform 122"/>
            <p:cNvSpPr>
              <a:spLocks/>
            </p:cNvSpPr>
            <p:nvPr/>
          </p:nvSpPr>
          <p:spPr bwMode="gray">
            <a:xfrm>
              <a:off x="2677" y="3726"/>
              <a:ext cx="58" cy="56"/>
            </a:xfrm>
            <a:custGeom>
              <a:avLst/>
              <a:gdLst>
                <a:gd name="T0" fmla="*/ 10 w 58"/>
                <a:gd name="T1" fmla="*/ 2 h 56"/>
                <a:gd name="T2" fmla="*/ 10 w 58"/>
                <a:gd name="T3" fmla="*/ 2 h 56"/>
                <a:gd name="T4" fmla="*/ 8 w 58"/>
                <a:gd name="T5" fmla="*/ 2 h 56"/>
                <a:gd name="T6" fmla="*/ 6 w 58"/>
                <a:gd name="T7" fmla="*/ 2 h 56"/>
                <a:gd name="T8" fmla="*/ 4 w 58"/>
                <a:gd name="T9" fmla="*/ 4 h 56"/>
                <a:gd name="T10" fmla="*/ 2 w 58"/>
                <a:gd name="T11" fmla="*/ 6 h 56"/>
                <a:gd name="T12" fmla="*/ 0 w 58"/>
                <a:gd name="T13" fmla="*/ 8 h 56"/>
                <a:gd name="T14" fmla="*/ 0 w 58"/>
                <a:gd name="T15" fmla="*/ 14 h 56"/>
                <a:gd name="T16" fmla="*/ 6 w 58"/>
                <a:gd name="T17" fmla="*/ 30 h 56"/>
                <a:gd name="T18" fmla="*/ 6 w 58"/>
                <a:gd name="T19" fmla="*/ 30 h 56"/>
                <a:gd name="T20" fmla="*/ 8 w 58"/>
                <a:gd name="T21" fmla="*/ 32 h 56"/>
                <a:gd name="T22" fmla="*/ 10 w 58"/>
                <a:gd name="T23" fmla="*/ 36 h 56"/>
                <a:gd name="T24" fmla="*/ 14 w 58"/>
                <a:gd name="T25" fmla="*/ 40 h 56"/>
                <a:gd name="T26" fmla="*/ 14 w 58"/>
                <a:gd name="T27" fmla="*/ 44 h 56"/>
                <a:gd name="T28" fmla="*/ 18 w 58"/>
                <a:gd name="T29" fmla="*/ 46 h 56"/>
                <a:gd name="T30" fmla="*/ 22 w 58"/>
                <a:gd name="T31" fmla="*/ 50 h 56"/>
                <a:gd name="T32" fmla="*/ 26 w 58"/>
                <a:gd name="T33" fmla="*/ 52 h 56"/>
                <a:gd name="T34" fmla="*/ 32 w 58"/>
                <a:gd name="T35" fmla="*/ 54 h 56"/>
                <a:gd name="T36" fmla="*/ 36 w 58"/>
                <a:gd name="T37" fmla="*/ 56 h 56"/>
                <a:gd name="T38" fmla="*/ 40 w 58"/>
                <a:gd name="T39" fmla="*/ 54 h 56"/>
                <a:gd name="T40" fmla="*/ 42 w 58"/>
                <a:gd name="T41" fmla="*/ 52 h 56"/>
                <a:gd name="T42" fmla="*/ 46 w 58"/>
                <a:gd name="T43" fmla="*/ 50 h 56"/>
                <a:gd name="T44" fmla="*/ 50 w 58"/>
                <a:gd name="T45" fmla="*/ 44 h 56"/>
                <a:gd name="T46" fmla="*/ 54 w 58"/>
                <a:gd name="T47" fmla="*/ 40 h 56"/>
                <a:gd name="T48" fmla="*/ 56 w 58"/>
                <a:gd name="T49" fmla="*/ 34 h 56"/>
                <a:gd name="T50" fmla="*/ 58 w 58"/>
                <a:gd name="T51" fmla="*/ 30 h 56"/>
                <a:gd name="T52" fmla="*/ 56 w 58"/>
                <a:gd name="T53" fmla="*/ 24 h 56"/>
                <a:gd name="T54" fmla="*/ 56 w 58"/>
                <a:gd name="T55" fmla="*/ 18 h 56"/>
                <a:gd name="T56" fmla="*/ 56 w 58"/>
                <a:gd name="T57" fmla="*/ 12 h 56"/>
                <a:gd name="T58" fmla="*/ 56 w 58"/>
                <a:gd name="T59" fmla="*/ 8 h 56"/>
                <a:gd name="T60" fmla="*/ 56 w 58"/>
                <a:gd name="T61" fmla="*/ 6 h 56"/>
                <a:gd name="T62" fmla="*/ 54 w 58"/>
                <a:gd name="T63" fmla="*/ 6 h 56"/>
                <a:gd name="T64" fmla="*/ 52 w 58"/>
                <a:gd name="T65" fmla="*/ 4 h 56"/>
                <a:gd name="T66" fmla="*/ 50 w 58"/>
                <a:gd name="T67" fmla="*/ 2 h 56"/>
                <a:gd name="T68" fmla="*/ 46 w 58"/>
                <a:gd name="T69" fmla="*/ 0 h 56"/>
                <a:gd name="T70" fmla="*/ 42 w 58"/>
                <a:gd name="T71" fmla="*/ 0 h 56"/>
                <a:gd name="T72" fmla="*/ 40 w 58"/>
                <a:gd name="T73" fmla="*/ 0 h 56"/>
                <a:gd name="T74" fmla="*/ 38 w 58"/>
                <a:gd name="T75" fmla="*/ 2 h 56"/>
                <a:gd name="T76" fmla="*/ 36 w 58"/>
                <a:gd name="T77" fmla="*/ 4 h 56"/>
                <a:gd name="T78" fmla="*/ 34 w 58"/>
                <a:gd name="T79" fmla="*/ 8 h 56"/>
                <a:gd name="T80" fmla="*/ 32 w 58"/>
                <a:gd name="T81" fmla="*/ 10 h 56"/>
                <a:gd name="T82" fmla="*/ 32 w 58"/>
                <a:gd name="T83" fmla="*/ 10 h 56"/>
                <a:gd name="T84" fmla="*/ 16 w 58"/>
                <a:gd name="T85" fmla="*/ 2 h 56"/>
                <a:gd name="T86" fmla="*/ 10 w 58"/>
                <a:gd name="T87" fmla="*/ 2 h 5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8"/>
                <a:gd name="T133" fmla="*/ 0 h 56"/>
                <a:gd name="T134" fmla="*/ 58 w 58"/>
                <a:gd name="T135" fmla="*/ 56 h 5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8" h="56">
                  <a:moveTo>
                    <a:pt x="10" y="2"/>
                  </a:moveTo>
                  <a:lnTo>
                    <a:pt x="10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4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0" y="36"/>
                  </a:lnTo>
                  <a:lnTo>
                    <a:pt x="14" y="40"/>
                  </a:lnTo>
                  <a:lnTo>
                    <a:pt x="14" y="44"/>
                  </a:lnTo>
                  <a:lnTo>
                    <a:pt x="18" y="46"/>
                  </a:lnTo>
                  <a:lnTo>
                    <a:pt x="22" y="50"/>
                  </a:lnTo>
                  <a:lnTo>
                    <a:pt x="26" y="52"/>
                  </a:lnTo>
                  <a:lnTo>
                    <a:pt x="32" y="54"/>
                  </a:lnTo>
                  <a:lnTo>
                    <a:pt x="36" y="56"/>
                  </a:lnTo>
                  <a:lnTo>
                    <a:pt x="40" y="54"/>
                  </a:lnTo>
                  <a:lnTo>
                    <a:pt x="42" y="52"/>
                  </a:lnTo>
                  <a:lnTo>
                    <a:pt x="46" y="50"/>
                  </a:lnTo>
                  <a:lnTo>
                    <a:pt x="50" y="44"/>
                  </a:lnTo>
                  <a:lnTo>
                    <a:pt x="54" y="40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56" y="24"/>
                  </a:lnTo>
                  <a:lnTo>
                    <a:pt x="56" y="18"/>
                  </a:lnTo>
                  <a:lnTo>
                    <a:pt x="56" y="12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36" y="4"/>
                  </a:lnTo>
                  <a:lnTo>
                    <a:pt x="34" y="8"/>
                  </a:lnTo>
                  <a:lnTo>
                    <a:pt x="32" y="10"/>
                  </a:lnTo>
                  <a:lnTo>
                    <a:pt x="16" y="2"/>
                  </a:lnTo>
                  <a:lnTo>
                    <a:pt x="10" y="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22" name="Freeform 123"/>
            <p:cNvSpPr>
              <a:spLocks/>
            </p:cNvSpPr>
            <p:nvPr/>
          </p:nvSpPr>
          <p:spPr bwMode="gray">
            <a:xfrm>
              <a:off x="2731" y="3138"/>
              <a:ext cx="70" cy="54"/>
            </a:xfrm>
            <a:custGeom>
              <a:avLst/>
              <a:gdLst>
                <a:gd name="T0" fmla="*/ 2 w 70"/>
                <a:gd name="T1" fmla="*/ 44 h 54"/>
                <a:gd name="T2" fmla="*/ 34 w 70"/>
                <a:gd name="T3" fmla="*/ 28 h 54"/>
                <a:gd name="T4" fmla="*/ 34 w 70"/>
                <a:gd name="T5" fmla="*/ 28 h 54"/>
                <a:gd name="T6" fmla="*/ 38 w 70"/>
                <a:gd name="T7" fmla="*/ 26 h 54"/>
                <a:gd name="T8" fmla="*/ 40 w 70"/>
                <a:gd name="T9" fmla="*/ 22 h 54"/>
                <a:gd name="T10" fmla="*/ 44 w 70"/>
                <a:gd name="T11" fmla="*/ 18 h 54"/>
                <a:gd name="T12" fmla="*/ 48 w 70"/>
                <a:gd name="T13" fmla="*/ 14 h 54"/>
                <a:gd name="T14" fmla="*/ 52 w 70"/>
                <a:gd name="T15" fmla="*/ 10 h 54"/>
                <a:gd name="T16" fmla="*/ 54 w 70"/>
                <a:gd name="T17" fmla="*/ 4 h 54"/>
                <a:gd name="T18" fmla="*/ 54 w 70"/>
                <a:gd name="T19" fmla="*/ 0 h 54"/>
                <a:gd name="T20" fmla="*/ 64 w 70"/>
                <a:gd name="T21" fmla="*/ 0 h 54"/>
                <a:gd name="T22" fmla="*/ 70 w 70"/>
                <a:gd name="T23" fmla="*/ 8 h 54"/>
                <a:gd name="T24" fmla="*/ 68 w 70"/>
                <a:gd name="T25" fmla="*/ 12 h 54"/>
                <a:gd name="T26" fmla="*/ 64 w 70"/>
                <a:gd name="T27" fmla="*/ 22 h 54"/>
                <a:gd name="T28" fmla="*/ 56 w 70"/>
                <a:gd name="T29" fmla="*/ 32 h 54"/>
                <a:gd name="T30" fmla="*/ 46 w 70"/>
                <a:gd name="T31" fmla="*/ 42 h 54"/>
                <a:gd name="T32" fmla="*/ 28 w 70"/>
                <a:gd name="T33" fmla="*/ 50 h 54"/>
                <a:gd name="T34" fmla="*/ 16 w 70"/>
                <a:gd name="T35" fmla="*/ 54 h 54"/>
                <a:gd name="T36" fmla="*/ 10 w 70"/>
                <a:gd name="T37" fmla="*/ 54 h 54"/>
                <a:gd name="T38" fmla="*/ 10 w 70"/>
                <a:gd name="T39" fmla="*/ 54 h 54"/>
                <a:gd name="T40" fmla="*/ 8 w 70"/>
                <a:gd name="T41" fmla="*/ 54 h 54"/>
                <a:gd name="T42" fmla="*/ 6 w 70"/>
                <a:gd name="T43" fmla="*/ 54 h 54"/>
                <a:gd name="T44" fmla="*/ 4 w 70"/>
                <a:gd name="T45" fmla="*/ 52 h 54"/>
                <a:gd name="T46" fmla="*/ 2 w 70"/>
                <a:gd name="T47" fmla="*/ 52 h 54"/>
                <a:gd name="T48" fmla="*/ 0 w 70"/>
                <a:gd name="T49" fmla="*/ 50 h 54"/>
                <a:gd name="T50" fmla="*/ 0 w 70"/>
                <a:gd name="T51" fmla="*/ 48 h 54"/>
                <a:gd name="T52" fmla="*/ 2 w 70"/>
                <a:gd name="T53" fmla="*/ 44 h 5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70"/>
                <a:gd name="T82" fmla="*/ 0 h 54"/>
                <a:gd name="T83" fmla="*/ 70 w 70"/>
                <a:gd name="T84" fmla="*/ 54 h 5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70" h="54">
                  <a:moveTo>
                    <a:pt x="2" y="44"/>
                  </a:moveTo>
                  <a:lnTo>
                    <a:pt x="34" y="28"/>
                  </a:lnTo>
                  <a:lnTo>
                    <a:pt x="38" y="26"/>
                  </a:lnTo>
                  <a:lnTo>
                    <a:pt x="40" y="22"/>
                  </a:lnTo>
                  <a:lnTo>
                    <a:pt x="44" y="18"/>
                  </a:lnTo>
                  <a:lnTo>
                    <a:pt x="48" y="14"/>
                  </a:lnTo>
                  <a:lnTo>
                    <a:pt x="52" y="10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64" y="0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22"/>
                  </a:lnTo>
                  <a:lnTo>
                    <a:pt x="56" y="32"/>
                  </a:lnTo>
                  <a:lnTo>
                    <a:pt x="46" y="42"/>
                  </a:lnTo>
                  <a:lnTo>
                    <a:pt x="28" y="50"/>
                  </a:lnTo>
                  <a:lnTo>
                    <a:pt x="16" y="54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6" y="54"/>
                  </a:lnTo>
                  <a:lnTo>
                    <a:pt x="4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2" y="4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23" name="Freeform 124"/>
            <p:cNvSpPr>
              <a:spLocks/>
            </p:cNvSpPr>
            <p:nvPr/>
          </p:nvSpPr>
          <p:spPr bwMode="gray">
            <a:xfrm>
              <a:off x="2957" y="3706"/>
              <a:ext cx="74" cy="110"/>
            </a:xfrm>
            <a:custGeom>
              <a:avLst/>
              <a:gdLst>
                <a:gd name="T0" fmla="*/ 8 w 74"/>
                <a:gd name="T1" fmla="*/ 0 h 110"/>
                <a:gd name="T2" fmla="*/ 4 w 74"/>
                <a:gd name="T3" fmla="*/ 2 h 110"/>
                <a:gd name="T4" fmla="*/ 2 w 74"/>
                <a:gd name="T5" fmla="*/ 4 h 110"/>
                <a:gd name="T6" fmla="*/ 2 w 74"/>
                <a:gd name="T7" fmla="*/ 12 h 110"/>
                <a:gd name="T8" fmla="*/ 8 w 74"/>
                <a:gd name="T9" fmla="*/ 20 h 110"/>
                <a:gd name="T10" fmla="*/ 14 w 74"/>
                <a:gd name="T11" fmla="*/ 30 h 110"/>
                <a:gd name="T12" fmla="*/ 20 w 74"/>
                <a:gd name="T13" fmla="*/ 38 h 110"/>
                <a:gd name="T14" fmla="*/ 22 w 74"/>
                <a:gd name="T15" fmla="*/ 40 h 110"/>
                <a:gd name="T16" fmla="*/ 22 w 74"/>
                <a:gd name="T17" fmla="*/ 54 h 110"/>
                <a:gd name="T18" fmla="*/ 18 w 74"/>
                <a:gd name="T19" fmla="*/ 74 h 110"/>
                <a:gd name="T20" fmla="*/ 18 w 74"/>
                <a:gd name="T21" fmla="*/ 78 h 110"/>
                <a:gd name="T22" fmla="*/ 22 w 74"/>
                <a:gd name="T23" fmla="*/ 84 h 110"/>
                <a:gd name="T24" fmla="*/ 28 w 74"/>
                <a:gd name="T25" fmla="*/ 92 h 110"/>
                <a:gd name="T26" fmla="*/ 32 w 74"/>
                <a:gd name="T27" fmla="*/ 102 h 110"/>
                <a:gd name="T28" fmla="*/ 36 w 74"/>
                <a:gd name="T29" fmla="*/ 110 h 110"/>
                <a:gd name="T30" fmla="*/ 38 w 74"/>
                <a:gd name="T31" fmla="*/ 110 h 110"/>
                <a:gd name="T32" fmla="*/ 40 w 74"/>
                <a:gd name="T33" fmla="*/ 102 h 110"/>
                <a:gd name="T34" fmla="*/ 46 w 74"/>
                <a:gd name="T35" fmla="*/ 90 h 110"/>
                <a:gd name="T36" fmla="*/ 54 w 74"/>
                <a:gd name="T37" fmla="*/ 82 h 110"/>
                <a:gd name="T38" fmla="*/ 60 w 74"/>
                <a:gd name="T39" fmla="*/ 78 h 110"/>
                <a:gd name="T40" fmla="*/ 66 w 74"/>
                <a:gd name="T41" fmla="*/ 68 h 110"/>
                <a:gd name="T42" fmla="*/ 70 w 74"/>
                <a:gd name="T43" fmla="*/ 58 h 110"/>
                <a:gd name="T44" fmla="*/ 72 w 74"/>
                <a:gd name="T45" fmla="*/ 50 h 110"/>
                <a:gd name="T46" fmla="*/ 72 w 74"/>
                <a:gd name="T47" fmla="*/ 50 h 110"/>
                <a:gd name="T48" fmla="*/ 64 w 74"/>
                <a:gd name="T49" fmla="*/ 52 h 110"/>
                <a:gd name="T50" fmla="*/ 54 w 74"/>
                <a:gd name="T51" fmla="*/ 52 h 110"/>
                <a:gd name="T52" fmla="*/ 46 w 74"/>
                <a:gd name="T53" fmla="*/ 48 h 110"/>
                <a:gd name="T54" fmla="*/ 38 w 74"/>
                <a:gd name="T55" fmla="*/ 40 h 110"/>
                <a:gd name="T56" fmla="*/ 34 w 74"/>
                <a:gd name="T57" fmla="*/ 32 h 110"/>
                <a:gd name="T58" fmla="*/ 32 w 74"/>
                <a:gd name="T59" fmla="*/ 28 h 110"/>
                <a:gd name="T60" fmla="*/ 18 w 74"/>
                <a:gd name="T61" fmla="*/ 10 h 110"/>
                <a:gd name="T62" fmla="*/ 18 w 74"/>
                <a:gd name="T63" fmla="*/ 6 h 110"/>
                <a:gd name="T64" fmla="*/ 12 w 74"/>
                <a:gd name="T65" fmla="*/ 2 h 1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4"/>
                <a:gd name="T100" fmla="*/ 0 h 110"/>
                <a:gd name="T101" fmla="*/ 74 w 74"/>
                <a:gd name="T102" fmla="*/ 110 h 11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4" h="110">
                  <a:moveTo>
                    <a:pt x="10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6"/>
                  </a:lnTo>
                  <a:lnTo>
                    <a:pt x="14" y="30"/>
                  </a:lnTo>
                  <a:lnTo>
                    <a:pt x="16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54"/>
                  </a:lnTo>
                  <a:lnTo>
                    <a:pt x="20" y="64"/>
                  </a:lnTo>
                  <a:lnTo>
                    <a:pt x="18" y="74"/>
                  </a:lnTo>
                  <a:lnTo>
                    <a:pt x="18" y="78"/>
                  </a:lnTo>
                  <a:lnTo>
                    <a:pt x="18" y="80"/>
                  </a:lnTo>
                  <a:lnTo>
                    <a:pt x="22" y="84"/>
                  </a:lnTo>
                  <a:lnTo>
                    <a:pt x="24" y="88"/>
                  </a:lnTo>
                  <a:lnTo>
                    <a:pt x="28" y="92"/>
                  </a:lnTo>
                  <a:lnTo>
                    <a:pt x="30" y="96"/>
                  </a:lnTo>
                  <a:lnTo>
                    <a:pt x="32" y="102"/>
                  </a:lnTo>
                  <a:lnTo>
                    <a:pt x="34" y="106"/>
                  </a:lnTo>
                  <a:lnTo>
                    <a:pt x="36" y="110"/>
                  </a:lnTo>
                  <a:lnTo>
                    <a:pt x="38" y="110"/>
                  </a:lnTo>
                  <a:lnTo>
                    <a:pt x="38" y="106"/>
                  </a:lnTo>
                  <a:lnTo>
                    <a:pt x="40" y="102"/>
                  </a:lnTo>
                  <a:lnTo>
                    <a:pt x="44" y="96"/>
                  </a:lnTo>
                  <a:lnTo>
                    <a:pt x="46" y="90"/>
                  </a:lnTo>
                  <a:lnTo>
                    <a:pt x="50" y="86"/>
                  </a:lnTo>
                  <a:lnTo>
                    <a:pt x="54" y="82"/>
                  </a:lnTo>
                  <a:lnTo>
                    <a:pt x="56" y="80"/>
                  </a:lnTo>
                  <a:lnTo>
                    <a:pt x="60" y="78"/>
                  </a:lnTo>
                  <a:lnTo>
                    <a:pt x="64" y="74"/>
                  </a:lnTo>
                  <a:lnTo>
                    <a:pt x="66" y="68"/>
                  </a:lnTo>
                  <a:lnTo>
                    <a:pt x="68" y="64"/>
                  </a:lnTo>
                  <a:lnTo>
                    <a:pt x="70" y="58"/>
                  </a:lnTo>
                  <a:lnTo>
                    <a:pt x="72" y="54"/>
                  </a:lnTo>
                  <a:lnTo>
                    <a:pt x="72" y="50"/>
                  </a:lnTo>
                  <a:lnTo>
                    <a:pt x="74" y="50"/>
                  </a:lnTo>
                  <a:lnTo>
                    <a:pt x="72" y="50"/>
                  </a:lnTo>
                  <a:lnTo>
                    <a:pt x="68" y="50"/>
                  </a:lnTo>
                  <a:lnTo>
                    <a:pt x="64" y="52"/>
                  </a:lnTo>
                  <a:lnTo>
                    <a:pt x="58" y="52"/>
                  </a:lnTo>
                  <a:lnTo>
                    <a:pt x="54" y="52"/>
                  </a:lnTo>
                  <a:lnTo>
                    <a:pt x="48" y="50"/>
                  </a:lnTo>
                  <a:lnTo>
                    <a:pt x="46" y="48"/>
                  </a:lnTo>
                  <a:lnTo>
                    <a:pt x="42" y="44"/>
                  </a:lnTo>
                  <a:lnTo>
                    <a:pt x="38" y="40"/>
                  </a:lnTo>
                  <a:lnTo>
                    <a:pt x="36" y="36"/>
                  </a:lnTo>
                  <a:lnTo>
                    <a:pt x="34" y="32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24" name="Freeform 125"/>
            <p:cNvSpPr>
              <a:spLocks/>
            </p:cNvSpPr>
            <p:nvPr/>
          </p:nvSpPr>
          <p:spPr bwMode="gray">
            <a:xfrm>
              <a:off x="2887" y="3810"/>
              <a:ext cx="92" cy="104"/>
            </a:xfrm>
            <a:custGeom>
              <a:avLst/>
              <a:gdLst>
                <a:gd name="T0" fmla="*/ 4 w 92"/>
                <a:gd name="T1" fmla="*/ 80 h 104"/>
                <a:gd name="T2" fmla="*/ 4 w 92"/>
                <a:gd name="T3" fmla="*/ 80 h 104"/>
                <a:gd name="T4" fmla="*/ 2 w 92"/>
                <a:gd name="T5" fmla="*/ 82 h 104"/>
                <a:gd name="T6" fmla="*/ 0 w 92"/>
                <a:gd name="T7" fmla="*/ 84 h 104"/>
                <a:gd name="T8" fmla="*/ 0 w 92"/>
                <a:gd name="T9" fmla="*/ 88 h 104"/>
                <a:gd name="T10" fmla="*/ 0 w 92"/>
                <a:gd name="T11" fmla="*/ 90 h 104"/>
                <a:gd name="T12" fmla="*/ 0 w 92"/>
                <a:gd name="T13" fmla="*/ 94 h 104"/>
                <a:gd name="T14" fmla="*/ 4 w 92"/>
                <a:gd name="T15" fmla="*/ 96 h 104"/>
                <a:gd name="T16" fmla="*/ 10 w 92"/>
                <a:gd name="T17" fmla="*/ 98 h 104"/>
                <a:gd name="T18" fmla="*/ 16 w 92"/>
                <a:gd name="T19" fmla="*/ 100 h 104"/>
                <a:gd name="T20" fmla="*/ 22 w 92"/>
                <a:gd name="T21" fmla="*/ 102 h 104"/>
                <a:gd name="T22" fmla="*/ 28 w 92"/>
                <a:gd name="T23" fmla="*/ 104 h 104"/>
                <a:gd name="T24" fmla="*/ 34 w 92"/>
                <a:gd name="T25" fmla="*/ 104 h 104"/>
                <a:gd name="T26" fmla="*/ 36 w 92"/>
                <a:gd name="T27" fmla="*/ 104 h 104"/>
                <a:gd name="T28" fmla="*/ 40 w 92"/>
                <a:gd name="T29" fmla="*/ 102 h 104"/>
                <a:gd name="T30" fmla="*/ 44 w 92"/>
                <a:gd name="T31" fmla="*/ 98 h 104"/>
                <a:gd name="T32" fmla="*/ 48 w 92"/>
                <a:gd name="T33" fmla="*/ 94 h 104"/>
                <a:gd name="T34" fmla="*/ 50 w 92"/>
                <a:gd name="T35" fmla="*/ 90 h 104"/>
                <a:gd name="T36" fmla="*/ 52 w 92"/>
                <a:gd name="T37" fmla="*/ 86 h 104"/>
                <a:gd name="T38" fmla="*/ 52 w 92"/>
                <a:gd name="T39" fmla="*/ 82 h 104"/>
                <a:gd name="T40" fmla="*/ 52 w 92"/>
                <a:gd name="T41" fmla="*/ 78 h 104"/>
                <a:gd name="T42" fmla="*/ 50 w 92"/>
                <a:gd name="T43" fmla="*/ 74 h 104"/>
                <a:gd name="T44" fmla="*/ 52 w 92"/>
                <a:gd name="T45" fmla="*/ 70 h 104"/>
                <a:gd name="T46" fmla="*/ 54 w 92"/>
                <a:gd name="T47" fmla="*/ 66 h 104"/>
                <a:gd name="T48" fmla="*/ 58 w 92"/>
                <a:gd name="T49" fmla="*/ 64 h 104"/>
                <a:gd name="T50" fmla="*/ 62 w 92"/>
                <a:gd name="T51" fmla="*/ 60 h 104"/>
                <a:gd name="T52" fmla="*/ 66 w 92"/>
                <a:gd name="T53" fmla="*/ 54 h 104"/>
                <a:gd name="T54" fmla="*/ 70 w 92"/>
                <a:gd name="T55" fmla="*/ 50 h 104"/>
                <a:gd name="T56" fmla="*/ 72 w 92"/>
                <a:gd name="T57" fmla="*/ 46 h 104"/>
                <a:gd name="T58" fmla="*/ 74 w 92"/>
                <a:gd name="T59" fmla="*/ 44 h 104"/>
                <a:gd name="T60" fmla="*/ 74 w 92"/>
                <a:gd name="T61" fmla="*/ 42 h 104"/>
                <a:gd name="T62" fmla="*/ 80 w 92"/>
                <a:gd name="T63" fmla="*/ 30 h 104"/>
                <a:gd name="T64" fmla="*/ 82 w 92"/>
                <a:gd name="T65" fmla="*/ 28 h 104"/>
                <a:gd name="T66" fmla="*/ 84 w 92"/>
                <a:gd name="T67" fmla="*/ 26 h 104"/>
                <a:gd name="T68" fmla="*/ 86 w 92"/>
                <a:gd name="T69" fmla="*/ 24 h 104"/>
                <a:gd name="T70" fmla="*/ 88 w 92"/>
                <a:gd name="T71" fmla="*/ 20 h 104"/>
                <a:gd name="T72" fmla="*/ 90 w 92"/>
                <a:gd name="T73" fmla="*/ 16 h 104"/>
                <a:gd name="T74" fmla="*/ 92 w 92"/>
                <a:gd name="T75" fmla="*/ 12 h 104"/>
                <a:gd name="T76" fmla="*/ 92 w 92"/>
                <a:gd name="T77" fmla="*/ 8 h 104"/>
                <a:gd name="T78" fmla="*/ 90 w 92"/>
                <a:gd name="T79" fmla="*/ 6 h 104"/>
                <a:gd name="T80" fmla="*/ 86 w 92"/>
                <a:gd name="T81" fmla="*/ 4 h 104"/>
                <a:gd name="T82" fmla="*/ 82 w 92"/>
                <a:gd name="T83" fmla="*/ 2 h 104"/>
                <a:gd name="T84" fmla="*/ 78 w 92"/>
                <a:gd name="T85" fmla="*/ 0 h 104"/>
                <a:gd name="T86" fmla="*/ 74 w 92"/>
                <a:gd name="T87" fmla="*/ 0 h 104"/>
                <a:gd name="T88" fmla="*/ 70 w 92"/>
                <a:gd name="T89" fmla="*/ 0 h 104"/>
                <a:gd name="T90" fmla="*/ 68 w 92"/>
                <a:gd name="T91" fmla="*/ 2 h 104"/>
                <a:gd name="T92" fmla="*/ 66 w 92"/>
                <a:gd name="T93" fmla="*/ 4 h 104"/>
                <a:gd name="T94" fmla="*/ 64 w 92"/>
                <a:gd name="T95" fmla="*/ 8 h 104"/>
                <a:gd name="T96" fmla="*/ 62 w 92"/>
                <a:gd name="T97" fmla="*/ 10 h 104"/>
                <a:gd name="T98" fmla="*/ 60 w 92"/>
                <a:gd name="T99" fmla="*/ 12 h 104"/>
                <a:gd name="T100" fmla="*/ 60 w 92"/>
                <a:gd name="T101" fmla="*/ 12 h 104"/>
                <a:gd name="T102" fmla="*/ 58 w 92"/>
                <a:gd name="T103" fmla="*/ 26 h 104"/>
                <a:gd name="T104" fmla="*/ 42 w 92"/>
                <a:gd name="T105" fmla="*/ 36 h 104"/>
                <a:gd name="T106" fmla="*/ 32 w 92"/>
                <a:gd name="T107" fmla="*/ 44 h 104"/>
                <a:gd name="T108" fmla="*/ 20 w 92"/>
                <a:gd name="T109" fmla="*/ 62 h 104"/>
                <a:gd name="T110" fmla="*/ 14 w 92"/>
                <a:gd name="T111" fmla="*/ 72 h 104"/>
                <a:gd name="T112" fmla="*/ 14 w 92"/>
                <a:gd name="T113" fmla="*/ 72 h 104"/>
                <a:gd name="T114" fmla="*/ 12 w 92"/>
                <a:gd name="T115" fmla="*/ 72 h 104"/>
                <a:gd name="T116" fmla="*/ 8 w 92"/>
                <a:gd name="T117" fmla="*/ 72 h 104"/>
                <a:gd name="T118" fmla="*/ 6 w 92"/>
                <a:gd name="T119" fmla="*/ 76 h 104"/>
                <a:gd name="T120" fmla="*/ 4 w 92"/>
                <a:gd name="T121" fmla="*/ 80 h 10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2"/>
                <a:gd name="T184" fmla="*/ 0 h 104"/>
                <a:gd name="T185" fmla="*/ 92 w 92"/>
                <a:gd name="T186" fmla="*/ 104 h 10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2" h="104">
                  <a:moveTo>
                    <a:pt x="4" y="80"/>
                  </a:moveTo>
                  <a:lnTo>
                    <a:pt x="4" y="80"/>
                  </a:lnTo>
                  <a:lnTo>
                    <a:pt x="2" y="82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4" y="96"/>
                  </a:lnTo>
                  <a:lnTo>
                    <a:pt x="10" y="98"/>
                  </a:lnTo>
                  <a:lnTo>
                    <a:pt x="16" y="100"/>
                  </a:lnTo>
                  <a:lnTo>
                    <a:pt x="22" y="102"/>
                  </a:lnTo>
                  <a:lnTo>
                    <a:pt x="28" y="104"/>
                  </a:lnTo>
                  <a:lnTo>
                    <a:pt x="34" y="104"/>
                  </a:lnTo>
                  <a:lnTo>
                    <a:pt x="36" y="104"/>
                  </a:lnTo>
                  <a:lnTo>
                    <a:pt x="40" y="102"/>
                  </a:lnTo>
                  <a:lnTo>
                    <a:pt x="44" y="98"/>
                  </a:lnTo>
                  <a:lnTo>
                    <a:pt x="48" y="94"/>
                  </a:lnTo>
                  <a:lnTo>
                    <a:pt x="50" y="90"/>
                  </a:lnTo>
                  <a:lnTo>
                    <a:pt x="52" y="86"/>
                  </a:lnTo>
                  <a:lnTo>
                    <a:pt x="52" y="82"/>
                  </a:lnTo>
                  <a:lnTo>
                    <a:pt x="52" y="78"/>
                  </a:lnTo>
                  <a:lnTo>
                    <a:pt x="50" y="74"/>
                  </a:lnTo>
                  <a:lnTo>
                    <a:pt x="52" y="70"/>
                  </a:lnTo>
                  <a:lnTo>
                    <a:pt x="54" y="66"/>
                  </a:lnTo>
                  <a:lnTo>
                    <a:pt x="58" y="64"/>
                  </a:lnTo>
                  <a:lnTo>
                    <a:pt x="62" y="60"/>
                  </a:lnTo>
                  <a:lnTo>
                    <a:pt x="66" y="54"/>
                  </a:lnTo>
                  <a:lnTo>
                    <a:pt x="70" y="50"/>
                  </a:lnTo>
                  <a:lnTo>
                    <a:pt x="72" y="46"/>
                  </a:lnTo>
                  <a:lnTo>
                    <a:pt x="74" y="44"/>
                  </a:lnTo>
                  <a:lnTo>
                    <a:pt x="74" y="42"/>
                  </a:lnTo>
                  <a:lnTo>
                    <a:pt x="80" y="30"/>
                  </a:lnTo>
                  <a:lnTo>
                    <a:pt x="82" y="28"/>
                  </a:lnTo>
                  <a:lnTo>
                    <a:pt x="84" y="26"/>
                  </a:lnTo>
                  <a:lnTo>
                    <a:pt x="86" y="24"/>
                  </a:lnTo>
                  <a:lnTo>
                    <a:pt x="88" y="20"/>
                  </a:lnTo>
                  <a:lnTo>
                    <a:pt x="90" y="16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0" y="6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4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0" y="12"/>
                  </a:lnTo>
                  <a:lnTo>
                    <a:pt x="58" y="26"/>
                  </a:lnTo>
                  <a:lnTo>
                    <a:pt x="42" y="36"/>
                  </a:lnTo>
                  <a:lnTo>
                    <a:pt x="32" y="44"/>
                  </a:lnTo>
                  <a:lnTo>
                    <a:pt x="20" y="62"/>
                  </a:lnTo>
                  <a:lnTo>
                    <a:pt x="14" y="72"/>
                  </a:lnTo>
                  <a:lnTo>
                    <a:pt x="12" y="72"/>
                  </a:lnTo>
                  <a:lnTo>
                    <a:pt x="8" y="72"/>
                  </a:lnTo>
                  <a:lnTo>
                    <a:pt x="6" y="76"/>
                  </a:lnTo>
                  <a:lnTo>
                    <a:pt x="4" y="8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25" name="Freeform 126"/>
            <p:cNvSpPr>
              <a:spLocks/>
            </p:cNvSpPr>
            <p:nvPr/>
          </p:nvSpPr>
          <p:spPr bwMode="gray">
            <a:xfrm>
              <a:off x="2363" y="2868"/>
              <a:ext cx="36" cy="96"/>
            </a:xfrm>
            <a:custGeom>
              <a:avLst/>
              <a:gdLst>
                <a:gd name="T0" fmla="*/ 20 w 36"/>
                <a:gd name="T1" fmla="*/ 0 h 96"/>
                <a:gd name="T2" fmla="*/ 20 w 36"/>
                <a:gd name="T3" fmla="*/ 0 h 96"/>
                <a:gd name="T4" fmla="*/ 16 w 36"/>
                <a:gd name="T5" fmla="*/ 0 h 96"/>
                <a:gd name="T6" fmla="*/ 12 w 36"/>
                <a:gd name="T7" fmla="*/ 0 h 96"/>
                <a:gd name="T8" fmla="*/ 8 w 36"/>
                <a:gd name="T9" fmla="*/ 2 h 96"/>
                <a:gd name="T10" fmla="*/ 4 w 36"/>
                <a:gd name="T11" fmla="*/ 4 h 96"/>
                <a:gd name="T12" fmla="*/ 2 w 36"/>
                <a:gd name="T13" fmla="*/ 8 h 96"/>
                <a:gd name="T14" fmla="*/ 2 w 36"/>
                <a:gd name="T15" fmla="*/ 12 h 96"/>
                <a:gd name="T16" fmla="*/ 0 w 36"/>
                <a:gd name="T17" fmla="*/ 26 h 96"/>
                <a:gd name="T18" fmla="*/ 0 w 36"/>
                <a:gd name="T19" fmla="*/ 40 h 96"/>
                <a:gd name="T20" fmla="*/ 2 w 36"/>
                <a:gd name="T21" fmla="*/ 48 h 96"/>
                <a:gd name="T22" fmla="*/ 2 w 36"/>
                <a:gd name="T23" fmla="*/ 52 h 96"/>
                <a:gd name="T24" fmla="*/ 4 w 36"/>
                <a:gd name="T25" fmla="*/ 54 h 96"/>
                <a:gd name="T26" fmla="*/ 4 w 36"/>
                <a:gd name="T27" fmla="*/ 54 h 96"/>
                <a:gd name="T28" fmla="*/ 4 w 36"/>
                <a:gd name="T29" fmla="*/ 54 h 96"/>
                <a:gd name="T30" fmla="*/ 4 w 36"/>
                <a:gd name="T31" fmla="*/ 56 h 96"/>
                <a:gd name="T32" fmla="*/ 2 w 36"/>
                <a:gd name="T33" fmla="*/ 58 h 96"/>
                <a:gd name="T34" fmla="*/ 2 w 36"/>
                <a:gd name="T35" fmla="*/ 60 h 96"/>
                <a:gd name="T36" fmla="*/ 0 w 36"/>
                <a:gd name="T37" fmla="*/ 64 h 96"/>
                <a:gd name="T38" fmla="*/ 0 w 36"/>
                <a:gd name="T39" fmla="*/ 66 h 96"/>
                <a:gd name="T40" fmla="*/ 2 w 36"/>
                <a:gd name="T41" fmla="*/ 70 h 96"/>
                <a:gd name="T42" fmla="*/ 4 w 36"/>
                <a:gd name="T43" fmla="*/ 76 h 96"/>
                <a:gd name="T44" fmla="*/ 6 w 36"/>
                <a:gd name="T45" fmla="*/ 82 h 96"/>
                <a:gd name="T46" fmla="*/ 10 w 36"/>
                <a:gd name="T47" fmla="*/ 88 h 96"/>
                <a:gd name="T48" fmla="*/ 12 w 36"/>
                <a:gd name="T49" fmla="*/ 92 h 96"/>
                <a:gd name="T50" fmla="*/ 14 w 36"/>
                <a:gd name="T51" fmla="*/ 94 h 96"/>
                <a:gd name="T52" fmla="*/ 16 w 36"/>
                <a:gd name="T53" fmla="*/ 96 h 96"/>
                <a:gd name="T54" fmla="*/ 18 w 36"/>
                <a:gd name="T55" fmla="*/ 94 h 96"/>
                <a:gd name="T56" fmla="*/ 22 w 36"/>
                <a:gd name="T57" fmla="*/ 90 h 96"/>
                <a:gd name="T58" fmla="*/ 24 w 36"/>
                <a:gd name="T59" fmla="*/ 88 h 96"/>
                <a:gd name="T60" fmla="*/ 24 w 36"/>
                <a:gd name="T61" fmla="*/ 84 h 96"/>
                <a:gd name="T62" fmla="*/ 24 w 36"/>
                <a:gd name="T63" fmla="*/ 78 h 96"/>
                <a:gd name="T64" fmla="*/ 24 w 36"/>
                <a:gd name="T65" fmla="*/ 72 h 96"/>
                <a:gd name="T66" fmla="*/ 24 w 36"/>
                <a:gd name="T67" fmla="*/ 66 h 96"/>
                <a:gd name="T68" fmla="*/ 24 w 36"/>
                <a:gd name="T69" fmla="*/ 60 h 96"/>
                <a:gd name="T70" fmla="*/ 24 w 36"/>
                <a:gd name="T71" fmla="*/ 56 h 96"/>
                <a:gd name="T72" fmla="*/ 24 w 36"/>
                <a:gd name="T73" fmla="*/ 56 h 96"/>
                <a:gd name="T74" fmla="*/ 30 w 36"/>
                <a:gd name="T75" fmla="*/ 42 h 96"/>
                <a:gd name="T76" fmla="*/ 30 w 36"/>
                <a:gd name="T77" fmla="*/ 40 h 96"/>
                <a:gd name="T78" fmla="*/ 30 w 36"/>
                <a:gd name="T79" fmla="*/ 36 h 96"/>
                <a:gd name="T80" fmla="*/ 30 w 36"/>
                <a:gd name="T81" fmla="*/ 32 h 96"/>
                <a:gd name="T82" fmla="*/ 30 w 36"/>
                <a:gd name="T83" fmla="*/ 28 h 96"/>
                <a:gd name="T84" fmla="*/ 32 w 36"/>
                <a:gd name="T85" fmla="*/ 24 h 96"/>
                <a:gd name="T86" fmla="*/ 32 w 36"/>
                <a:gd name="T87" fmla="*/ 24 h 96"/>
                <a:gd name="T88" fmla="*/ 34 w 36"/>
                <a:gd name="T89" fmla="*/ 22 h 96"/>
                <a:gd name="T90" fmla="*/ 34 w 36"/>
                <a:gd name="T91" fmla="*/ 20 h 96"/>
                <a:gd name="T92" fmla="*/ 34 w 36"/>
                <a:gd name="T93" fmla="*/ 16 h 96"/>
                <a:gd name="T94" fmla="*/ 34 w 36"/>
                <a:gd name="T95" fmla="*/ 10 h 96"/>
                <a:gd name="T96" fmla="*/ 34 w 36"/>
                <a:gd name="T97" fmla="*/ 6 h 96"/>
                <a:gd name="T98" fmla="*/ 34 w 36"/>
                <a:gd name="T99" fmla="*/ 2 h 96"/>
                <a:gd name="T100" fmla="*/ 36 w 36"/>
                <a:gd name="T101" fmla="*/ 0 h 96"/>
                <a:gd name="T102" fmla="*/ 34 w 36"/>
                <a:gd name="T103" fmla="*/ 0 h 96"/>
                <a:gd name="T104" fmla="*/ 32 w 36"/>
                <a:gd name="T105" fmla="*/ 0 h 96"/>
                <a:gd name="T106" fmla="*/ 28 w 36"/>
                <a:gd name="T107" fmla="*/ 2 h 96"/>
                <a:gd name="T108" fmla="*/ 24 w 36"/>
                <a:gd name="T109" fmla="*/ 2 h 96"/>
                <a:gd name="T110" fmla="*/ 20 w 36"/>
                <a:gd name="T111" fmla="*/ 0 h 9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6"/>
                <a:gd name="T169" fmla="*/ 0 h 96"/>
                <a:gd name="T170" fmla="*/ 36 w 36"/>
                <a:gd name="T171" fmla="*/ 96 h 9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6" h="96">
                  <a:moveTo>
                    <a:pt x="20" y="0"/>
                  </a:move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0" y="26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2" y="52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2" y="58"/>
                  </a:lnTo>
                  <a:lnTo>
                    <a:pt x="2" y="60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2" y="70"/>
                  </a:lnTo>
                  <a:lnTo>
                    <a:pt x="4" y="76"/>
                  </a:lnTo>
                  <a:lnTo>
                    <a:pt x="6" y="82"/>
                  </a:lnTo>
                  <a:lnTo>
                    <a:pt x="10" y="88"/>
                  </a:lnTo>
                  <a:lnTo>
                    <a:pt x="12" y="92"/>
                  </a:lnTo>
                  <a:lnTo>
                    <a:pt x="14" y="94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84"/>
                  </a:lnTo>
                  <a:lnTo>
                    <a:pt x="24" y="78"/>
                  </a:lnTo>
                  <a:lnTo>
                    <a:pt x="24" y="72"/>
                  </a:lnTo>
                  <a:lnTo>
                    <a:pt x="24" y="66"/>
                  </a:lnTo>
                  <a:lnTo>
                    <a:pt x="24" y="60"/>
                  </a:lnTo>
                  <a:lnTo>
                    <a:pt x="24" y="56"/>
                  </a:lnTo>
                  <a:lnTo>
                    <a:pt x="30" y="42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0" y="28"/>
                  </a:lnTo>
                  <a:lnTo>
                    <a:pt x="32" y="24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4" y="16"/>
                  </a:lnTo>
                  <a:lnTo>
                    <a:pt x="34" y="10"/>
                  </a:lnTo>
                  <a:lnTo>
                    <a:pt x="34" y="6"/>
                  </a:lnTo>
                  <a:lnTo>
                    <a:pt x="34" y="2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8" y="2"/>
                  </a:lnTo>
                  <a:lnTo>
                    <a:pt x="24" y="2"/>
                  </a:lnTo>
                  <a:lnTo>
                    <a:pt x="20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26" name="Freeform 127"/>
            <p:cNvSpPr>
              <a:spLocks/>
            </p:cNvSpPr>
            <p:nvPr/>
          </p:nvSpPr>
          <p:spPr bwMode="gray">
            <a:xfrm>
              <a:off x="2331" y="2968"/>
              <a:ext cx="32" cy="34"/>
            </a:xfrm>
            <a:custGeom>
              <a:avLst/>
              <a:gdLst>
                <a:gd name="T0" fmla="*/ 2 w 32"/>
                <a:gd name="T1" fmla="*/ 28 h 34"/>
                <a:gd name="T2" fmla="*/ 2 w 32"/>
                <a:gd name="T3" fmla="*/ 28 h 34"/>
                <a:gd name="T4" fmla="*/ 0 w 32"/>
                <a:gd name="T5" fmla="*/ 30 h 34"/>
                <a:gd name="T6" fmla="*/ 0 w 32"/>
                <a:gd name="T7" fmla="*/ 30 h 34"/>
                <a:gd name="T8" fmla="*/ 2 w 32"/>
                <a:gd name="T9" fmla="*/ 32 h 34"/>
                <a:gd name="T10" fmla="*/ 4 w 32"/>
                <a:gd name="T11" fmla="*/ 34 h 34"/>
                <a:gd name="T12" fmla="*/ 6 w 32"/>
                <a:gd name="T13" fmla="*/ 32 h 34"/>
                <a:gd name="T14" fmla="*/ 10 w 32"/>
                <a:gd name="T15" fmla="*/ 32 h 34"/>
                <a:gd name="T16" fmla="*/ 12 w 32"/>
                <a:gd name="T17" fmla="*/ 30 h 34"/>
                <a:gd name="T18" fmla="*/ 16 w 32"/>
                <a:gd name="T19" fmla="*/ 26 h 34"/>
                <a:gd name="T20" fmla="*/ 20 w 32"/>
                <a:gd name="T21" fmla="*/ 24 h 34"/>
                <a:gd name="T22" fmla="*/ 22 w 32"/>
                <a:gd name="T23" fmla="*/ 22 h 34"/>
                <a:gd name="T24" fmla="*/ 22 w 32"/>
                <a:gd name="T25" fmla="*/ 22 h 34"/>
                <a:gd name="T26" fmla="*/ 22 w 32"/>
                <a:gd name="T27" fmla="*/ 22 h 34"/>
                <a:gd name="T28" fmla="*/ 24 w 32"/>
                <a:gd name="T29" fmla="*/ 20 h 34"/>
                <a:gd name="T30" fmla="*/ 26 w 32"/>
                <a:gd name="T31" fmla="*/ 16 h 34"/>
                <a:gd name="T32" fmla="*/ 28 w 32"/>
                <a:gd name="T33" fmla="*/ 12 h 34"/>
                <a:gd name="T34" fmla="*/ 30 w 32"/>
                <a:gd name="T35" fmla="*/ 10 h 34"/>
                <a:gd name="T36" fmla="*/ 32 w 32"/>
                <a:gd name="T37" fmla="*/ 6 h 34"/>
                <a:gd name="T38" fmla="*/ 32 w 32"/>
                <a:gd name="T39" fmla="*/ 4 h 34"/>
                <a:gd name="T40" fmla="*/ 32 w 32"/>
                <a:gd name="T41" fmla="*/ 4 h 34"/>
                <a:gd name="T42" fmla="*/ 32 w 32"/>
                <a:gd name="T43" fmla="*/ 2 h 34"/>
                <a:gd name="T44" fmla="*/ 30 w 32"/>
                <a:gd name="T45" fmla="*/ 0 h 34"/>
                <a:gd name="T46" fmla="*/ 28 w 32"/>
                <a:gd name="T47" fmla="*/ 0 h 34"/>
                <a:gd name="T48" fmla="*/ 26 w 32"/>
                <a:gd name="T49" fmla="*/ 0 h 34"/>
                <a:gd name="T50" fmla="*/ 22 w 32"/>
                <a:gd name="T51" fmla="*/ 2 h 34"/>
                <a:gd name="T52" fmla="*/ 20 w 32"/>
                <a:gd name="T53" fmla="*/ 6 h 34"/>
                <a:gd name="T54" fmla="*/ 16 w 32"/>
                <a:gd name="T55" fmla="*/ 10 h 34"/>
                <a:gd name="T56" fmla="*/ 12 w 32"/>
                <a:gd name="T57" fmla="*/ 14 h 34"/>
                <a:gd name="T58" fmla="*/ 8 w 32"/>
                <a:gd name="T59" fmla="*/ 20 h 34"/>
                <a:gd name="T60" fmla="*/ 4 w 32"/>
                <a:gd name="T61" fmla="*/ 24 h 34"/>
                <a:gd name="T62" fmla="*/ 2 w 32"/>
                <a:gd name="T63" fmla="*/ 26 h 34"/>
                <a:gd name="T64" fmla="*/ 2 w 32"/>
                <a:gd name="T65" fmla="*/ 28 h 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2"/>
                <a:gd name="T100" fmla="*/ 0 h 34"/>
                <a:gd name="T101" fmla="*/ 32 w 32"/>
                <a:gd name="T102" fmla="*/ 34 h 3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2" h="34">
                  <a:moveTo>
                    <a:pt x="2" y="28"/>
                  </a:moveTo>
                  <a:lnTo>
                    <a:pt x="2" y="28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10" y="32"/>
                  </a:lnTo>
                  <a:lnTo>
                    <a:pt x="12" y="30"/>
                  </a:lnTo>
                  <a:lnTo>
                    <a:pt x="16" y="26"/>
                  </a:lnTo>
                  <a:lnTo>
                    <a:pt x="20" y="24"/>
                  </a:lnTo>
                  <a:lnTo>
                    <a:pt x="22" y="22"/>
                  </a:lnTo>
                  <a:lnTo>
                    <a:pt x="24" y="20"/>
                  </a:lnTo>
                  <a:lnTo>
                    <a:pt x="26" y="16"/>
                  </a:lnTo>
                  <a:lnTo>
                    <a:pt x="28" y="12"/>
                  </a:lnTo>
                  <a:lnTo>
                    <a:pt x="30" y="10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6"/>
                  </a:lnTo>
                  <a:lnTo>
                    <a:pt x="16" y="10"/>
                  </a:lnTo>
                  <a:lnTo>
                    <a:pt x="12" y="14"/>
                  </a:lnTo>
                  <a:lnTo>
                    <a:pt x="8" y="20"/>
                  </a:lnTo>
                  <a:lnTo>
                    <a:pt x="4" y="24"/>
                  </a:lnTo>
                  <a:lnTo>
                    <a:pt x="2" y="26"/>
                  </a:lnTo>
                  <a:lnTo>
                    <a:pt x="2" y="2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27" name="Freeform 128"/>
            <p:cNvSpPr>
              <a:spLocks/>
            </p:cNvSpPr>
            <p:nvPr/>
          </p:nvSpPr>
          <p:spPr bwMode="gray">
            <a:xfrm>
              <a:off x="2391" y="2992"/>
              <a:ext cx="60" cy="46"/>
            </a:xfrm>
            <a:custGeom>
              <a:avLst/>
              <a:gdLst>
                <a:gd name="T0" fmla="*/ 42 w 60"/>
                <a:gd name="T1" fmla="*/ 2 h 46"/>
                <a:gd name="T2" fmla="*/ 30 w 60"/>
                <a:gd name="T3" fmla="*/ 8 h 46"/>
                <a:gd name="T4" fmla="*/ 20 w 60"/>
                <a:gd name="T5" fmla="*/ 10 h 46"/>
                <a:gd name="T6" fmla="*/ 6 w 60"/>
                <a:gd name="T7" fmla="*/ 16 h 46"/>
                <a:gd name="T8" fmla="*/ 6 w 60"/>
                <a:gd name="T9" fmla="*/ 18 h 46"/>
                <a:gd name="T10" fmla="*/ 4 w 60"/>
                <a:gd name="T11" fmla="*/ 20 h 46"/>
                <a:gd name="T12" fmla="*/ 2 w 60"/>
                <a:gd name="T13" fmla="*/ 22 h 46"/>
                <a:gd name="T14" fmla="*/ 2 w 60"/>
                <a:gd name="T15" fmla="*/ 26 h 46"/>
                <a:gd name="T16" fmla="*/ 0 w 60"/>
                <a:gd name="T17" fmla="*/ 30 h 46"/>
                <a:gd name="T18" fmla="*/ 0 w 60"/>
                <a:gd name="T19" fmla="*/ 32 h 46"/>
                <a:gd name="T20" fmla="*/ 0 w 60"/>
                <a:gd name="T21" fmla="*/ 34 h 46"/>
                <a:gd name="T22" fmla="*/ 2 w 60"/>
                <a:gd name="T23" fmla="*/ 36 h 46"/>
                <a:gd name="T24" fmla="*/ 8 w 60"/>
                <a:gd name="T25" fmla="*/ 34 h 46"/>
                <a:gd name="T26" fmla="*/ 12 w 60"/>
                <a:gd name="T27" fmla="*/ 34 h 46"/>
                <a:gd name="T28" fmla="*/ 16 w 60"/>
                <a:gd name="T29" fmla="*/ 32 h 46"/>
                <a:gd name="T30" fmla="*/ 20 w 60"/>
                <a:gd name="T31" fmla="*/ 32 h 46"/>
                <a:gd name="T32" fmla="*/ 20 w 60"/>
                <a:gd name="T33" fmla="*/ 32 h 46"/>
                <a:gd name="T34" fmla="*/ 20 w 60"/>
                <a:gd name="T35" fmla="*/ 32 h 46"/>
                <a:gd name="T36" fmla="*/ 20 w 60"/>
                <a:gd name="T37" fmla="*/ 34 h 46"/>
                <a:gd name="T38" fmla="*/ 20 w 60"/>
                <a:gd name="T39" fmla="*/ 38 h 46"/>
                <a:gd name="T40" fmla="*/ 22 w 60"/>
                <a:gd name="T41" fmla="*/ 40 h 46"/>
                <a:gd name="T42" fmla="*/ 24 w 60"/>
                <a:gd name="T43" fmla="*/ 42 h 46"/>
                <a:gd name="T44" fmla="*/ 26 w 60"/>
                <a:gd name="T45" fmla="*/ 44 h 46"/>
                <a:gd name="T46" fmla="*/ 30 w 60"/>
                <a:gd name="T47" fmla="*/ 44 h 46"/>
                <a:gd name="T48" fmla="*/ 32 w 60"/>
                <a:gd name="T49" fmla="*/ 46 h 46"/>
                <a:gd name="T50" fmla="*/ 36 w 60"/>
                <a:gd name="T51" fmla="*/ 46 h 46"/>
                <a:gd name="T52" fmla="*/ 40 w 60"/>
                <a:gd name="T53" fmla="*/ 46 h 46"/>
                <a:gd name="T54" fmla="*/ 42 w 60"/>
                <a:gd name="T55" fmla="*/ 46 h 46"/>
                <a:gd name="T56" fmla="*/ 44 w 60"/>
                <a:gd name="T57" fmla="*/ 42 h 46"/>
                <a:gd name="T58" fmla="*/ 44 w 60"/>
                <a:gd name="T59" fmla="*/ 38 h 46"/>
                <a:gd name="T60" fmla="*/ 44 w 60"/>
                <a:gd name="T61" fmla="*/ 34 h 46"/>
                <a:gd name="T62" fmla="*/ 42 w 60"/>
                <a:gd name="T63" fmla="*/ 32 h 46"/>
                <a:gd name="T64" fmla="*/ 42 w 60"/>
                <a:gd name="T65" fmla="*/ 30 h 46"/>
                <a:gd name="T66" fmla="*/ 44 w 60"/>
                <a:gd name="T67" fmla="*/ 28 h 46"/>
                <a:gd name="T68" fmla="*/ 46 w 60"/>
                <a:gd name="T69" fmla="*/ 28 h 46"/>
                <a:gd name="T70" fmla="*/ 48 w 60"/>
                <a:gd name="T71" fmla="*/ 30 h 46"/>
                <a:gd name="T72" fmla="*/ 50 w 60"/>
                <a:gd name="T73" fmla="*/ 32 h 46"/>
                <a:gd name="T74" fmla="*/ 52 w 60"/>
                <a:gd name="T75" fmla="*/ 34 h 46"/>
                <a:gd name="T76" fmla="*/ 54 w 60"/>
                <a:gd name="T77" fmla="*/ 36 h 46"/>
                <a:gd name="T78" fmla="*/ 56 w 60"/>
                <a:gd name="T79" fmla="*/ 34 h 46"/>
                <a:gd name="T80" fmla="*/ 58 w 60"/>
                <a:gd name="T81" fmla="*/ 30 h 46"/>
                <a:gd name="T82" fmla="*/ 60 w 60"/>
                <a:gd name="T83" fmla="*/ 24 h 46"/>
                <a:gd name="T84" fmla="*/ 60 w 60"/>
                <a:gd name="T85" fmla="*/ 20 h 46"/>
                <a:gd name="T86" fmla="*/ 60 w 60"/>
                <a:gd name="T87" fmla="*/ 16 h 46"/>
                <a:gd name="T88" fmla="*/ 58 w 60"/>
                <a:gd name="T89" fmla="*/ 12 h 46"/>
                <a:gd name="T90" fmla="*/ 56 w 60"/>
                <a:gd name="T91" fmla="*/ 8 h 46"/>
                <a:gd name="T92" fmla="*/ 52 w 60"/>
                <a:gd name="T93" fmla="*/ 4 h 46"/>
                <a:gd name="T94" fmla="*/ 48 w 60"/>
                <a:gd name="T95" fmla="*/ 2 h 46"/>
                <a:gd name="T96" fmla="*/ 46 w 60"/>
                <a:gd name="T97" fmla="*/ 0 h 46"/>
                <a:gd name="T98" fmla="*/ 42 w 60"/>
                <a:gd name="T99" fmla="*/ 2 h 4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0"/>
                <a:gd name="T151" fmla="*/ 0 h 46"/>
                <a:gd name="T152" fmla="*/ 60 w 60"/>
                <a:gd name="T153" fmla="*/ 46 h 4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0" h="46">
                  <a:moveTo>
                    <a:pt x="42" y="2"/>
                  </a:moveTo>
                  <a:lnTo>
                    <a:pt x="30" y="8"/>
                  </a:lnTo>
                  <a:lnTo>
                    <a:pt x="20" y="10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20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2" y="36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6" y="32"/>
                  </a:lnTo>
                  <a:lnTo>
                    <a:pt x="20" y="32"/>
                  </a:lnTo>
                  <a:lnTo>
                    <a:pt x="20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2"/>
                  </a:lnTo>
                  <a:lnTo>
                    <a:pt x="26" y="44"/>
                  </a:lnTo>
                  <a:lnTo>
                    <a:pt x="30" y="44"/>
                  </a:lnTo>
                  <a:lnTo>
                    <a:pt x="32" y="46"/>
                  </a:lnTo>
                  <a:lnTo>
                    <a:pt x="36" y="46"/>
                  </a:lnTo>
                  <a:lnTo>
                    <a:pt x="40" y="46"/>
                  </a:lnTo>
                  <a:lnTo>
                    <a:pt x="42" y="46"/>
                  </a:lnTo>
                  <a:lnTo>
                    <a:pt x="44" y="42"/>
                  </a:lnTo>
                  <a:lnTo>
                    <a:pt x="44" y="38"/>
                  </a:lnTo>
                  <a:lnTo>
                    <a:pt x="44" y="34"/>
                  </a:lnTo>
                  <a:lnTo>
                    <a:pt x="42" y="32"/>
                  </a:lnTo>
                  <a:lnTo>
                    <a:pt x="42" y="30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8" y="30"/>
                  </a:lnTo>
                  <a:lnTo>
                    <a:pt x="50" y="32"/>
                  </a:lnTo>
                  <a:lnTo>
                    <a:pt x="52" y="34"/>
                  </a:lnTo>
                  <a:lnTo>
                    <a:pt x="54" y="36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60" y="24"/>
                  </a:lnTo>
                  <a:lnTo>
                    <a:pt x="60" y="20"/>
                  </a:lnTo>
                  <a:lnTo>
                    <a:pt x="60" y="16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2" y="4"/>
                  </a:lnTo>
                  <a:lnTo>
                    <a:pt x="48" y="2"/>
                  </a:lnTo>
                  <a:lnTo>
                    <a:pt x="46" y="0"/>
                  </a:lnTo>
                  <a:lnTo>
                    <a:pt x="42" y="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28" name="Freeform 129"/>
            <p:cNvSpPr>
              <a:spLocks/>
            </p:cNvSpPr>
            <p:nvPr/>
          </p:nvSpPr>
          <p:spPr bwMode="gray">
            <a:xfrm>
              <a:off x="2249" y="3020"/>
              <a:ext cx="108" cy="96"/>
            </a:xfrm>
            <a:custGeom>
              <a:avLst/>
              <a:gdLst>
                <a:gd name="T0" fmla="*/ 70 w 108"/>
                <a:gd name="T1" fmla="*/ 46 h 96"/>
                <a:gd name="T2" fmla="*/ 90 w 108"/>
                <a:gd name="T3" fmla="*/ 46 h 96"/>
                <a:gd name="T4" fmla="*/ 100 w 108"/>
                <a:gd name="T5" fmla="*/ 44 h 96"/>
                <a:gd name="T6" fmla="*/ 86 w 108"/>
                <a:gd name="T7" fmla="*/ 38 h 96"/>
                <a:gd name="T8" fmla="*/ 108 w 108"/>
                <a:gd name="T9" fmla="*/ 30 h 96"/>
                <a:gd name="T10" fmla="*/ 108 w 108"/>
                <a:gd name="T11" fmla="*/ 26 h 96"/>
                <a:gd name="T12" fmla="*/ 104 w 108"/>
                <a:gd name="T13" fmla="*/ 22 h 96"/>
                <a:gd name="T14" fmla="*/ 98 w 108"/>
                <a:gd name="T15" fmla="*/ 16 h 96"/>
                <a:gd name="T16" fmla="*/ 92 w 108"/>
                <a:gd name="T17" fmla="*/ 10 h 96"/>
                <a:gd name="T18" fmla="*/ 90 w 108"/>
                <a:gd name="T19" fmla="*/ 6 h 96"/>
                <a:gd name="T20" fmla="*/ 88 w 108"/>
                <a:gd name="T21" fmla="*/ 4 h 96"/>
                <a:gd name="T22" fmla="*/ 84 w 108"/>
                <a:gd name="T23" fmla="*/ 0 h 96"/>
                <a:gd name="T24" fmla="*/ 78 w 108"/>
                <a:gd name="T25" fmla="*/ 2 h 96"/>
                <a:gd name="T26" fmla="*/ 72 w 108"/>
                <a:gd name="T27" fmla="*/ 4 h 96"/>
                <a:gd name="T28" fmla="*/ 66 w 108"/>
                <a:gd name="T29" fmla="*/ 10 h 96"/>
                <a:gd name="T30" fmla="*/ 58 w 108"/>
                <a:gd name="T31" fmla="*/ 14 h 96"/>
                <a:gd name="T32" fmla="*/ 48 w 108"/>
                <a:gd name="T33" fmla="*/ 38 h 96"/>
                <a:gd name="T34" fmla="*/ 42 w 108"/>
                <a:gd name="T35" fmla="*/ 40 h 96"/>
                <a:gd name="T36" fmla="*/ 36 w 108"/>
                <a:gd name="T37" fmla="*/ 46 h 96"/>
                <a:gd name="T38" fmla="*/ 30 w 108"/>
                <a:gd name="T39" fmla="*/ 48 h 96"/>
                <a:gd name="T40" fmla="*/ 24 w 108"/>
                <a:gd name="T41" fmla="*/ 54 h 96"/>
                <a:gd name="T42" fmla="*/ 18 w 108"/>
                <a:gd name="T43" fmla="*/ 60 h 96"/>
                <a:gd name="T44" fmla="*/ 16 w 108"/>
                <a:gd name="T45" fmla="*/ 64 h 96"/>
                <a:gd name="T46" fmla="*/ 0 w 108"/>
                <a:gd name="T47" fmla="*/ 88 h 96"/>
                <a:gd name="T48" fmla="*/ 2 w 108"/>
                <a:gd name="T49" fmla="*/ 90 h 96"/>
                <a:gd name="T50" fmla="*/ 10 w 108"/>
                <a:gd name="T51" fmla="*/ 94 h 96"/>
                <a:gd name="T52" fmla="*/ 16 w 108"/>
                <a:gd name="T53" fmla="*/ 96 h 96"/>
                <a:gd name="T54" fmla="*/ 22 w 108"/>
                <a:gd name="T55" fmla="*/ 90 h 96"/>
                <a:gd name="T56" fmla="*/ 24 w 108"/>
                <a:gd name="T57" fmla="*/ 86 h 96"/>
                <a:gd name="T58" fmla="*/ 28 w 108"/>
                <a:gd name="T59" fmla="*/ 82 h 96"/>
                <a:gd name="T60" fmla="*/ 32 w 108"/>
                <a:gd name="T61" fmla="*/ 80 h 96"/>
                <a:gd name="T62" fmla="*/ 46 w 108"/>
                <a:gd name="T63" fmla="*/ 74 h 96"/>
                <a:gd name="T64" fmla="*/ 62 w 108"/>
                <a:gd name="T65" fmla="*/ 56 h 9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8"/>
                <a:gd name="T100" fmla="*/ 0 h 96"/>
                <a:gd name="T101" fmla="*/ 108 w 108"/>
                <a:gd name="T102" fmla="*/ 96 h 9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8" h="96">
                  <a:moveTo>
                    <a:pt x="62" y="56"/>
                  </a:moveTo>
                  <a:lnTo>
                    <a:pt x="70" y="46"/>
                  </a:lnTo>
                  <a:lnTo>
                    <a:pt x="84" y="46"/>
                  </a:lnTo>
                  <a:lnTo>
                    <a:pt x="90" y="46"/>
                  </a:lnTo>
                  <a:lnTo>
                    <a:pt x="96" y="44"/>
                  </a:lnTo>
                  <a:lnTo>
                    <a:pt x="100" y="44"/>
                  </a:lnTo>
                  <a:lnTo>
                    <a:pt x="102" y="42"/>
                  </a:lnTo>
                  <a:lnTo>
                    <a:pt x="86" y="38"/>
                  </a:lnTo>
                  <a:lnTo>
                    <a:pt x="108" y="32"/>
                  </a:lnTo>
                  <a:lnTo>
                    <a:pt x="108" y="30"/>
                  </a:lnTo>
                  <a:lnTo>
                    <a:pt x="108" y="28"/>
                  </a:lnTo>
                  <a:lnTo>
                    <a:pt x="108" y="26"/>
                  </a:lnTo>
                  <a:lnTo>
                    <a:pt x="104" y="24"/>
                  </a:lnTo>
                  <a:lnTo>
                    <a:pt x="104" y="22"/>
                  </a:lnTo>
                  <a:lnTo>
                    <a:pt x="102" y="20"/>
                  </a:lnTo>
                  <a:lnTo>
                    <a:pt x="98" y="16"/>
                  </a:lnTo>
                  <a:lnTo>
                    <a:pt x="96" y="14"/>
                  </a:lnTo>
                  <a:lnTo>
                    <a:pt x="92" y="10"/>
                  </a:lnTo>
                  <a:lnTo>
                    <a:pt x="90" y="8"/>
                  </a:lnTo>
                  <a:lnTo>
                    <a:pt x="90" y="6"/>
                  </a:lnTo>
                  <a:lnTo>
                    <a:pt x="88" y="6"/>
                  </a:lnTo>
                  <a:lnTo>
                    <a:pt x="88" y="4"/>
                  </a:lnTo>
                  <a:lnTo>
                    <a:pt x="86" y="2"/>
                  </a:lnTo>
                  <a:lnTo>
                    <a:pt x="84" y="0"/>
                  </a:lnTo>
                  <a:lnTo>
                    <a:pt x="82" y="0"/>
                  </a:lnTo>
                  <a:lnTo>
                    <a:pt x="78" y="2"/>
                  </a:lnTo>
                  <a:lnTo>
                    <a:pt x="74" y="4"/>
                  </a:lnTo>
                  <a:lnTo>
                    <a:pt x="72" y="4"/>
                  </a:lnTo>
                  <a:lnTo>
                    <a:pt x="70" y="6"/>
                  </a:lnTo>
                  <a:lnTo>
                    <a:pt x="66" y="10"/>
                  </a:lnTo>
                  <a:lnTo>
                    <a:pt x="62" y="12"/>
                  </a:lnTo>
                  <a:lnTo>
                    <a:pt x="58" y="14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2" y="40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2" y="48"/>
                  </a:lnTo>
                  <a:lnTo>
                    <a:pt x="30" y="48"/>
                  </a:lnTo>
                  <a:lnTo>
                    <a:pt x="26" y="52"/>
                  </a:lnTo>
                  <a:lnTo>
                    <a:pt x="24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6" y="62"/>
                  </a:lnTo>
                  <a:lnTo>
                    <a:pt x="16" y="64"/>
                  </a:lnTo>
                  <a:lnTo>
                    <a:pt x="8" y="84"/>
                  </a:lnTo>
                  <a:lnTo>
                    <a:pt x="0" y="88"/>
                  </a:lnTo>
                  <a:lnTo>
                    <a:pt x="2" y="90"/>
                  </a:lnTo>
                  <a:lnTo>
                    <a:pt x="6" y="92"/>
                  </a:lnTo>
                  <a:lnTo>
                    <a:pt x="10" y="94"/>
                  </a:lnTo>
                  <a:lnTo>
                    <a:pt x="14" y="96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32" y="80"/>
                  </a:lnTo>
                  <a:lnTo>
                    <a:pt x="38" y="78"/>
                  </a:lnTo>
                  <a:lnTo>
                    <a:pt x="46" y="74"/>
                  </a:lnTo>
                  <a:lnTo>
                    <a:pt x="54" y="70"/>
                  </a:lnTo>
                  <a:lnTo>
                    <a:pt x="62" y="5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29" name="Freeform 130"/>
            <p:cNvSpPr>
              <a:spLocks/>
            </p:cNvSpPr>
            <p:nvPr/>
          </p:nvSpPr>
          <p:spPr bwMode="gray">
            <a:xfrm>
              <a:off x="2229" y="3062"/>
              <a:ext cx="120" cy="110"/>
            </a:xfrm>
            <a:custGeom>
              <a:avLst/>
              <a:gdLst>
                <a:gd name="T0" fmla="*/ 102 w 120"/>
                <a:gd name="T1" fmla="*/ 32 h 110"/>
                <a:gd name="T2" fmla="*/ 104 w 120"/>
                <a:gd name="T3" fmla="*/ 34 h 110"/>
                <a:gd name="T4" fmla="*/ 112 w 120"/>
                <a:gd name="T5" fmla="*/ 36 h 110"/>
                <a:gd name="T6" fmla="*/ 120 w 120"/>
                <a:gd name="T7" fmla="*/ 42 h 110"/>
                <a:gd name="T8" fmla="*/ 116 w 120"/>
                <a:gd name="T9" fmla="*/ 46 h 110"/>
                <a:gd name="T10" fmla="*/ 114 w 120"/>
                <a:gd name="T11" fmla="*/ 48 h 110"/>
                <a:gd name="T12" fmla="*/ 106 w 120"/>
                <a:gd name="T13" fmla="*/ 50 h 110"/>
                <a:gd name="T14" fmla="*/ 102 w 120"/>
                <a:gd name="T15" fmla="*/ 54 h 110"/>
                <a:gd name="T16" fmla="*/ 100 w 120"/>
                <a:gd name="T17" fmla="*/ 56 h 110"/>
                <a:gd name="T18" fmla="*/ 94 w 120"/>
                <a:gd name="T19" fmla="*/ 70 h 110"/>
                <a:gd name="T20" fmla="*/ 88 w 120"/>
                <a:gd name="T21" fmla="*/ 76 h 110"/>
                <a:gd name="T22" fmla="*/ 86 w 120"/>
                <a:gd name="T23" fmla="*/ 80 h 110"/>
                <a:gd name="T24" fmla="*/ 84 w 120"/>
                <a:gd name="T25" fmla="*/ 84 h 110"/>
                <a:gd name="T26" fmla="*/ 82 w 120"/>
                <a:gd name="T27" fmla="*/ 94 h 110"/>
                <a:gd name="T28" fmla="*/ 78 w 120"/>
                <a:gd name="T29" fmla="*/ 102 h 110"/>
                <a:gd name="T30" fmla="*/ 74 w 120"/>
                <a:gd name="T31" fmla="*/ 106 h 110"/>
                <a:gd name="T32" fmla="*/ 66 w 120"/>
                <a:gd name="T33" fmla="*/ 108 h 110"/>
                <a:gd name="T34" fmla="*/ 60 w 120"/>
                <a:gd name="T35" fmla="*/ 100 h 110"/>
                <a:gd name="T36" fmla="*/ 50 w 120"/>
                <a:gd name="T37" fmla="*/ 98 h 110"/>
                <a:gd name="T38" fmla="*/ 46 w 120"/>
                <a:gd name="T39" fmla="*/ 96 h 110"/>
                <a:gd name="T40" fmla="*/ 40 w 120"/>
                <a:gd name="T41" fmla="*/ 96 h 110"/>
                <a:gd name="T42" fmla="*/ 34 w 120"/>
                <a:gd name="T43" fmla="*/ 96 h 110"/>
                <a:gd name="T44" fmla="*/ 26 w 120"/>
                <a:gd name="T45" fmla="*/ 94 h 110"/>
                <a:gd name="T46" fmla="*/ 22 w 120"/>
                <a:gd name="T47" fmla="*/ 90 h 110"/>
                <a:gd name="T48" fmla="*/ 16 w 120"/>
                <a:gd name="T49" fmla="*/ 86 h 110"/>
                <a:gd name="T50" fmla="*/ 6 w 120"/>
                <a:gd name="T51" fmla="*/ 82 h 110"/>
                <a:gd name="T52" fmla="*/ 0 w 120"/>
                <a:gd name="T53" fmla="*/ 78 h 110"/>
                <a:gd name="T54" fmla="*/ 0 w 120"/>
                <a:gd name="T55" fmla="*/ 74 h 110"/>
                <a:gd name="T56" fmla="*/ 4 w 120"/>
                <a:gd name="T57" fmla="*/ 72 h 110"/>
                <a:gd name="T58" fmla="*/ 2 w 120"/>
                <a:gd name="T59" fmla="*/ 60 h 110"/>
                <a:gd name="T60" fmla="*/ 2 w 120"/>
                <a:gd name="T61" fmla="*/ 52 h 110"/>
                <a:gd name="T62" fmla="*/ 6 w 120"/>
                <a:gd name="T63" fmla="*/ 44 h 110"/>
                <a:gd name="T64" fmla="*/ 8 w 120"/>
                <a:gd name="T65" fmla="*/ 42 h 110"/>
                <a:gd name="T66" fmla="*/ 20 w 120"/>
                <a:gd name="T67" fmla="*/ 46 h 110"/>
                <a:gd name="T68" fmla="*/ 22 w 120"/>
                <a:gd name="T69" fmla="*/ 48 h 110"/>
                <a:gd name="T70" fmla="*/ 28 w 120"/>
                <a:gd name="T71" fmla="*/ 52 h 110"/>
                <a:gd name="T72" fmla="*/ 36 w 120"/>
                <a:gd name="T73" fmla="*/ 52 h 110"/>
                <a:gd name="T74" fmla="*/ 44 w 120"/>
                <a:gd name="T75" fmla="*/ 44 h 110"/>
                <a:gd name="T76" fmla="*/ 48 w 120"/>
                <a:gd name="T77" fmla="*/ 42 h 110"/>
                <a:gd name="T78" fmla="*/ 56 w 120"/>
                <a:gd name="T79" fmla="*/ 38 h 110"/>
                <a:gd name="T80" fmla="*/ 62 w 120"/>
                <a:gd name="T81" fmla="*/ 34 h 110"/>
                <a:gd name="T82" fmla="*/ 70 w 120"/>
                <a:gd name="T83" fmla="*/ 30 h 110"/>
                <a:gd name="T84" fmla="*/ 74 w 120"/>
                <a:gd name="T85" fmla="*/ 28 h 110"/>
                <a:gd name="T86" fmla="*/ 90 w 120"/>
                <a:gd name="T87" fmla="*/ 4 h 110"/>
                <a:gd name="T88" fmla="*/ 94 w 120"/>
                <a:gd name="T89" fmla="*/ 4 h 110"/>
                <a:gd name="T90" fmla="*/ 106 w 120"/>
                <a:gd name="T91" fmla="*/ 4 h 110"/>
                <a:gd name="T92" fmla="*/ 116 w 120"/>
                <a:gd name="T93" fmla="*/ 2 h 110"/>
                <a:gd name="T94" fmla="*/ 120 w 120"/>
                <a:gd name="T95" fmla="*/ 2 h 110"/>
                <a:gd name="T96" fmla="*/ 116 w 120"/>
                <a:gd name="T97" fmla="*/ 6 h 110"/>
                <a:gd name="T98" fmla="*/ 108 w 120"/>
                <a:gd name="T99" fmla="*/ 12 h 110"/>
                <a:gd name="T100" fmla="*/ 102 w 120"/>
                <a:gd name="T101" fmla="*/ 28 h 11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"/>
                <a:gd name="T154" fmla="*/ 0 h 110"/>
                <a:gd name="T155" fmla="*/ 120 w 120"/>
                <a:gd name="T156" fmla="*/ 110 h 11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" h="110">
                  <a:moveTo>
                    <a:pt x="102" y="28"/>
                  </a:moveTo>
                  <a:lnTo>
                    <a:pt x="102" y="32"/>
                  </a:lnTo>
                  <a:lnTo>
                    <a:pt x="102" y="34"/>
                  </a:lnTo>
                  <a:lnTo>
                    <a:pt x="104" y="34"/>
                  </a:lnTo>
                  <a:lnTo>
                    <a:pt x="106" y="34"/>
                  </a:lnTo>
                  <a:lnTo>
                    <a:pt x="112" y="36"/>
                  </a:lnTo>
                  <a:lnTo>
                    <a:pt x="116" y="38"/>
                  </a:lnTo>
                  <a:lnTo>
                    <a:pt x="120" y="42"/>
                  </a:lnTo>
                  <a:lnTo>
                    <a:pt x="118" y="44"/>
                  </a:lnTo>
                  <a:lnTo>
                    <a:pt x="116" y="46"/>
                  </a:lnTo>
                  <a:lnTo>
                    <a:pt x="114" y="48"/>
                  </a:lnTo>
                  <a:lnTo>
                    <a:pt x="108" y="48"/>
                  </a:lnTo>
                  <a:lnTo>
                    <a:pt x="106" y="50"/>
                  </a:lnTo>
                  <a:lnTo>
                    <a:pt x="102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6" y="78"/>
                  </a:lnTo>
                  <a:lnTo>
                    <a:pt x="86" y="80"/>
                  </a:lnTo>
                  <a:lnTo>
                    <a:pt x="84" y="82"/>
                  </a:lnTo>
                  <a:lnTo>
                    <a:pt x="84" y="84"/>
                  </a:lnTo>
                  <a:lnTo>
                    <a:pt x="82" y="90"/>
                  </a:lnTo>
                  <a:lnTo>
                    <a:pt x="82" y="94"/>
                  </a:lnTo>
                  <a:lnTo>
                    <a:pt x="80" y="98"/>
                  </a:lnTo>
                  <a:lnTo>
                    <a:pt x="78" y="102"/>
                  </a:lnTo>
                  <a:lnTo>
                    <a:pt x="76" y="104"/>
                  </a:lnTo>
                  <a:lnTo>
                    <a:pt x="74" y="106"/>
                  </a:lnTo>
                  <a:lnTo>
                    <a:pt x="70" y="108"/>
                  </a:lnTo>
                  <a:lnTo>
                    <a:pt x="66" y="108"/>
                  </a:lnTo>
                  <a:lnTo>
                    <a:pt x="64" y="110"/>
                  </a:lnTo>
                  <a:lnTo>
                    <a:pt x="60" y="10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0" y="96"/>
                  </a:lnTo>
                  <a:lnTo>
                    <a:pt x="46" y="96"/>
                  </a:lnTo>
                  <a:lnTo>
                    <a:pt x="42" y="96"/>
                  </a:lnTo>
                  <a:lnTo>
                    <a:pt x="40" y="96"/>
                  </a:lnTo>
                  <a:lnTo>
                    <a:pt x="38" y="96"/>
                  </a:lnTo>
                  <a:lnTo>
                    <a:pt x="34" y="96"/>
                  </a:lnTo>
                  <a:lnTo>
                    <a:pt x="30" y="96"/>
                  </a:lnTo>
                  <a:lnTo>
                    <a:pt x="26" y="94"/>
                  </a:lnTo>
                  <a:lnTo>
                    <a:pt x="24" y="92"/>
                  </a:lnTo>
                  <a:lnTo>
                    <a:pt x="22" y="90"/>
                  </a:lnTo>
                  <a:lnTo>
                    <a:pt x="20" y="88"/>
                  </a:lnTo>
                  <a:lnTo>
                    <a:pt x="16" y="86"/>
                  </a:lnTo>
                  <a:lnTo>
                    <a:pt x="12" y="84"/>
                  </a:lnTo>
                  <a:lnTo>
                    <a:pt x="6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2" y="60"/>
                  </a:lnTo>
                  <a:lnTo>
                    <a:pt x="2" y="56"/>
                  </a:lnTo>
                  <a:lnTo>
                    <a:pt x="2" y="52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28" y="42"/>
                  </a:lnTo>
                  <a:lnTo>
                    <a:pt x="20" y="46"/>
                  </a:lnTo>
                  <a:lnTo>
                    <a:pt x="22" y="48"/>
                  </a:lnTo>
                  <a:lnTo>
                    <a:pt x="26" y="50"/>
                  </a:lnTo>
                  <a:lnTo>
                    <a:pt x="28" y="52"/>
                  </a:lnTo>
                  <a:lnTo>
                    <a:pt x="32" y="54"/>
                  </a:lnTo>
                  <a:lnTo>
                    <a:pt x="36" y="52"/>
                  </a:lnTo>
                  <a:lnTo>
                    <a:pt x="40" y="50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50" y="38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2" y="34"/>
                  </a:lnTo>
                  <a:lnTo>
                    <a:pt x="66" y="32"/>
                  </a:lnTo>
                  <a:lnTo>
                    <a:pt x="70" y="30"/>
                  </a:lnTo>
                  <a:lnTo>
                    <a:pt x="72" y="28"/>
                  </a:lnTo>
                  <a:lnTo>
                    <a:pt x="74" y="28"/>
                  </a:lnTo>
                  <a:lnTo>
                    <a:pt x="82" y="14"/>
                  </a:lnTo>
                  <a:lnTo>
                    <a:pt x="90" y="4"/>
                  </a:lnTo>
                  <a:lnTo>
                    <a:pt x="94" y="4"/>
                  </a:lnTo>
                  <a:lnTo>
                    <a:pt x="100" y="4"/>
                  </a:lnTo>
                  <a:lnTo>
                    <a:pt x="106" y="4"/>
                  </a:lnTo>
                  <a:lnTo>
                    <a:pt x="112" y="4"/>
                  </a:lnTo>
                  <a:lnTo>
                    <a:pt x="116" y="2"/>
                  </a:lnTo>
                  <a:lnTo>
                    <a:pt x="120" y="0"/>
                  </a:lnTo>
                  <a:lnTo>
                    <a:pt x="120" y="2"/>
                  </a:lnTo>
                  <a:lnTo>
                    <a:pt x="118" y="4"/>
                  </a:lnTo>
                  <a:lnTo>
                    <a:pt x="116" y="6"/>
                  </a:lnTo>
                  <a:lnTo>
                    <a:pt x="112" y="8"/>
                  </a:lnTo>
                  <a:lnTo>
                    <a:pt x="108" y="12"/>
                  </a:lnTo>
                  <a:lnTo>
                    <a:pt x="102" y="14"/>
                  </a:lnTo>
                  <a:lnTo>
                    <a:pt x="102" y="2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0" name="Freeform 131"/>
            <p:cNvSpPr>
              <a:spLocks/>
            </p:cNvSpPr>
            <p:nvPr/>
          </p:nvSpPr>
          <p:spPr bwMode="gray">
            <a:xfrm>
              <a:off x="2633" y="3146"/>
              <a:ext cx="128" cy="108"/>
            </a:xfrm>
            <a:custGeom>
              <a:avLst/>
              <a:gdLst>
                <a:gd name="T0" fmla="*/ 78 w 128"/>
                <a:gd name="T1" fmla="*/ 40 h 108"/>
                <a:gd name="T2" fmla="*/ 78 w 128"/>
                <a:gd name="T3" fmla="*/ 38 h 108"/>
                <a:gd name="T4" fmla="*/ 76 w 128"/>
                <a:gd name="T5" fmla="*/ 36 h 108"/>
                <a:gd name="T6" fmla="*/ 72 w 128"/>
                <a:gd name="T7" fmla="*/ 36 h 108"/>
                <a:gd name="T8" fmla="*/ 70 w 128"/>
                <a:gd name="T9" fmla="*/ 34 h 108"/>
                <a:gd name="T10" fmla="*/ 68 w 128"/>
                <a:gd name="T11" fmla="*/ 32 h 108"/>
                <a:gd name="T12" fmla="*/ 62 w 128"/>
                <a:gd name="T13" fmla="*/ 28 h 108"/>
                <a:gd name="T14" fmla="*/ 58 w 128"/>
                <a:gd name="T15" fmla="*/ 24 h 108"/>
                <a:gd name="T16" fmla="*/ 52 w 128"/>
                <a:gd name="T17" fmla="*/ 20 h 108"/>
                <a:gd name="T18" fmla="*/ 46 w 128"/>
                <a:gd name="T19" fmla="*/ 16 h 108"/>
                <a:gd name="T20" fmla="*/ 42 w 128"/>
                <a:gd name="T21" fmla="*/ 12 h 108"/>
                <a:gd name="T22" fmla="*/ 40 w 128"/>
                <a:gd name="T23" fmla="*/ 10 h 108"/>
                <a:gd name="T24" fmla="*/ 38 w 128"/>
                <a:gd name="T25" fmla="*/ 10 h 108"/>
                <a:gd name="T26" fmla="*/ 34 w 128"/>
                <a:gd name="T27" fmla="*/ 10 h 108"/>
                <a:gd name="T28" fmla="*/ 26 w 128"/>
                <a:gd name="T29" fmla="*/ 8 h 108"/>
                <a:gd name="T30" fmla="*/ 14 w 128"/>
                <a:gd name="T31" fmla="*/ 4 h 108"/>
                <a:gd name="T32" fmla="*/ 4 w 128"/>
                <a:gd name="T33" fmla="*/ 0 h 108"/>
                <a:gd name="T34" fmla="*/ 0 w 128"/>
                <a:gd name="T35" fmla="*/ 80 h 108"/>
                <a:gd name="T36" fmla="*/ 12 w 128"/>
                <a:gd name="T37" fmla="*/ 86 h 108"/>
                <a:gd name="T38" fmla="*/ 28 w 128"/>
                <a:gd name="T39" fmla="*/ 80 h 108"/>
                <a:gd name="T40" fmla="*/ 28 w 128"/>
                <a:gd name="T41" fmla="*/ 78 h 108"/>
                <a:gd name="T42" fmla="*/ 28 w 128"/>
                <a:gd name="T43" fmla="*/ 76 h 108"/>
                <a:gd name="T44" fmla="*/ 30 w 128"/>
                <a:gd name="T45" fmla="*/ 74 h 108"/>
                <a:gd name="T46" fmla="*/ 34 w 128"/>
                <a:gd name="T47" fmla="*/ 72 h 108"/>
                <a:gd name="T48" fmla="*/ 38 w 128"/>
                <a:gd name="T49" fmla="*/ 68 h 108"/>
                <a:gd name="T50" fmla="*/ 42 w 128"/>
                <a:gd name="T51" fmla="*/ 68 h 108"/>
                <a:gd name="T52" fmla="*/ 46 w 128"/>
                <a:gd name="T53" fmla="*/ 66 h 108"/>
                <a:gd name="T54" fmla="*/ 52 w 128"/>
                <a:gd name="T55" fmla="*/ 68 h 108"/>
                <a:gd name="T56" fmla="*/ 76 w 128"/>
                <a:gd name="T57" fmla="*/ 82 h 108"/>
                <a:gd name="T58" fmla="*/ 86 w 128"/>
                <a:gd name="T59" fmla="*/ 94 h 108"/>
                <a:gd name="T60" fmla="*/ 104 w 128"/>
                <a:gd name="T61" fmla="*/ 102 h 108"/>
                <a:gd name="T62" fmla="*/ 126 w 128"/>
                <a:gd name="T63" fmla="*/ 108 h 108"/>
                <a:gd name="T64" fmla="*/ 128 w 128"/>
                <a:gd name="T65" fmla="*/ 108 h 108"/>
                <a:gd name="T66" fmla="*/ 128 w 128"/>
                <a:gd name="T67" fmla="*/ 106 h 108"/>
                <a:gd name="T68" fmla="*/ 128 w 128"/>
                <a:gd name="T69" fmla="*/ 104 h 108"/>
                <a:gd name="T70" fmla="*/ 128 w 128"/>
                <a:gd name="T71" fmla="*/ 100 h 108"/>
                <a:gd name="T72" fmla="*/ 126 w 128"/>
                <a:gd name="T73" fmla="*/ 98 h 108"/>
                <a:gd name="T74" fmla="*/ 124 w 128"/>
                <a:gd name="T75" fmla="*/ 94 h 108"/>
                <a:gd name="T76" fmla="*/ 120 w 128"/>
                <a:gd name="T77" fmla="*/ 92 h 108"/>
                <a:gd name="T78" fmla="*/ 116 w 128"/>
                <a:gd name="T79" fmla="*/ 88 h 108"/>
                <a:gd name="T80" fmla="*/ 110 w 128"/>
                <a:gd name="T81" fmla="*/ 84 h 108"/>
                <a:gd name="T82" fmla="*/ 106 w 128"/>
                <a:gd name="T83" fmla="*/ 80 h 108"/>
                <a:gd name="T84" fmla="*/ 102 w 128"/>
                <a:gd name="T85" fmla="*/ 76 h 108"/>
                <a:gd name="T86" fmla="*/ 98 w 128"/>
                <a:gd name="T87" fmla="*/ 72 h 108"/>
                <a:gd name="T88" fmla="*/ 96 w 128"/>
                <a:gd name="T89" fmla="*/ 70 h 108"/>
                <a:gd name="T90" fmla="*/ 96 w 128"/>
                <a:gd name="T91" fmla="*/ 70 h 108"/>
                <a:gd name="T92" fmla="*/ 80 w 128"/>
                <a:gd name="T93" fmla="*/ 60 h 108"/>
                <a:gd name="T94" fmla="*/ 96 w 128"/>
                <a:gd name="T95" fmla="*/ 54 h 108"/>
                <a:gd name="T96" fmla="*/ 92 w 128"/>
                <a:gd name="T97" fmla="*/ 46 h 108"/>
                <a:gd name="T98" fmla="*/ 90 w 128"/>
                <a:gd name="T99" fmla="*/ 46 h 108"/>
                <a:gd name="T100" fmla="*/ 88 w 128"/>
                <a:gd name="T101" fmla="*/ 44 h 108"/>
                <a:gd name="T102" fmla="*/ 84 w 128"/>
                <a:gd name="T103" fmla="*/ 44 h 108"/>
                <a:gd name="T104" fmla="*/ 80 w 128"/>
                <a:gd name="T105" fmla="*/ 42 h 108"/>
                <a:gd name="T106" fmla="*/ 78 w 128"/>
                <a:gd name="T107" fmla="*/ 42 h 108"/>
                <a:gd name="T108" fmla="*/ 78 w 128"/>
                <a:gd name="T109" fmla="*/ 40 h 1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8"/>
                <a:gd name="T166" fmla="*/ 0 h 108"/>
                <a:gd name="T167" fmla="*/ 128 w 128"/>
                <a:gd name="T168" fmla="*/ 108 h 10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8" h="108">
                  <a:moveTo>
                    <a:pt x="78" y="40"/>
                  </a:moveTo>
                  <a:lnTo>
                    <a:pt x="78" y="38"/>
                  </a:lnTo>
                  <a:lnTo>
                    <a:pt x="76" y="36"/>
                  </a:lnTo>
                  <a:lnTo>
                    <a:pt x="72" y="36"/>
                  </a:lnTo>
                  <a:lnTo>
                    <a:pt x="70" y="34"/>
                  </a:lnTo>
                  <a:lnTo>
                    <a:pt x="68" y="32"/>
                  </a:lnTo>
                  <a:lnTo>
                    <a:pt x="62" y="28"/>
                  </a:lnTo>
                  <a:lnTo>
                    <a:pt x="58" y="24"/>
                  </a:lnTo>
                  <a:lnTo>
                    <a:pt x="52" y="20"/>
                  </a:lnTo>
                  <a:lnTo>
                    <a:pt x="46" y="16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26" y="8"/>
                  </a:lnTo>
                  <a:lnTo>
                    <a:pt x="14" y="4"/>
                  </a:lnTo>
                  <a:lnTo>
                    <a:pt x="4" y="0"/>
                  </a:lnTo>
                  <a:lnTo>
                    <a:pt x="0" y="80"/>
                  </a:lnTo>
                  <a:lnTo>
                    <a:pt x="12" y="86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6"/>
                  </a:lnTo>
                  <a:lnTo>
                    <a:pt x="30" y="74"/>
                  </a:lnTo>
                  <a:lnTo>
                    <a:pt x="34" y="72"/>
                  </a:lnTo>
                  <a:lnTo>
                    <a:pt x="38" y="68"/>
                  </a:lnTo>
                  <a:lnTo>
                    <a:pt x="42" y="68"/>
                  </a:lnTo>
                  <a:lnTo>
                    <a:pt x="46" y="66"/>
                  </a:lnTo>
                  <a:lnTo>
                    <a:pt x="52" y="68"/>
                  </a:lnTo>
                  <a:lnTo>
                    <a:pt x="76" y="82"/>
                  </a:lnTo>
                  <a:lnTo>
                    <a:pt x="86" y="94"/>
                  </a:lnTo>
                  <a:lnTo>
                    <a:pt x="104" y="102"/>
                  </a:lnTo>
                  <a:lnTo>
                    <a:pt x="126" y="108"/>
                  </a:lnTo>
                  <a:lnTo>
                    <a:pt x="128" y="108"/>
                  </a:lnTo>
                  <a:lnTo>
                    <a:pt x="128" y="106"/>
                  </a:lnTo>
                  <a:lnTo>
                    <a:pt x="128" y="104"/>
                  </a:lnTo>
                  <a:lnTo>
                    <a:pt x="128" y="100"/>
                  </a:lnTo>
                  <a:lnTo>
                    <a:pt x="126" y="98"/>
                  </a:lnTo>
                  <a:lnTo>
                    <a:pt x="124" y="94"/>
                  </a:lnTo>
                  <a:lnTo>
                    <a:pt x="120" y="92"/>
                  </a:lnTo>
                  <a:lnTo>
                    <a:pt x="116" y="88"/>
                  </a:lnTo>
                  <a:lnTo>
                    <a:pt x="110" y="84"/>
                  </a:lnTo>
                  <a:lnTo>
                    <a:pt x="106" y="80"/>
                  </a:lnTo>
                  <a:lnTo>
                    <a:pt x="102" y="76"/>
                  </a:lnTo>
                  <a:lnTo>
                    <a:pt x="98" y="72"/>
                  </a:lnTo>
                  <a:lnTo>
                    <a:pt x="96" y="70"/>
                  </a:lnTo>
                  <a:lnTo>
                    <a:pt x="80" y="60"/>
                  </a:lnTo>
                  <a:lnTo>
                    <a:pt x="96" y="54"/>
                  </a:lnTo>
                  <a:lnTo>
                    <a:pt x="92" y="46"/>
                  </a:lnTo>
                  <a:lnTo>
                    <a:pt x="90" y="46"/>
                  </a:lnTo>
                  <a:lnTo>
                    <a:pt x="88" y="44"/>
                  </a:lnTo>
                  <a:lnTo>
                    <a:pt x="84" y="44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8" y="4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1" name="Freeform 132"/>
            <p:cNvSpPr>
              <a:spLocks/>
            </p:cNvSpPr>
            <p:nvPr/>
          </p:nvSpPr>
          <p:spPr bwMode="gray">
            <a:xfrm>
              <a:off x="2513" y="3118"/>
              <a:ext cx="122" cy="108"/>
            </a:xfrm>
            <a:custGeom>
              <a:avLst/>
              <a:gdLst>
                <a:gd name="T0" fmla="*/ 122 w 122"/>
                <a:gd name="T1" fmla="*/ 28 h 108"/>
                <a:gd name="T2" fmla="*/ 114 w 122"/>
                <a:gd name="T3" fmla="*/ 24 h 108"/>
                <a:gd name="T4" fmla="*/ 102 w 122"/>
                <a:gd name="T5" fmla="*/ 18 h 108"/>
                <a:gd name="T6" fmla="*/ 92 w 122"/>
                <a:gd name="T7" fmla="*/ 14 h 108"/>
                <a:gd name="T8" fmla="*/ 80 w 122"/>
                <a:gd name="T9" fmla="*/ 14 h 108"/>
                <a:gd name="T10" fmla="*/ 72 w 122"/>
                <a:gd name="T11" fmla="*/ 20 h 108"/>
                <a:gd name="T12" fmla="*/ 72 w 122"/>
                <a:gd name="T13" fmla="*/ 20 h 108"/>
                <a:gd name="T14" fmla="*/ 72 w 122"/>
                <a:gd name="T15" fmla="*/ 24 h 108"/>
                <a:gd name="T16" fmla="*/ 72 w 122"/>
                <a:gd name="T17" fmla="*/ 28 h 108"/>
                <a:gd name="T18" fmla="*/ 70 w 122"/>
                <a:gd name="T19" fmla="*/ 32 h 108"/>
                <a:gd name="T20" fmla="*/ 70 w 122"/>
                <a:gd name="T21" fmla="*/ 36 h 108"/>
                <a:gd name="T22" fmla="*/ 66 w 122"/>
                <a:gd name="T23" fmla="*/ 40 h 108"/>
                <a:gd name="T24" fmla="*/ 64 w 122"/>
                <a:gd name="T25" fmla="*/ 42 h 108"/>
                <a:gd name="T26" fmla="*/ 58 w 122"/>
                <a:gd name="T27" fmla="*/ 42 h 108"/>
                <a:gd name="T28" fmla="*/ 52 w 122"/>
                <a:gd name="T29" fmla="*/ 42 h 108"/>
                <a:gd name="T30" fmla="*/ 48 w 122"/>
                <a:gd name="T31" fmla="*/ 40 h 108"/>
                <a:gd name="T32" fmla="*/ 42 w 122"/>
                <a:gd name="T33" fmla="*/ 38 h 108"/>
                <a:gd name="T34" fmla="*/ 40 w 122"/>
                <a:gd name="T35" fmla="*/ 32 h 108"/>
                <a:gd name="T36" fmla="*/ 38 w 122"/>
                <a:gd name="T37" fmla="*/ 28 h 108"/>
                <a:gd name="T38" fmla="*/ 34 w 122"/>
                <a:gd name="T39" fmla="*/ 22 h 108"/>
                <a:gd name="T40" fmla="*/ 34 w 122"/>
                <a:gd name="T41" fmla="*/ 18 h 108"/>
                <a:gd name="T42" fmla="*/ 32 w 122"/>
                <a:gd name="T43" fmla="*/ 14 h 108"/>
                <a:gd name="T44" fmla="*/ 32 w 122"/>
                <a:gd name="T45" fmla="*/ 12 h 108"/>
                <a:gd name="T46" fmla="*/ 30 w 122"/>
                <a:gd name="T47" fmla="*/ 12 h 108"/>
                <a:gd name="T48" fmla="*/ 28 w 122"/>
                <a:gd name="T49" fmla="*/ 10 h 108"/>
                <a:gd name="T50" fmla="*/ 26 w 122"/>
                <a:gd name="T51" fmla="*/ 6 h 108"/>
                <a:gd name="T52" fmla="*/ 22 w 122"/>
                <a:gd name="T53" fmla="*/ 4 h 108"/>
                <a:gd name="T54" fmla="*/ 18 w 122"/>
                <a:gd name="T55" fmla="*/ 2 h 108"/>
                <a:gd name="T56" fmla="*/ 12 w 122"/>
                <a:gd name="T57" fmla="*/ 0 h 108"/>
                <a:gd name="T58" fmla="*/ 8 w 122"/>
                <a:gd name="T59" fmla="*/ 2 h 108"/>
                <a:gd name="T60" fmla="*/ 2 w 122"/>
                <a:gd name="T61" fmla="*/ 4 h 108"/>
                <a:gd name="T62" fmla="*/ 2 w 122"/>
                <a:gd name="T63" fmla="*/ 6 h 108"/>
                <a:gd name="T64" fmla="*/ 0 w 122"/>
                <a:gd name="T65" fmla="*/ 8 h 108"/>
                <a:gd name="T66" fmla="*/ 0 w 122"/>
                <a:gd name="T67" fmla="*/ 10 h 108"/>
                <a:gd name="T68" fmla="*/ 2 w 122"/>
                <a:gd name="T69" fmla="*/ 14 h 108"/>
                <a:gd name="T70" fmla="*/ 6 w 122"/>
                <a:gd name="T71" fmla="*/ 18 h 108"/>
                <a:gd name="T72" fmla="*/ 10 w 122"/>
                <a:gd name="T73" fmla="*/ 26 h 108"/>
                <a:gd name="T74" fmla="*/ 12 w 122"/>
                <a:gd name="T75" fmla="*/ 32 h 108"/>
                <a:gd name="T76" fmla="*/ 14 w 122"/>
                <a:gd name="T77" fmla="*/ 38 h 108"/>
                <a:gd name="T78" fmla="*/ 14 w 122"/>
                <a:gd name="T79" fmla="*/ 42 h 108"/>
                <a:gd name="T80" fmla="*/ 16 w 122"/>
                <a:gd name="T81" fmla="*/ 46 h 108"/>
                <a:gd name="T82" fmla="*/ 18 w 122"/>
                <a:gd name="T83" fmla="*/ 48 h 108"/>
                <a:gd name="T84" fmla="*/ 20 w 122"/>
                <a:gd name="T85" fmla="*/ 50 h 108"/>
                <a:gd name="T86" fmla="*/ 24 w 122"/>
                <a:gd name="T87" fmla="*/ 50 h 108"/>
                <a:gd name="T88" fmla="*/ 28 w 122"/>
                <a:gd name="T89" fmla="*/ 48 h 108"/>
                <a:gd name="T90" fmla="*/ 34 w 122"/>
                <a:gd name="T91" fmla="*/ 48 h 108"/>
                <a:gd name="T92" fmla="*/ 38 w 122"/>
                <a:gd name="T93" fmla="*/ 50 h 108"/>
                <a:gd name="T94" fmla="*/ 42 w 122"/>
                <a:gd name="T95" fmla="*/ 52 h 108"/>
                <a:gd name="T96" fmla="*/ 46 w 122"/>
                <a:gd name="T97" fmla="*/ 54 h 108"/>
                <a:gd name="T98" fmla="*/ 50 w 122"/>
                <a:gd name="T99" fmla="*/ 54 h 108"/>
                <a:gd name="T100" fmla="*/ 56 w 122"/>
                <a:gd name="T101" fmla="*/ 56 h 108"/>
                <a:gd name="T102" fmla="*/ 62 w 122"/>
                <a:gd name="T103" fmla="*/ 56 h 108"/>
                <a:gd name="T104" fmla="*/ 68 w 122"/>
                <a:gd name="T105" fmla="*/ 58 h 108"/>
                <a:gd name="T106" fmla="*/ 70 w 122"/>
                <a:gd name="T107" fmla="*/ 58 h 108"/>
                <a:gd name="T108" fmla="*/ 72 w 122"/>
                <a:gd name="T109" fmla="*/ 58 h 108"/>
                <a:gd name="T110" fmla="*/ 88 w 122"/>
                <a:gd name="T111" fmla="*/ 72 h 108"/>
                <a:gd name="T112" fmla="*/ 98 w 122"/>
                <a:gd name="T113" fmla="*/ 90 h 108"/>
                <a:gd name="T114" fmla="*/ 114 w 122"/>
                <a:gd name="T115" fmla="*/ 104 h 108"/>
                <a:gd name="T116" fmla="*/ 118 w 122"/>
                <a:gd name="T117" fmla="*/ 108 h 108"/>
                <a:gd name="T118" fmla="*/ 122 w 122"/>
                <a:gd name="T119" fmla="*/ 28 h 10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2"/>
                <a:gd name="T181" fmla="*/ 0 h 108"/>
                <a:gd name="T182" fmla="*/ 122 w 122"/>
                <a:gd name="T183" fmla="*/ 108 h 10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2" h="108">
                  <a:moveTo>
                    <a:pt x="122" y="28"/>
                  </a:moveTo>
                  <a:lnTo>
                    <a:pt x="114" y="24"/>
                  </a:lnTo>
                  <a:lnTo>
                    <a:pt x="102" y="18"/>
                  </a:lnTo>
                  <a:lnTo>
                    <a:pt x="92" y="14"/>
                  </a:lnTo>
                  <a:lnTo>
                    <a:pt x="80" y="14"/>
                  </a:lnTo>
                  <a:lnTo>
                    <a:pt x="72" y="20"/>
                  </a:lnTo>
                  <a:lnTo>
                    <a:pt x="72" y="24"/>
                  </a:lnTo>
                  <a:lnTo>
                    <a:pt x="72" y="28"/>
                  </a:lnTo>
                  <a:lnTo>
                    <a:pt x="70" y="32"/>
                  </a:lnTo>
                  <a:lnTo>
                    <a:pt x="70" y="36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58" y="42"/>
                  </a:lnTo>
                  <a:lnTo>
                    <a:pt x="52" y="42"/>
                  </a:lnTo>
                  <a:lnTo>
                    <a:pt x="48" y="40"/>
                  </a:lnTo>
                  <a:lnTo>
                    <a:pt x="42" y="38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4"/>
                  </a:lnTo>
                  <a:lnTo>
                    <a:pt x="32" y="12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2" y="0"/>
                  </a:lnTo>
                  <a:lnTo>
                    <a:pt x="8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18"/>
                  </a:lnTo>
                  <a:lnTo>
                    <a:pt x="10" y="26"/>
                  </a:lnTo>
                  <a:lnTo>
                    <a:pt x="12" y="32"/>
                  </a:lnTo>
                  <a:lnTo>
                    <a:pt x="14" y="38"/>
                  </a:lnTo>
                  <a:lnTo>
                    <a:pt x="14" y="42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20" y="50"/>
                  </a:lnTo>
                  <a:lnTo>
                    <a:pt x="24" y="50"/>
                  </a:lnTo>
                  <a:lnTo>
                    <a:pt x="28" y="48"/>
                  </a:lnTo>
                  <a:lnTo>
                    <a:pt x="34" y="48"/>
                  </a:lnTo>
                  <a:lnTo>
                    <a:pt x="38" y="50"/>
                  </a:lnTo>
                  <a:lnTo>
                    <a:pt x="42" y="52"/>
                  </a:lnTo>
                  <a:lnTo>
                    <a:pt x="46" y="54"/>
                  </a:lnTo>
                  <a:lnTo>
                    <a:pt x="50" y="54"/>
                  </a:lnTo>
                  <a:lnTo>
                    <a:pt x="56" y="56"/>
                  </a:lnTo>
                  <a:lnTo>
                    <a:pt x="62" y="56"/>
                  </a:lnTo>
                  <a:lnTo>
                    <a:pt x="68" y="58"/>
                  </a:lnTo>
                  <a:lnTo>
                    <a:pt x="70" y="58"/>
                  </a:lnTo>
                  <a:lnTo>
                    <a:pt x="72" y="58"/>
                  </a:lnTo>
                  <a:lnTo>
                    <a:pt x="88" y="72"/>
                  </a:lnTo>
                  <a:lnTo>
                    <a:pt x="98" y="90"/>
                  </a:lnTo>
                  <a:lnTo>
                    <a:pt x="114" y="104"/>
                  </a:lnTo>
                  <a:lnTo>
                    <a:pt x="118" y="108"/>
                  </a:lnTo>
                  <a:lnTo>
                    <a:pt x="122" y="2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2" name="Freeform 133"/>
            <p:cNvSpPr>
              <a:spLocks/>
            </p:cNvSpPr>
            <p:nvPr/>
          </p:nvSpPr>
          <p:spPr bwMode="gray">
            <a:xfrm>
              <a:off x="2285" y="3296"/>
              <a:ext cx="508" cy="408"/>
            </a:xfrm>
            <a:custGeom>
              <a:avLst/>
              <a:gdLst>
                <a:gd name="T0" fmla="*/ 98 w 508"/>
                <a:gd name="T1" fmla="*/ 124 h 408"/>
                <a:gd name="T2" fmla="*/ 110 w 508"/>
                <a:gd name="T3" fmla="*/ 100 h 408"/>
                <a:gd name="T4" fmla="*/ 128 w 508"/>
                <a:gd name="T5" fmla="*/ 86 h 408"/>
                <a:gd name="T6" fmla="*/ 134 w 508"/>
                <a:gd name="T7" fmla="*/ 70 h 408"/>
                <a:gd name="T8" fmla="*/ 170 w 508"/>
                <a:gd name="T9" fmla="*/ 48 h 408"/>
                <a:gd name="T10" fmla="*/ 190 w 508"/>
                <a:gd name="T11" fmla="*/ 60 h 408"/>
                <a:gd name="T12" fmla="*/ 202 w 508"/>
                <a:gd name="T13" fmla="*/ 56 h 408"/>
                <a:gd name="T14" fmla="*/ 196 w 508"/>
                <a:gd name="T15" fmla="*/ 44 h 408"/>
                <a:gd name="T16" fmla="*/ 204 w 508"/>
                <a:gd name="T17" fmla="*/ 28 h 408"/>
                <a:gd name="T18" fmla="*/ 230 w 508"/>
                <a:gd name="T19" fmla="*/ 18 h 408"/>
                <a:gd name="T20" fmla="*/ 222 w 508"/>
                <a:gd name="T21" fmla="*/ 8 h 408"/>
                <a:gd name="T22" fmla="*/ 238 w 508"/>
                <a:gd name="T23" fmla="*/ 0 h 408"/>
                <a:gd name="T24" fmla="*/ 246 w 508"/>
                <a:gd name="T25" fmla="*/ 8 h 408"/>
                <a:gd name="T26" fmla="*/ 252 w 508"/>
                <a:gd name="T27" fmla="*/ 12 h 408"/>
                <a:gd name="T28" fmla="*/ 256 w 508"/>
                <a:gd name="T29" fmla="*/ 4 h 408"/>
                <a:gd name="T30" fmla="*/ 268 w 508"/>
                <a:gd name="T31" fmla="*/ 20 h 408"/>
                <a:gd name="T32" fmla="*/ 298 w 508"/>
                <a:gd name="T33" fmla="*/ 18 h 408"/>
                <a:gd name="T34" fmla="*/ 300 w 508"/>
                <a:gd name="T35" fmla="*/ 32 h 408"/>
                <a:gd name="T36" fmla="*/ 286 w 508"/>
                <a:gd name="T37" fmla="*/ 52 h 408"/>
                <a:gd name="T38" fmla="*/ 326 w 508"/>
                <a:gd name="T39" fmla="*/ 82 h 408"/>
                <a:gd name="T40" fmla="*/ 344 w 508"/>
                <a:gd name="T41" fmla="*/ 78 h 408"/>
                <a:gd name="T42" fmla="*/ 358 w 508"/>
                <a:gd name="T43" fmla="*/ 10 h 408"/>
                <a:gd name="T44" fmla="*/ 364 w 508"/>
                <a:gd name="T45" fmla="*/ 0 h 408"/>
                <a:gd name="T46" fmla="*/ 378 w 508"/>
                <a:gd name="T47" fmla="*/ 20 h 408"/>
                <a:gd name="T48" fmla="*/ 376 w 508"/>
                <a:gd name="T49" fmla="*/ 36 h 408"/>
                <a:gd name="T50" fmla="*/ 390 w 508"/>
                <a:gd name="T51" fmla="*/ 42 h 408"/>
                <a:gd name="T52" fmla="*/ 404 w 508"/>
                <a:gd name="T53" fmla="*/ 66 h 408"/>
                <a:gd name="T54" fmla="*/ 412 w 508"/>
                <a:gd name="T55" fmla="*/ 80 h 408"/>
                <a:gd name="T56" fmla="*/ 424 w 508"/>
                <a:gd name="T57" fmla="*/ 100 h 408"/>
                <a:gd name="T58" fmla="*/ 454 w 508"/>
                <a:gd name="T59" fmla="*/ 136 h 408"/>
                <a:gd name="T60" fmla="*/ 506 w 508"/>
                <a:gd name="T61" fmla="*/ 210 h 408"/>
                <a:gd name="T62" fmla="*/ 508 w 508"/>
                <a:gd name="T63" fmla="*/ 272 h 408"/>
                <a:gd name="T64" fmla="*/ 488 w 508"/>
                <a:gd name="T65" fmla="*/ 294 h 408"/>
                <a:gd name="T66" fmla="*/ 472 w 508"/>
                <a:gd name="T67" fmla="*/ 332 h 408"/>
                <a:gd name="T68" fmla="*/ 460 w 508"/>
                <a:gd name="T69" fmla="*/ 352 h 408"/>
                <a:gd name="T70" fmla="*/ 460 w 508"/>
                <a:gd name="T71" fmla="*/ 384 h 408"/>
                <a:gd name="T72" fmla="*/ 414 w 508"/>
                <a:gd name="T73" fmla="*/ 408 h 408"/>
                <a:gd name="T74" fmla="*/ 394 w 508"/>
                <a:gd name="T75" fmla="*/ 392 h 408"/>
                <a:gd name="T76" fmla="*/ 376 w 508"/>
                <a:gd name="T77" fmla="*/ 396 h 408"/>
                <a:gd name="T78" fmla="*/ 344 w 508"/>
                <a:gd name="T79" fmla="*/ 388 h 408"/>
                <a:gd name="T80" fmla="*/ 274 w 508"/>
                <a:gd name="T81" fmla="*/ 318 h 408"/>
                <a:gd name="T82" fmla="*/ 214 w 508"/>
                <a:gd name="T83" fmla="*/ 294 h 408"/>
                <a:gd name="T84" fmla="*/ 134 w 508"/>
                <a:gd name="T85" fmla="*/ 326 h 408"/>
                <a:gd name="T86" fmla="*/ 120 w 508"/>
                <a:gd name="T87" fmla="*/ 340 h 408"/>
                <a:gd name="T88" fmla="*/ 80 w 508"/>
                <a:gd name="T89" fmla="*/ 338 h 408"/>
                <a:gd name="T90" fmla="*/ 64 w 508"/>
                <a:gd name="T91" fmla="*/ 352 h 408"/>
                <a:gd name="T92" fmla="*/ 36 w 508"/>
                <a:gd name="T93" fmla="*/ 350 h 408"/>
                <a:gd name="T94" fmla="*/ 30 w 508"/>
                <a:gd name="T95" fmla="*/ 340 h 408"/>
                <a:gd name="T96" fmla="*/ 20 w 508"/>
                <a:gd name="T97" fmla="*/ 342 h 408"/>
                <a:gd name="T98" fmla="*/ 26 w 508"/>
                <a:gd name="T99" fmla="*/ 326 h 408"/>
                <a:gd name="T100" fmla="*/ 24 w 508"/>
                <a:gd name="T101" fmla="*/ 284 h 408"/>
                <a:gd name="T102" fmla="*/ 4 w 508"/>
                <a:gd name="T103" fmla="*/ 228 h 408"/>
                <a:gd name="T104" fmla="*/ 4 w 508"/>
                <a:gd name="T105" fmla="*/ 194 h 408"/>
                <a:gd name="T106" fmla="*/ 12 w 508"/>
                <a:gd name="T107" fmla="*/ 154 h 408"/>
                <a:gd name="T108" fmla="*/ 30 w 508"/>
                <a:gd name="T109" fmla="*/ 138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08"/>
                <a:gd name="T166" fmla="*/ 0 h 408"/>
                <a:gd name="T167" fmla="*/ 508 w 508"/>
                <a:gd name="T168" fmla="*/ 408 h 40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08" h="408">
                  <a:moveTo>
                    <a:pt x="30" y="138"/>
                  </a:moveTo>
                  <a:lnTo>
                    <a:pt x="60" y="136"/>
                  </a:lnTo>
                  <a:lnTo>
                    <a:pt x="92" y="130"/>
                  </a:lnTo>
                  <a:lnTo>
                    <a:pt x="94" y="128"/>
                  </a:lnTo>
                  <a:lnTo>
                    <a:pt x="98" y="124"/>
                  </a:lnTo>
                  <a:lnTo>
                    <a:pt x="100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8" y="108"/>
                  </a:lnTo>
                  <a:lnTo>
                    <a:pt x="110" y="104"/>
                  </a:lnTo>
                  <a:lnTo>
                    <a:pt x="110" y="100"/>
                  </a:lnTo>
                  <a:lnTo>
                    <a:pt x="110" y="96"/>
                  </a:lnTo>
                  <a:lnTo>
                    <a:pt x="112" y="92"/>
                  </a:lnTo>
                  <a:lnTo>
                    <a:pt x="114" y="88"/>
                  </a:lnTo>
                  <a:lnTo>
                    <a:pt x="118" y="86"/>
                  </a:lnTo>
                  <a:lnTo>
                    <a:pt x="122" y="86"/>
                  </a:lnTo>
                  <a:lnTo>
                    <a:pt x="128" y="86"/>
                  </a:lnTo>
                  <a:lnTo>
                    <a:pt x="128" y="84"/>
                  </a:lnTo>
                  <a:lnTo>
                    <a:pt x="128" y="82"/>
                  </a:lnTo>
                  <a:lnTo>
                    <a:pt x="128" y="80"/>
                  </a:lnTo>
                  <a:lnTo>
                    <a:pt x="130" y="76"/>
                  </a:lnTo>
                  <a:lnTo>
                    <a:pt x="130" y="72"/>
                  </a:lnTo>
                  <a:lnTo>
                    <a:pt x="134" y="70"/>
                  </a:lnTo>
                  <a:lnTo>
                    <a:pt x="136" y="70"/>
                  </a:lnTo>
                  <a:lnTo>
                    <a:pt x="140" y="66"/>
                  </a:lnTo>
                  <a:lnTo>
                    <a:pt x="146" y="56"/>
                  </a:lnTo>
                  <a:lnTo>
                    <a:pt x="156" y="48"/>
                  </a:lnTo>
                  <a:lnTo>
                    <a:pt x="170" y="48"/>
                  </a:lnTo>
                  <a:lnTo>
                    <a:pt x="172" y="50"/>
                  </a:lnTo>
                  <a:lnTo>
                    <a:pt x="176" y="52"/>
                  </a:lnTo>
                  <a:lnTo>
                    <a:pt x="180" y="54"/>
                  </a:lnTo>
                  <a:lnTo>
                    <a:pt x="182" y="56"/>
                  </a:lnTo>
                  <a:lnTo>
                    <a:pt x="186" y="58"/>
                  </a:lnTo>
                  <a:lnTo>
                    <a:pt x="190" y="60"/>
                  </a:lnTo>
                  <a:lnTo>
                    <a:pt x="194" y="60"/>
                  </a:lnTo>
                  <a:lnTo>
                    <a:pt x="196" y="60"/>
                  </a:lnTo>
                  <a:lnTo>
                    <a:pt x="198" y="6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2" y="54"/>
                  </a:lnTo>
                  <a:lnTo>
                    <a:pt x="202" y="52"/>
                  </a:lnTo>
                  <a:lnTo>
                    <a:pt x="200" y="50"/>
                  </a:lnTo>
                  <a:lnTo>
                    <a:pt x="198" y="48"/>
                  </a:lnTo>
                  <a:lnTo>
                    <a:pt x="196" y="46"/>
                  </a:lnTo>
                  <a:lnTo>
                    <a:pt x="196" y="44"/>
                  </a:lnTo>
                  <a:lnTo>
                    <a:pt x="198" y="42"/>
                  </a:lnTo>
                  <a:lnTo>
                    <a:pt x="202" y="40"/>
                  </a:lnTo>
                  <a:lnTo>
                    <a:pt x="204" y="32"/>
                  </a:lnTo>
                  <a:lnTo>
                    <a:pt x="202" y="32"/>
                  </a:lnTo>
                  <a:lnTo>
                    <a:pt x="204" y="30"/>
                  </a:lnTo>
                  <a:lnTo>
                    <a:pt x="204" y="28"/>
                  </a:lnTo>
                  <a:lnTo>
                    <a:pt x="206" y="24"/>
                  </a:lnTo>
                  <a:lnTo>
                    <a:pt x="208" y="22"/>
                  </a:lnTo>
                  <a:lnTo>
                    <a:pt x="212" y="20"/>
                  </a:lnTo>
                  <a:lnTo>
                    <a:pt x="228" y="20"/>
                  </a:lnTo>
                  <a:lnTo>
                    <a:pt x="228" y="18"/>
                  </a:lnTo>
                  <a:lnTo>
                    <a:pt x="230" y="18"/>
                  </a:lnTo>
                  <a:lnTo>
                    <a:pt x="232" y="16"/>
                  </a:lnTo>
                  <a:lnTo>
                    <a:pt x="232" y="14"/>
                  </a:lnTo>
                  <a:lnTo>
                    <a:pt x="232" y="10"/>
                  </a:lnTo>
                  <a:lnTo>
                    <a:pt x="222" y="10"/>
                  </a:lnTo>
                  <a:lnTo>
                    <a:pt x="222" y="8"/>
                  </a:lnTo>
                  <a:lnTo>
                    <a:pt x="224" y="6"/>
                  </a:lnTo>
                  <a:lnTo>
                    <a:pt x="224" y="4"/>
                  </a:lnTo>
                  <a:lnTo>
                    <a:pt x="228" y="2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8" y="0"/>
                  </a:lnTo>
                  <a:lnTo>
                    <a:pt x="242" y="0"/>
                  </a:lnTo>
                  <a:lnTo>
                    <a:pt x="244" y="0"/>
                  </a:lnTo>
                  <a:lnTo>
                    <a:pt x="246" y="2"/>
                  </a:lnTo>
                  <a:lnTo>
                    <a:pt x="248" y="2"/>
                  </a:lnTo>
                  <a:lnTo>
                    <a:pt x="246" y="6"/>
                  </a:lnTo>
                  <a:lnTo>
                    <a:pt x="246" y="8"/>
                  </a:lnTo>
                  <a:lnTo>
                    <a:pt x="244" y="8"/>
                  </a:lnTo>
                  <a:lnTo>
                    <a:pt x="244" y="10"/>
                  </a:lnTo>
                  <a:lnTo>
                    <a:pt x="246" y="10"/>
                  </a:lnTo>
                  <a:lnTo>
                    <a:pt x="248" y="12"/>
                  </a:lnTo>
                  <a:lnTo>
                    <a:pt x="252" y="12"/>
                  </a:lnTo>
                  <a:lnTo>
                    <a:pt x="254" y="10"/>
                  </a:lnTo>
                  <a:lnTo>
                    <a:pt x="254" y="8"/>
                  </a:lnTo>
                  <a:lnTo>
                    <a:pt x="254" y="6"/>
                  </a:lnTo>
                  <a:lnTo>
                    <a:pt x="254" y="4"/>
                  </a:lnTo>
                  <a:lnTo>
                    <a:pt x="256" y="4"/>
                  </a:lnTo>
                  <a:lnTo>
                    <a:pt x="258" y="4"/>
                  </a:lnTo>
                  <a:lnTo>
                    <a:pt x="262" y="6"/>
                  </a:lnTo>
                  <a:lnTo>
                    <a:pt x="264" y="12"/>
                  </a:lnTo>
                  <a:lnTo>
                    <a:pt x="266" y="16"/>
                  </a:lnTo>
                  <a:lnTo>
                    <a:pt x="268" y="18"/>
                  </a:lnTo>
                  <a:lnTo>
                    <a:pt x="268" y="20"/>
                  </a:lnTo>
                  <a:lnTo>
                    <a:pt x="280" y="14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90" y="14"/>
                  </a:lnTo>
                  <a:lnTo>
                    <a:pt x="294" y="16"/>
                  </a:lnTo>
                  <a:lnTo>
                    <a:pt x="298" y="18"/>
                  </a:lnTo>
                  <a:lnTo>
                    <a:pt x="300" y="20"/>
                  </a:lnTo>
                  <a:lnTo>
                    <a:pt x="302" y="24"/>
                  </a:lnTo>
                  <a:lnTo>
                    <a:pt x="304" y="28"/>
                  </a:lnTo>
                  <a:lnTo>
                    <a:pt x="302" y="30"/>
                  </a:lnTo>
                  <a:lnTo>
                    <a:pt x="302" y="32"/>
                  </a:lnTo>
                  <a:lnTo>
                    <a:pt x="300" y="32"/>
                  </a:lnTo>
                  <a:lnTo>
                    <a:pt x="298" y="34"/>
                  </a:lnTo>
                  <a:lnTo>
                    <a:pt x="294" y="36"/>
                  </a:lnTo>
                  <a:lnTo>
                    <a:pt x="292" y="40"/>
                  </a:lnTo>
                  <a:lnTo>
                    <a:pt x="290" y="44"/>
                  </a:lnTo>
                  <a:lnTo>
                    <a:pt x="288" y="48"/>
                  </a:lnTo>
                  <a:lnTo>
                    <a:pt x="286" y="52"/>
                  </a:lnTo>
                  <a:lnTo>
                    <a:pt x="286" y="54"/>
                  </a:lnTo>
                  <a:lnTo>
                    <a:pt x="290" y="56"/>
                  </a:lnTo>
                  <a:lnTo>
                    <a:pt x="298" y="62"/>
                  </a:lnTo>
                  <a:lnTo>
                    <a:pt x="308" y="70"/>
                  </a:lnTo>
                  <a:lnTo>
                    <a:pt x="318" y="76"/>
                  </a:lnTo>
                  <a:lnTo>
                    <a:pt x="326" y="82"/>
                  </a:lnTo>
                  <a:lnTo>
                    <a:pt x="330" y="82"/>
                  </a:lnTo>
                  <a:lnTo>
                    <a:pt x="330" y="84"/>
                  </a:lnTo>
                  <a:lnTo>
                    <a:pt x="334" y="84"/>
                  </a:lnTo>
                  <a:lnTo>
                    <a:pt x="336" y="84"/>
                  </a:lnTo>
                  <a:lnTo>
                    <a:pt x="340" y="82"/>
                  </a:lnTo>
                  <a:lnTo>
                    <a:pt x="344" y="78"/>
                  </a:lnTo>
                  <a:lnTo>
                    <a:pt x="348" y="70"/>
                  </a:lnTo>
                  <a:lnTo>
                    <a:pt x="352" y="58"/>
                  </a:lnTo>
                  <a:lnTo>
                    <a:pt x="354" y="48"/>
                  </a:lnTo>
                  <a:lnTo>
                    <a:pt x="356" y="42"/>
                  </a:lnTo>
                  <a:lnTo>
                    <a:pt x="358" y="12"/>
                  </a:lnTo>
                  <a:lnTo>
                    <a:pt x="358" y="10"/>
                  </a:lnTo>
                  <a:lnTo>
                    <a:pt x="358" y="6"/>
                  </a:lnTo>
                  <a:lnTo>
                    <a:pt x="358" y="4"/>
                  </a:lnTo>
                  <a:lnTo>
                    <a:pt x="360" y="2"/>
                  </a:lnTo>
                  <a:lnTo>
                    <a:pt x="360" y="0"/>
                  </a:lnTo>
                  <a:lnTo>
                    <a:pt x="364" y="0"/>
                  </a:lnTo>
                  <a:lnTo>
                    <a:pt x="368" y="0"/>
                  </a:lnTo>
                  <a:lnTo>
                    <a:pt x="372" y="4"/>
                  </a:lnTo>
                  <a:lnTo>
                    <a:pt x="376" y="6"/>
                  </a:lnTo>
                  <a:lnTo>
                    <a:pt x="376" y="12"/>
                  </a:lnTo>
                  <a:lnTo>
                    <a:pt x="378" y="16"/>
                  </a:lnTo>
                  <a:lnTo>
                    <a:pt x="378" y="20"/>
                  </a:lnTo>
                  <a:lnTo>
                    <a:pt x="378" y="22"/>
                  </a:lnTo>
                  <a:lnTo>
                    <a:pt x="378" y="24"/>
                  </a:lnTo>
                  <a:lnTo>
                    <a:pt x="376" y="24"/>
                  </a:lnTo>
                  <a:lnTo>
                    <a:pt x="376" y="28"/>
                  </a:lnTo>
                  <a:lnTo>
                    <a:pt x="376" y="32"/>
                  </a:lnTo>
                  <a:lnTo>
                    <a:pt x="376" y="36"/>
                  </a:lnTo>
                  <a:lnTo>
                    <a:pt x="378" y="40"/>
                  </a:lnTo>
                  <a:lnTo>
                    <a:pt x="378" y="42"/>
                  </a:lnTo>
                  <a:lnTo>
                    <a:pt x="382" y="42"/>
                  </a:lnTo>
                  <a:lnTo>
                    <a:pt x="384" y="42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2" y="44"/>
                  </a:lnTo>
                  <a:lnTo>
                    <a:pt x="394" y="46"/>
                  </a:lnTo>
                  <a:lnTo>
                    <a:pt x="396" y="50"/>
                  </a:lnTo>
                  <a:lnTo>
                    <a:pt x="398" y="56"/>
                  </a:lnTo>
                  <a:lnTo>
                    <a:pt x="402" y="62"/>
                  </a:lnTo>
                  <a:lnTo>
                    <a:pt x="404" y="66"/>
                  </a:lnTo>
                  <a:lnTo>
                    <a:pt x="408" y="68"/>
                  </a:lnTo>
                  <a:lnTo>
                    <a:pt x="408" y="70"/>
                  </a:lnTo>
                  <a:lnTo>
                    <a:pt x="410" y="72"/>
                  </a:lnTo>
                  <a:lnTo>
                    <a:pt x="410" y="76"/>
                  </a:lnTo>
                  <a:lnTo>
                    <a:pt x="412" y="80"/>
                  </a:lnTo>
                  <a:lnTo>
                    <a:pt x="414" y="84"/>
                  </a:lnTo>
                  <a:lnTo>
                    <a:pt x="416" y="88"/>
                  </a:lnTo>
                  <a:lnTo>
                    <a:pt x="416" y="92"/>
                  </a:lnTo>
                  <a:lnTo>
                    <a:pt x="418" y="94"/>
                  </a:lnTo>
                  <a:lnTo>
                    <a:pt x="420" y="98"/>
                  </a:lnTo>
                  <a:lnTo>
                    <a:pt x="424" y="100"/>
                  </a:lnTo>
                  <a:lnTo>
                    <a:pt x="426" y="104"/>
                  </a:lnTo>
                  <a:lnTo>
                    <a:pt x="430" y="108"/>
                  </a:lnTo>
                  <a:lnTo>
                    <a:pt x="434" y="112"/>
                  </a:lnTo>
                  <a:lnTo>
                    <a:pt x="436" y="114"/>
                  </a:lnTo>
                  <a:lnTo>
                    <a:pt x="454" y="136"/>
                  </a:lnTo>
                  <a:lnTo>
                    <a:pt x="454" y="144"/>
                  </a:lnTo>
                  <a:lnTo>
                    <a:pt x="488" y="170"/>
                  </a:lnTo>
                  <a:lnTo>
                    <a:pt x="490" y="174"/>
                  </a:lnTo>
                  <a:lnTo>
                    <a:pt x="496" y="182"/>
                  </a:lnTo>
                  <a:lnTo>
                    <a:pt x="502" y="194"/>
                  </a:lnTo>
                  <a:lnTo>
                    <a:pt x="506" y="210"/>
                  </a:lnTo>
                  <a:lnTo>
                    <a:pt x="506" y="224"/>
                  </a:lnTo>
                  <a:lnTo>
                    <a:pt x="508" y="240"/>
                  </a:lnTo>
                  <a:lnTo>
                    <a:pt x="508" y="256"/>
                  </a:lnTo>
                  <a:lnTo>
                    <a:pt x="508" y="268"/>
                  </a:lnTo>
                  <a:lnTo>
                    <a:pt x="508" y="272"/>
                  </a:lnTo>
                  <a:lnTo>
                    <a:pt x="508" y="276"/>
                  </a:lnTo>
                  <a:lnTo>
                    <a:pt x="504" y="280"/>
                  </a:lnTo>
                  <a:lnTo>
                    <a:pt x="502" y="284"/>
                  </a:lnTo>
                  <a:lnTo>
                    <a:pt x="498" y="288"/>
                  </a:lnTo>
                  <a:lnTo>
                    <a:pt x="494" y="292"/>
                  </a:lnTo>
                  <a:lnTo>
                    <a:pt x="488" y="294"/>
                  </a:lnTo>
                  <a:lnTo>
                    <a:pt x="480" y="312"/>
                  </a:lnTo>
                  <a:lnTo>
                    <a:pt x="478" y="316"/>
                  </a:lnTo>
                  <a:lnTo>
                    <a:pt x="476" y="322"/>
                  </a:lnTo>
                  <a:lnTo>
                    <a:pt x="474" y="326"/>
                  </a:lnTo>
                  <a:lnTo>
                    <a:pt x="472" y="332"/>
                  </a:lnTo>
                  <a:lnTo>
                    <a:pt x="470" y="336"/>
                  </a:lnTo>
                  <a:lnTo>
                    <a:pt x="466" y="338"/>
                  </a:lnTo>
                  <a:lnTo>
                    <a:pt x="462" y="340"/>
                  </a:lnTo>
                  <a:lnTo>
                    <a:pt x="460" y="344"/>
                  </a:lnTo>
                  <a:lnTo>
                    <a:pt x="460" y="346"/>
                  </a:lnTo>
                  <a:lnTo>
                    <a:pt x="460" y="352"/>
                  </a:lnTo>
                  <a:lnTo>
                    <a:pt x="462" y="358"/>
                  </a:lnTo>
                  <a:lnTo>
                    <a:pt x="464" y="364"/>
                  </a:lnTo>
                  <a:lnTo>
                    <a:pt x="466" y="370"/>
                  </a:lnTo>
                  <a:lnTo>
                    <a:pt x="466" y="376"/>
                  </a:lnTo>
                  <a:lnTo>
                    <a:pt x="464" y="380"/>
                  </a:lnTo>
                  <a:lnTo>
                    <a:pt x="460" y="384"/>
                  </a:lnTo>
                  <a:lnTo>
                    <a:pt x="452" y="388"/>
                  </a:lnTo>
                  <a:lnTo>
                    <a:pt x="440" y="394"/>
                  </a:lnTo>
                  <a:lnTo>
                    <a:pt x="430" y="402"/>
                  </a:lnTo>
                  <a:lnTo>
                    <a:pt x="420" y="406"/>
                  </a:lnTo>
                  <a:lnTo>
                    <a:pt x="416" y="408"/>
                  </a:lnTo>
                  <a:lnTo>
                    <a:pt x="414" y="408"/>
                  </a:lnTo>
                  <a:lnTo>
                    <a:pt x="412" y="406"/>
                  </a:lnTo>
                  <a:lnTo>
                    <a:pt x="408" y="404"/>
                  </a:lnTo>
                  <a:lnTo>
                    <a:pt x="402" y="400"/>
                  </a:lnTo>
                  <a:lnTo>
                    <a:pt x="398" y="396"/>
                  </a:lnTo>
                  <a:lnTo>
                    <a:pt x="396" y="392"/>
                  </a:lnTo>
                  <a:lnTo>
                    <a:pt x="394" y="392"/>
                  </a:lnTo>
                  <a:lnTo>
                    <a:pt x="392" y="392"/>
                  </a:lnTo>
                  <a:lnTo>
                    <a:pt x="390" y="392"/>
                  </a:lnTo>
                  <a:lnTo>
                    <a:pt x="386" y="394"/>
                  </a:lnTo>
                  <a:lnTo>
                    <a:pt x="384" y="396"/>
                  </a:lnTo>
                  <a:lnTo>
                    <a:pt x="380" y="396"/>
                  </a:lnTo>
                  <a:lnTo>
                    <a:pt x="376" y="396"/>
                  </a:lnTo>
                  <a:lnTo>
                    <a:pt x="372" y="396"/>
                  </a:lnTo>
                  <a:lnTo>
                    <a:pt x="368" y="394"/>
                  </a:lnTo>
                  <a:lnTo>
                    <a:pt x="366" y="394"/>
                  </a:lnTo>
                  <a:lnTo>
                    <a:pt x="364" y="392"/>
                  </a:lnTo>
                  <a:lnTo>
                    <a:pt x="346" y="392"/>
                  </a:lnTo>
                  <a:lnTo>
                    <a:pt x="344" y="388"/>
                  </a:lnTo>
                  <a:lnTo>
                    <a:pt x="338" y="380"/>
                  </a:lnTo>
                  <a:lnTo>
                    <a:pt x="334" y="366"/>
                  </a:lnTo>
                  <a:lnTo>
                    <a:pt x="330" y="354"/>
                  </a:lnTo>
                  <a:lnTo>
                    <a:pt x="318" y="334"/>
                  </a:lnTo>
                  <a:lnTo>
                    <a:pt x="292" y="332"/>
                  </a:lnTo>
                  <a:lnTo>
                    <a:pt x="274" y="318"/>
                  </a:lnTo>
                  <a:lnTo>
                    <a:pt x="272" y="316"/>
                  </a:lnTo>
                  <a:lnTo>
                    <a:pt x="266" y="310"/>
                  </a:lnTo>
                  <a:lnTo>
                    <a:pt x="256" y="304"/>
                  </a:lnTo>
                  <a:lnTo>
                    <a:pt x="240" y="296"/>
                  </a:lnTo>
                  <a:lnTo>
                    <a:pt x="220" y="292"/>
                  </a:lnTo>
                  <a:lnTo>
                    <a:pt x="214" y="294"/>
                  </a:lnTo>
                  <a:lnTo>
                    <a:pt x="204" y="296"/>
                  </a:lnTo>
                  <a:lnTo>
                    <a:pt x="190" y="300"/>
                  </a:lnTo>
                  <a:lnTo>
                    <a:pt x="178" y="304"/>
                  </a:lnTo>
                  <a:lnTo>
                    <a:pt x="144" y="324"/>
                  </a:lnTo>
                  <a:lnTo>
                    <a:pt x="136" y="324"/>
                  </a:lnTo>
                  <a:lnTo>
                    <a:pt x="134" y="326"/>
                  </a:lnTo>
                  <a:lnTo>
                    <a:pt x="134" y="328"/>
                  </a:lnTo>
                  <a:lnTo>
                    <a:pt x="132" y="332"/>
                  </a:lnTo>
                  <a:lnTo>
                    <a:pt x="130" y="334"/>
                  </a:lnTo>
                  <a:lnTo>
                    <a:pt x="128" y="338"/>
                  </a:lnTo>
                  <a:lnTo>
                    <a:pt x="124" y="340"/>
                  </a:lnTo>
                  <a:lnTo>
                    <a:pt x="120" y="340"/>
                  </a:lnTo>
                  <a:lnTo>
                    <a:pt x="116" y="340"/>
                  </a:lnTo>
                  <a:lnTo>
                    <a:pt x="110" y="340"/>
                  </a:lnTo>
                  <a:lnTo>
                    <a:pt x="106" y="340"/>
                  </a:lnTo>
                  <a:lnTo>
                    <a:pt x="104" y="338"/>
                  </a:lnTo>
                  <a:lnTo>
                    <a:pt x="102" y="338"/>
                  </a:lnTo>
                  <a:lnTo>
                    <a:pt x="80" y="338"/>
                  </a:lnTo>
                  <a:lnTo>
                    <a:pt x="78" y="338"/>
                  </a:lnTo>
                  <a:lnTo>
                    <a:pt x="76" y="340"/>
                  </a:lnTo>
                  <a:lnTo>
                    <a:pt x="74" y="342"/>
                  </a:lnTo>
                  <a:lnTo>
                    <a:pt x="70" y="344"/>
                  </a:lnTo>
                  <a:lnTo>
                    <a:pt x="68" y="346"/>
                  </a:lnTo>
                  <a:lnTo>
                    <a:pt x="64" y="352"/>
                  </a:lnTo>
                  <a:lnTo>
                    <a:pt x="60" y="352"/>
                  </a:lnTo>
                  <a:lnTo>
                    <a:pt x="52" y="352"/>
                  </a:lnTo>
                  <a:lnTo>
                    <a:pt x="48" y="352"/>
                  </a:lnTo>
                  <a:lnTo>
                    <a:pt x="44" y="352"/>
                  </a:lnTo>
                  <a:lnTo>
                    <a:pt x="40" y="352"/>
                  </a:lnTo>
                  <a:lnTo>
                    <a:pt x="36" y="350"/>
                  </a:lnTo>
                  <a:lnTo>
                    <a:pt x="34" y="350"/>
                  </a:lnTo>
                  <a:lnTo>
                    <a:pt x="32" y="348"/>
                  </a:lnTo>
                  <a:lnTo>
                    <a:pt x="32" y="346"/>
                  </a:lnTo>
                  <a:lnTo>
                    <a:pt x="32" y="342"/>
                  </a:lnTo>
                  <a:lnTo>
                    <a:pt x="30" y="340"/>
                  </a:lnTo>
                  <a:lnTo>
                    <a:pt x="30" y="342"/>
                  </a:lnTo>
                  <a:lnTo>
                    <a:pt x="28" y="342"/>
                  </a:lnTo>
                  <a:lnTo>
                    <a:pt x="26" y="344"/>
                  </a:lnTo>
                  <a:lnTo>
                    <a:pt x="24" y="344"/>
                  </a:lnTo>
                  <a:lnTo>
                    <a:pt x="22" y="344"/>
                  </a:lnTo>
                  <a:lnTo>
                    <a:pt x="20" y="342"/>
                  </a:lnTo>
                  <a:lnTo>
                    <a:pt x="18" y="342"/>
                  </a:lnTo>
                  <a:lnTo>
                    <a:pt x="16" y="338"/>
                  </a:lnTo>
                  <a:lnTo>
                    <a:pt x="16" y="336"/>
                  </a:lnTo>
                  <a:lnTo>
                    <a:pt x="16" y="332"/>
                  </a:lnTo>
                  <a:lnTo>
                    <a:pt x="20" y="330"/>
                  </a:lnTo>
                  <a:lnTo>
                    <a:pt x="26" y="326"/>
                  </a:lnTo>
                  <a:lnTo>
                    <a:pt x="30" y="300"/>
                  </a:lnTo>
                  <a:lnTo>
                    <a:pt x="28" y="296"/>
                  </a:lnTo>
                  <a:lnTo>
                    <a:pt x="28" y="292"/>
                  </a:lnTo>
                  <a:lnTo>
                    <a:pt x="26" y="288"/>
                  </a:lnTo>
                  <a:lnTo>
                    <a:pt x="24" y="284"/>
                  </a:lnTo>
                  <a:lnTo>
                    <a:pt x="22" y="280"/>
                  </a:lnTo>
                  <a:lnTo>
                    <a:pt x="22" y="278"/>
                  </a:lnTo>
                  <a:lnTo>
                    <a:pt x="18" y="272"/>
                  </a:lnTo>
                  <a:lnTo>
                    <a:pt x="12" y="258"/>
                  </a:lnTo>
                  <a:lnTo>
                    <a:pt x="8" y="242"/>
                  </a:lnTo>
                  <a:lnTo>
                    <a:pt x="4" y="228"/>
                  </a:lnTo>
                  <a:lnTo>
                    <a:pt x="4" y="218"/>
                  </a:lnTo>
                  <a:lnTo>
                    <a:pt x="8" y="214"/>
                  </a:lnTo>
                  <a:lnTo>
                    <a:pt x="8" y="208"/>
                  </a:lnTo>
                  <a:lnTo>
                    <a:pt x="8" y="202"/>
                  </a:lnTo>
                  <a:lnTo>
                    <a:pt x="6" y="196"/>
                  </a:lnTo>
                  <a:lnTo>
                    <a:pt x="4" y="194"/>
                  </a:lnTo>
                  <a:lnTo>
                    <a:pt x="2" y="188"/>
                  </a:lnTo>
                  <a:lnTo>
                    <a:pt x="0" y="178"/>
                  </a:lnTo>
                  <a:lnTo>
                    <a:pt x="0" y="168"/>
                  </a:lnTo>
                  <a:lnTo>
                    <a:pt x="4" y="160"/>
                  </a:lnTo>
                  <a:lnTo>
                    <a:pt x="8" y="158"/>
                  </a:lnTo>
                  <a:lnTo>
                    <a:pt x="12" y="154"/>
                  </a:lnTo>
                  <a:lnTo>
                    <a:pt x="16" y="150"/>
                  </a:lnTo>
                  <a:lnTo>
                    <a:pt x="20" y="148"/>
                  </a:lnTo>
                  <a:lnTo>
                    <a:pt x="24" y="144"/>
                  </a:lnTo>
                  <a:lnTo>
                    <a:pt x="28" y="140"/>
                  </a:lnTo>
                  <a:lnTo>
                    <a:pt x="30" y="13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3" name="Freeform 134"/>
            <p:cNvSpPr>
              <a:spLocks/>
            </p:cNvSpPr>
            <p:nvPr/>
          </p:nvSpPr>
          <p:spPr bwMode="gray">
            <a:xfrm>
              <a:off x="2353" y="3084"/>
              <a:ext cx="82" cy="96"/>
            </a:xfrm>
            <a:custGeom>
              <a:avLst/>
              <a:gdLst>
                <a:gd name="T0" fmla="*/ 10 w 82"/>
                <a:gd name="T1" fmla="*/ 92 h 96"/>
                <a:gd name="T2" fmla="*/ 8 w 82"/>
                <a:gd name="T3" fmla="*/ 86 h 96"/>
                <a:gd name="T4" fmla="*/ 8 w 82"/>
                <a:gd name="T5" fmla="*/ 78 h 96"/>
                <a:gd name="T6" fmla="*/ 10 w 82"/>
                <a:gd name="T7" fmla="*/ 68 h 96"/>
                <a:gd name="T8" fmla="*/ 12 w 82"/>
                <a:gd name="T9" fmla="*/ 62 h 96"/>
                <a:gd name="T10" fmla="*/ 10 w 82"/>
                <a:gd name="T11" fmla="*/ 56 h 96"/>
                <a:gd name="T12" fmla="*/ 6 w 82"/>
                <a:gd name="T13" fmla="*/ 52 h 96"/>
                <a:gd name="T14" fmla="*/ 2 w 82"/>
                <a:gd name="T15" fmla="*/ 52 h 96"/>
                <a:gd name="T16" fmla="*/ 0 w 82"/>
                <a:gd name="T17" fmla="*/ 46 h 96"/>
                <a:gd name="T18" fmla="*/ 4 w 82"/>
                <a:gd name="T19" fmla="*/ 38 h 96"/>
                <a:gd name="T20" fmla="*/ 8 w 82"/>
                <a:gd name="T21" fmla="*/ 32 h 96"/>
                <a:gd name="T22" fmla="*/ 8 w 82"/>
                <a:gd name="T23" fmla="*/ 30 h 96"/>
                <a:gd name="T24" fmla="*/ 8 w 82"/>
                <a:gd name="T25" fmla="*/ 24 h 96"/>
                <a:gd name="T26" fmla="*/ 10 w 82"/>
                <a:gd name="T27" fmla="*/ 18 h 96"/>
                <a:gd name="T28" fmla="*/ 14 w 82"/>
                <a:gd name="T29" fmla="*/ 18 h 96"/>
                <a:gd name="T30" fmla="*/ 18 w 82"/>
                <a:gd name="T31" fmla="*/ 16 h 96"/>
                <a:gd name="T32" fmla="*/ 20 w 82"/>
                <a:gd name="T33" fmla="*/ 12 h 96"/>
                <a:gd name="T34" fmla="*/ 24 w 82"/>
                <a:gd name="T35" fmla="*/ 8 h 96"/>
                <a:gd name="T36" fmla="*/ 34 w 82"/>
                <a:gd name="T37" fmla="*/ 2 h 96"/>
                <a:gd name="T38" fmla="*/ 44 w 82"/>
                <a:gd name="T39" fmla="*/ 0 h 96"/>
                <a:gd name="T40" fmla="*/ 52 w 82"/>
                <a:gd name="T41" fmla="*/ 0 h 96"/>
                <a:gd name="T42" fmla="*/ 62 w 82"/>
                <a:gd name="T43" fmla="*/ 2 h 96"/>
                <a:gd name="T44" fmla="*/ 68 w 82"/>
                <a:gd name="T45" fmla="*/ 4 h 96"/>
                <a:gd name="T46" fmla="*/ 72 w 82"/>
                <a:gd name="T47" fmla="*/ 6 h 96"/>
                <a:gd name="T48" fmla="*/ 76 w 82"/>
                <a:gd name="T49" fmla="*/ 6 h 96"/>
                <a:gd name="T50" fmla="*/ 78 w 82"/>
                <a:gd name="T51" fmla="*/ 4 h 96"/>
                <a:gd name="T52" fmla="*/ 82 w 82"/>
                <a:gd name="T53" fmla="*/ 10 h 96"/>
                <a:gd name="T54" fmla="*/ 82 w 82"/>
                <a:gd name="T55" fmla="*/ 18 h 96"/>
                <a:gd name="T56" fmla="*/ 74 w 82"/>
                <a:gd name="T57" fmla="*/ 22 h 96"/>
                <a:gd name="T58" fmla="*/ 68 w 82"/>
                <a:gd name="T59" fmla="*/ 22 h 96"/>
                <a:gd name="T60" fmla="*/ 64 w 82"/>
                <a:gd name="T61" fmla="*/ 16 h 96"/>
                <a:gd name="T62" fmla="*/ 60 w 82"/>
                <a:gd name="T63" fmla="*/ 12 h 96"/>
                <a:gd name="T64" fmla="*/ 54 w 82"/>
                <a:gd name="T65" fmla="*/ 8 h 96"/>
                <a:gd name="T66" fmla="*/ 46 w 82"/>
                <a:gd name="T67" fmla="*/ 6 h 96"/>
                <a:gd name="T68" fmla="*/ 36 w 82"/>
                <a:gd name="T69" fmla="*/ 10 h 96"/>
                <a:gd name="T70" fmla="*/ 26 w 82"/>
                <a:gd name="T71" fmla="*/ 16 h 96"/>
                <a:gd name="T72" fmla="*/ 22 w 82"/>
                <a:gd name="T73" fmla="*/ 22 h 96"/>
                <a:gd name="T74" fmla="*/ 22 w 82"/>
                <a:gd name="T75" fmla="*/ 28 h 96"/>
                <a:gd name="T76" fmla="*/ 20 w 82"/>
                <a:gd name="T77" fmla="*/ 34 h 96"/>
                <a:gd name="T78" fmla="*/ 20 w 82"/>
                <a:gd name="T79" fmla="*/ 38 h 96"/>
                <a:gd name="T80" fmla="*/ 24 w 82"/>
                <a:gd name="T81" fmla="*/ 38 h 96"/>
                <a:gd name="T82" fmla="*/ 34 w 82"/>
                <a:gd name="T83" fmla="*/ 36 h 96"/>
                <a:gd name="T84" fmla="*/ 42 w 82"/>
                <a:gd name="T85" fmla="*/ 34 h 96"/>
                <a:gd name="T86" fmla="*/ 44 w 82"/>
                <a:gd name="T87" fmla="*/ 30 h 96"/>
                <a:gd name="T88" fmla="*/ 50 w 82"/>
                <a:gd name="T89" fmla="*/ 28 h 96"/>
                <a:gd name="T90" fmla="*/ 54 w 82"/>
                <a:gd name="T91" fmla="*/ 28 h 96"/>
                <a:gd name="T92" fmla="*/ 54 w 82"/>
                <a:gd name="T93" fmla="*/ 32 h 96"/>
                <a:gd name="T94" fmla="*/ 54 w 82"/>
                <a:gd name="T95" fmla="*/ 36 h 96"/>
                <a:gd name="T96" fmla="*/ 50 w 82"/>
                <a:gd name="T97" fmla="*/ 38 h 96"/>
                <a:gd name="T98" fmla="*/ 42 w 82"/>
                <a:gd name="T99" fmla="*/ 40 h 96"/>
                <a:gd name="T100" fmla="*/ 36 w 82"/>
                <a:gd name="T101" fmla="*/ 44 h 96"/>
                <a:gd name="T102" fmla="*/ 32 w 82"/>
                <a:gd name="T103" fmla="*/ 44 h 96"/>
                <a:gd name="T104" fmla="*/ 32 w 82"/>
                <a:gd name="T105" fmla="*/ 46 h 96"/>
                <a:gd name="T106" fmla="*/ 32 w 82"/>
                <a:gd name="T107" fmla="*/ 50 h 96"/>
                <a:gd name="T108" fmla="*/ 36 w 82"/>
                <a:gd name="T109" fmla="*/ 52 h 96"/>
                <a:gd name="T110" fmla="*/ 42 w 82"/>
                <a:gd name="T111" fmla="*/ 58 h 96"/>
                <a:gd name="T112" fmla="*/ 46 w 82"/>
                <a:gd name="T113" fmla="*/ 66 h 96"/>
                <a:gd name="T114" fmla="*/ 46 w 82"/>
                <a:gd name="T115" fmla="*/ 70 h 96"/>
                <a:gd name="T116" fmla="*/ 62 w 82"/>
                <a:gd name="T117" fmla="*/ 90 h 96"/>
                <a:gd name="T118" fmla="*/ 38 w 82"/>
                <a:gd name="T119" fmla="*/ 96 h 96"/>
                <a:gd name="T120" fmla="*/ 34 w 82"/>
                <a:gd name="T121" fmla="*/ 64 h 96"/>
                <a:gd name="T122" fmla="*/ 28 w 82"/>
                <a:gd name="T123" fmla="*/ 58 h 96"/>
                <a:gd name="T124" fmla="*/ 24 w 82"/>
                <a:gd name="T125" fmla="*/ 78 h 9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82"/>
                <a:gd name="T190" fmla="*/ 0 h 96"/>
                <a:gd name="T191" fmla="*/ 82 w 82"/>
                <a:gd name="T192" fmla="*/ 96 h 9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82" h="96">
                  <a:moveTo>
                    <a:pt x="16" y="88"/>
                  </a:moveTo>
                  <a:lnTo>
                    <a:pt x="10" y="92"/>
                  </a:lnTo>
                  <a:lnTo>
                    <a:pt x="10" y="90"/>
                  </a:lnTo>
                  <a:lnTo>
                    <a:pt x="8" y="86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8" y="72"/>
                  </a:lnTo>
                  <a:lnTo>
                    <a:pt x="10" y="68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8"/>
                  </a:lnTo>
                  <a:lnTo>
                    <a:pt x="10" y="56"/>
                  </a:lnTo>
                  <a:lnTo>
                    <a:pt x="8" y="54"/>
                  </a:lnTo>
                  <a:lnTo>
                    <a:pt x="6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4" y="38"/>
                  </a:lnTo>
                  <a:lnTo>
                    <a:pt x="6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8" y="28"/>
                  </a:lnTo>
                  <a:lnTo>
                    <a:pt x="8" y="24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0" y="12"/>
                  </a:lnTo>
                  <a:lnTo>
                    <a:pt x="22" y="10"/>
                  </a:lnTo>
                  <a:lnTo>
                    <a:pt x="24" y="8"/>
                  </a:lnTo>
                  <a:lnTo>
                    <a:pt x="30" y="4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2" y="2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2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80" y="6"/>
                  </a:lnTo>
                  <a:lnTo>
                    <a:pt x="82" y="10"/>
                  </a:lnTo>
                  <a:lnTo>
                    <a:pt x="82" y="14"/>
                  </a:lnTo>
                  <a:lnTo>
                    <a:pt x="82" y="18"/>
                  </a:lnTo>
                  <a:lnTo>
                    <a:pt x="78" y="20"/>
                  </a:lnTo>
                  <a:lnTo>
                    <a:pt x="74" y="22"/>
                  </a:lnTo>
                  <a:lnTo>
                    <a:pt x="72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4" y="16"/>
                  </a:lnTo>
                  <a:lnTo>
                    <a:pt x="62" y="14"/>
                  </a:lnTo>
                  <a:lnTo>
                    <a:pt x="60" y="12"/>
                  </a:lnTo>
                  <a:lnTo>
                    <a:pt x="58" y="10"/>
                  </a:lnTo>
                  <a:lnTo>
                    <a:pt x="54" y="8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0" y="8"/>
                  </a:lnTo>
                  <a:lnTo>
                    <a:pt x="36" y="10"/>
                  </a:lnTo>
                  <a:lnTo>
                    <a:pt x="30" y="14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8"/>
                  </a:lnTo>
                  <a:lnTo>
                    <a:pt x="22" y="30"/>
                  </a:lnTo>
                  <a:lnTo>
                    <a:pt x="20" y="34"/>
                  </a:lnTo>
                  <a:lnTo>
                    <a:pt x="20" y="36"/>
                  </a:lnTo>
                  <a:lnTo>
                    <a:pt x="20" y="38"/>
                  </a:lnTo>
                  <a:lnTo>
                    <a:pt x="24" y="38"/>
                  </a:lnTo>
                  <a:lnTo>
                    <a:pt x="28" y="36"/>
                  </a:lnTo>
                  <a:lnTo>
                    <a:pt x="34" y="36"/>
                  </a:lnTo>
                  <a:lnTo>
                    <a:pt x="40" y="36"/>
                  </a:lnTo>
                  <a:lnTo>
                    <a:pt x="42" y="34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48" y="28"/>
                  </a:lnTo>
                  <a:lnTo>
                    <a:pt x="50" y="28"/>
                  </a:lnTo>
                  <a:lnTo>
                    <a:pt x="52" y="28"/>
                  </a:lnTo>
                  <a:lnTo>
                    <a:pt x="54" y="28"/>
                  </a:lnTo>
                  <a:lnTo>
                    <a:pt x="54" y="30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2" y="38"/>
                  </a:lnTo>
                  <a:lnTo>
                    <a:pt x="50" y="38"/>
                  </a:lnTo>
                  <a:lnTo>
                    <a:pt x="46" y="40"/>
                  </a:lnTo>
                  <a:lnTo>
                    <a:pt x="42" y="40"/>
                  </a:lnTo>
                  <a:lnTo>
                    <a:pt x="38" y="42"/>
                  </a:lnTo>
                  <a:lnTo>
                    <a:pt x="36" y="44"/>
                  </a:lnTo>
                  <a:lnTo>
                    <a:pt x="32" y="44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6" y="52"/>
                  </a:lnTo>
                  <a:lnTo>
                    <a:pt x="40" y="54"/>
                  </a:lnTo>
                  <a:lnTo>
                    <a:pt x="42" y="58"/>
                  </a:lnTo>
                  <a:lnTo>
                    <a:pt x="44" y="62"/>
                  </a:lnTo>
                  <a:lnTo>
                    <a:pt x="46" y="66"/>
                  </a:lnTo>
                  <a:lnTo>
                    <a:pt x="46" y="68"/>
                  </a:lnTo>
                  <a:lnTo>
                    <a:pt x="46" y="70"/>
                  </a:lnTo>
                  <a:lnTo>
                    <a:pt x="58" y="76"/>
                  </a:lnTo>
                  <a:lnTo>
                    <a:pt x="62" y="90"/>
                  </a:lnTo>
                  <a:lnTo>
                    <a:pt x="46" y="92"/>
                  </a:lnTo>
                  <a:lnTo>
                    <a:pt x="38" y="96"/>
                  </a:lnTo>
                  <a:lnTo>
                    <a:pt x="34" y="80"/>
                  </a:lnTo>
                  <a:lnTo>
                    <a:pt x="34" y="64"/>
                  </a:lnTo>
                  <a:lnTo>
                    <a:pt x="32" y="62"/>
                  </a:lnTo>
                  <a:lnTo>
                    <a:pt x="28" y="58"/>
                  </a:lnTo>
                  <a:lnTo>
                    <a:pt x="24" y="58"/>
                  </a:lnTo>
                  <a:lnTo>
                    <a:pt x="24" y="78"/>
                  </a:lnTo>
                  <a:lnTo>
                    <a:pt x="16" y="8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4" name="Freeform 135"/>
            <p:cNvSpPr>
              <a:spLocks/>
            </p:cNvSpPr>
            <p:nvPr/>
          </p:nvSpPr>
          <p:spPr bwMode="gray">
            <a:xfrm>
              <a:off x="2047" y="3042"/>
              <a:ext cx="136" cy="148"/>
            </a:xfrm>
            <a:custGeom>
              <a:avLst/>
              <a:gdLst>
                <a:gd name="T0" fmla="*/ 2 w 136"/>
                <a:gd name="T1" fmla="*/ 2 h 148"/>
                <a:gd name="T2" fmla="*/ 8 w 136"/>
                <a:gd name="T3" fmla="*/ 4 h 148"/>
                <a:gd name="T4" fmla="*/ 18 w 136"/>
                <a:gd name="T5" fmla="*/ 2 h 148"/>
                <a:gd name="T6" fmla="*/ 24 w 136"/>
                <a:gd name="T7" fmla="*/ 0 h 148"/>
                <a:gd name="T8" fmla="*/ 32 w 136"/>
                <a:gd name="T9" fmla="*/ 4 h 148"/>
                <a:gd name="T10" fmla="*/ 38 w 136"/>
                <a:gd name="T11" fmla="*/ 14 h 148"/>
                <a:gd name="T12" fmla="*/ 42 w 136"/>
                <a:gd name="T13" fmla="*/ 18 h 148"/>
                <a:gd name="T14" fmla="*/ 42 w 136"/>
                <a:gd name="T15" fmla="*/ 20 h 148"/>
                <a:gd name="T16" fmla="*/ 66 w 136"/>
                <a:gd name="T17" fmla="*/ 42 h 148"/>
                <a:gd name="T18" fmla="*/ 72 w 136"/>
                <a:gd name="T19" fmla="*/ 42 h 148"/>
                <a:gd name="T20" fmla="*/ 92 w 136"/>
                <a:gd name="T21" fmla="*/ 60 h 148"/>
                <a:gd name="T22" fmla="*/ 110 w 136"/>
                <a:gd name="T23" fmla="*/ 74 h 148"/>
                <a:gd name="T24" fmla="*/ 108 w 136"/>
                <a:gd name="T25" fmla="*/ 74 h 148"/>
                <a:gd name="T26" fmla="*/ 104 w 136"/>
                <a:gd name="T27" fmla="*/ 76 h 148"/>
                <a:gd name="T28" fmla="*/ 104 w 136"/>
                <a:gd name="T29" fmla="*/ 78 h 148"/>
                <a:gd name="T30" fmla="*/ 114 w 136"/>
                <a:gd name="T31" fmla="*/ 88 h 148"/>
                <a:gd name="T32" fmla="*/ 126 w 136"/>
                <a:gd name="T33" fmla="*/ 100 h 148"/>
                <a:gd name="T34" fmla="*/ 128 w 136"/>
                <a:gd name="T35" fmla="*/ 102 h 148"/>
                <a:gd name="T36" fmla="*/ 132 w 136"/>
                <a:gd name="T37" fmla="*/ 108 h 148"/>
                <a:gd name="T38" fmla="*/ 136 w 136"/>
                <a:gd name="T39" fmla="*/ 116 h 148"/>
                <a:gd name="T40" fmla="*/ 134 w 136"/>
                <a:gd name="T41" fmla="*/ 116 h 148"/>
                <a:gd name="T42" fmla="*/ 134 w 136"/>
                <a:gd name="T43" fmla="*/ 120 h 148"/>
                <a:gd name="T44" fmla="*/ 136 w 136"/>
                <a:gd name="T45" fmla="*/ 128 h 148"/>
                <a:gd name="T46" fmla="*/ 136 w 136"/>
                <a:gd name="T47" fmla="*/ 132 h 148"/>
                <a:gd name="T48" fmla="*/ 136 w 136"/>
                <a:gd name="T49" fmla="*/ 140 h 148"/>
                <a:gd name="T50" fmla="*/ 132 w 136"/>
                <a:gd name="T51" fmla="*/ 146 h 148"/>
                <a:gd name="T52" fmla="*/ 126 w 136"/>
                <a:gd name="T53" fmla="*/ 148 h 148"/>
                <a:gd name="T54" fmla="*/ 122 w 136"/>
                <a:gd name="T55" fmla="*/ 148 h 148"/>
                <a:gd name="T56" fmla="*/ 100 w 136"/>
                <a:gd name="T57" fmla="*/ 138 h 148"/>
                <a:gd name="T58" fmla="*/ 82 w 136"/>
                <a:gd name="T59" fmla="*/ 116 h 148"/>
                <a:gd name="T60" fmla="*/ 62 w 136"/>
                <a:gd name="T61" fmla="*/ 88 h 148"/>
                <a:gd name="T62" fmla="*/ 52 w 136"/>
                <a:gd name="T63" fmla="*/ 68 h 148"/>
                <a:gd name="T64" fmla="*/ 44 w 136"/>
                <a:gd name="T65" fmla="*/ 60 h 148"/>
                <a:gd name="T66" fmla="*/ 40 w 136"/>
                <a:gd name="T67" fmla="*/ 54 h 148"/>
                <a:gd name="T68" fmla="*/ 34 w 136"/>
                <a:gd name="T69" fmla="*/ 46 h 148"/>
                <a:gd name="T70" fmla="*/ 14 w 136"/>
                <a:gd name="T71" fmla="*/ 18 h 148"/>
                <a:gd name="T72" fmla="*/ 12 w 136"/>
                <a:gd name="T73" fmla="*/ 16 h 148"/>
                <a:gd name="T74" fmla="*/ 6 w 136"/>
                <a:gd name="T75" fmla="*/ 12 h 148"/>
                <a:gd name="T76" fmla="*/ 0 w 136"/>
                <a:gd name="T77" fmla="*/ 6 h 148"/>
                <a:gd name="T78" fmla="*/ 0 w 136"/>
                <a:gd name="T79" fmla="*/ 0 h 14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6"/>
                <a:gd name="T121" fmla="*/ 0 h 148"/>
                <a:gd name="T122" fmla="*/ 136 w 136"/>
                <a:gd name="T123" fmla="*/ 148 h 14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6" h="148">
                  <a:moveTo>
                    <a:pt x="0" y="0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32" y="4"/>
                  </a:lnTo>
                  <a:lnTo>
                    <a:pt x="36" y="8"/>
                  </a:lnTo>
                  <a:lnTo>
                    <a:pt x="38" y="14"/>
                  </a:lnTo>
                  <a:lnTo>
                    <a:pt x="40" y="16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66" y="42"/>
                  </a:lnTo>
                  <a:lnTo>
                    <a:pt x="68" y="40"/>
                  </a:lnTo>
                  <a:lnTo>
                    <a:pt x="72" y="42"/>
                  </a:lnTo>
                  <a:lnTo>
                    <a:pt x="82" y="50"/>
                  </a:lnTo>
                  <a:lnTo>
                    <a:pt x="92" y="60"/>
                  </a:lnTo>
                  <a:lnTo>
                    <a:pt x="104" y="68"/>
                  </a:lnTo>
                  <a:lnTo>
                    <a:pt x="110" y="74"/>
                  </a:lnTo>
                  <a:lnTo>
                    <a:pt x="108" y="74"/>
                  </a:lnTo>
                  <a:lnTo>
                    <a:pt x="106" y="74"/>
                  </a:lnTo>
                  <a:lnTo>
                    <a:pt x="104" y="76"/>
                  </a:lnTo>
                  <a:lnTo>
                    <a:pt x="102" y="76"/>
                  </a:lnTo>
                  <a:lnTo>
                    <a:pt x="104" y="78"/>
                  </a:lnTo>
                  <a:lnTo>
                    <a:pt x="106" y="82"/>
                  </a:lnTo>
                  <a:lnTo>
                    <a:pt x="114" y="88"/>
                  </a:lnTo>
                  <a:lnTo>
                    <a:pt x="114" y="100"/>
                  </a:lnTo>
                  <a:lnTo>
                    <a:pt x="126" y="100"/>
                  </a:lnTo>
                  <a:lnTo>
                    <a:pt x="128" y="102"/>
                  </a:lnTo>
                  <a:lnTo>
                    <a:pt x="130" y="104"/>
                  </a:lnTo>
                  <a:lnTo>
                    <a:pt x="132" y="108"/>
                  </a:lnTo>
                  <a:lnTo>
                    <a:pt x="134" y="112"/>
                  </a:lnTo>
                  <a:lnTo>
                    <a:pt x="136" y="116"/>
                  </a:lnTo>
                  <a:lnTo>
                    <a:pt x="134" y="116"/>
                  </a:lnTo>
                  <a:lnTo>
                    <a:pt x="134" y="118"/>
                  </a:lnTo>
                  <a:lnTo>
                    <a:pt x="134" y="120"/>
                  </a:lnTo>
                  <a:lnTo>
                    <a:pt x="134" y="124"/>
                  </a:lnTo>
                  <a:lnTo>
                    <a:pt x="136" y="128"/>
                  </a:lnTo>
                  <a:lnTo>
                    <a:pt x="136" y="130"/>
                  </a:lnTo>
                  <a:lnTo>
                    <a:pt x="136" y="132"/>
                  </a:lnTo>
                  <a:lnTo>
                    <a:pt x="136" y="136"/>
                  </a:lnTo>
                  <a:lnTo>
                    <a:pt x="136" y="140"/>
                  </a:lnTo>
                  <a:lnTo>
                    <a:pt x="134" y="144"/>
                  </a:lnTo>
                  <a:lnTo>
                    <a:pt x="132" y="146"/>
                  </a:lnTo>
                  <a:lnTo>
                    <a:pt x="128" y="148"/>
                  </a:lnTo>
                  <a:lnTo>
                    <a:pt x="126" y="148"/>
                  </a:lnTo>
                  <a:lnTo>
                    <a:pt x="122" y="148"/>
                  </a:lnTo>
                  <a:lnTo>
                    <a:pt x="102" y="142"/>
                  </a:lnTo>
                  <a:lnTo>
                    <a:pt x="100" y="138"/>
                  </a:lnTo>
                  <a:lnTo>
                    <a:pt x="92" y="128"/>
                  </a:lnTo>
                  <a:lnTo>
                    <a:pt x="82" y="116"/>
                  </a:lnTo>
                  <a:lnTo>
                    <a:pt x="72" y="102"/>
                  </a:lnTo>
                  <a:lnTo>
                    <a:pt x="62" y="88"/>
                  </a:lnTo>
                  <a:lnTo>
                    <a:pt x="56" y="78"/>
                  </a:lnTo>
                  <a:lnTo>
                    <a:pt x="52" y="68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58"/>
                  </a:lnTo>
                  <a:lnTo>
                    <a:pt x="40" y="54"/>
                  </a:lnTo>
                  <a:lnTo>
                    <a:pt x="38" y="50"/>
                  </a:lnTo>
                  <a:lnTo>
                    <a:pt x="34" y="46"/>
                  </a:lnTo>
                  <a:lnTo>
                    <a:pt x="32" y="42"/>
                  </a:lnTo>
                  <a:lnTo>
                    <a:pt x="14" y="18"/>
                  </a:lnTo>
                  <a:lnTo>
                    <a:pt x="12" y="16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5" name="Freeform 136"/>
            <p:cNvSpPr>
              <a:spLocks/>
            </p:cNvSpPr>
            <p:nvPr/>
          </p:nvSpPr>
          <p:spPr bwMode="gray">
            <a:xfrm>
              <a:off x="2179" y="3194"/>
              <a:ext cx="116" cy="32"/>
            </a:xfrm>
            <a:custGeom>
              <a:avLst/>
              <a:gdLst>
                <a:gd name="T0" fmla="*/ 50 w 116"/>
                <a:gd name="T1" fmla="*/ 22 h 32"/>
                <a:gd name="T2" fmla="*/ 22 w 116"/>
                <a:gd name="T3" fmla="*/ 22 h 32"/>
                <a:gd name="T4" fmla="*/ 0 w 116"/>
                <a:gd name="T5" fmla="*/ 10 h 32"/>
                <a:gd name="T6" fmla="*/ 2 w 116"/>
                <a:gd name="T7" fmla="*/ 4 h 32"/>
                <a:gd name="T8" fmla="*/ 2 w 116"/>
                <a:gd name="T9" fmla="*/ 4 h 32"/>
                <a:gd name="T10" fmla="*/ 6 w 116"/>
                <a:gd name="T11" fmla="*/ 2 h 32"/>
                <a:gd name="T12" fmla="*/ 10 w 116"/>
                <a:gd name="T13" fmla="*/ 0 h 32"/>
                <a:gd name="T14" fmla="*/ 14 w 116"/>
                <a:gd name="T15" fmla="*/ 0 h 32"/>
                <a:gd name="T16" fmla="*/ 20 w 116"/>
                <a:gd name="T17" fmla="*/ 0 h 32"/>
                <a:gd name="T18" fmla="*/ 26 w 116"/>
                <a:gd name="T19" fmla="*/ 0 h 32"/>
                <a:gd name="T20" fmla="*/ 56 w 116"/>
                <a:gd name="T21" fmla="*/ 8 h 32"/>
                <a:gd name="T22" fmla="*/ 58 w 116"/>
                <a:gd name="T23" fmla="*/ 8 h 32"/>
                <a:gd name="T24" fmla="*/ 62 w 116"/>
                <a:gd name="T25" fmla="*/ 6 h 32"/>
                <a:gd name="T26" fmla="*/ 66 w 116"/>
                <a:gd name="T27" fmla="*/ 6 h 32"/>
                <a:gd name="T28" fmla="*/ 72 w 116"/>
                <a:gd name="T29" fmla="*/ 6 h 32"/>
                <a:gd name="T30" fmla="*/ 80 w 116"/>
                <a:gd name="T31" fmla="*/ 6 h 32"/>
                <a:gd name="T32" fmla="*/ 84 w 116"/>
                <a:gd name="T33" fmla="*/ 8 h 32"/>
                <a:gd name="T34" fmla="*/ 90 w 116"/>
                <a:gd name="T35" fmla="*/ 12 h 32"/>
                <a:gd name="T36" fmla="*/ 96 w 116"/>
                <a:gd name="T37" fmla="*/ 14 h 32"/>
                <a:gd name="T38" fmla="*/ 102 w 116"/>
                <a:gd name="T39" fmla="*/ 16 h 32"/>
                <a:gd name="T40" fmla="*/ 108 w 116"/>
                <a:gd name="T41" fmla="*/ 18 h 32"/>
                <a:gd name="T42" fmla="*/ 110 w 116"/>
                <a:gd name="T43" fmla="*/ 20 h 32"/>
                <a:gd name="T44" fmla="*/ 112 w 116"/>
                <a:gd name="T45" fmla="*/ 20 h 32"/>
                <a:gd name="T46" fmla="*/ 112 w 116"/>
                <a:gd name="T47" fmla="*/ 20 h 32"/>
                <a:gd name="T48" fmla="*/ 114 w 116"/>
                <a:gd name="T49" fmla="*/ 22 h 32"/>
                <a:gd name="T50" fmla="*/ 114 w 116"/>
                <a:gd name="T51" fmla="*/ 24 h 32"/>
                <a:gd name="T52" fmla="*/ 116 w 116"/>
                <a:gd name="T53" fmla="*/ 28 h 32"/>
                <a:gd name="T54" fmla="*/ 114 w 116"/>
                <a:gd name="T55" fmla="*/ 30 h 32"/>
                <a:gd name="T56" fmla="*/ 114 w 116"/>
                <a:gd name="T57" fmla="*/ 32 h 32"/>
                <a:gd name="T58" fmla="*/ 110 w 116"/>
                <a:gd name="T59" fmla="*/ 32 h 32"/>
                <a:gd name="T60" fmla="*/ 100 w 116"/>
                <a:gd name="T61" fmla="*/ 32 h 32"/>
                <a:gd name="T62" fmla="*/ 88 w 116"/>
                <a:gd name="T63" fmla="*/ 30 h 32"/>
                <a:gd name="T64" fmla="*/ 76 w 116"/>
                <a:gd name="T65" fmla="*/ 30 h 32"/>
                <a:gd name="T66" fmla="*/ 72 w 116"/>
                <a:gd name="T67" fmla="*/ 28 h 32"/>
                <a:gd name="T68" fmla="*/ 50 w 116"/>
                <a:gd name="T69" fmla="*/ 22 h 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6"/>
                <a:gd name="T106" fmla="*/ 0 h 32"/>
                <a:gd name="T107" fmla="*/ 116 w 116"/>
                <a:gd name="T108" fmla="*/ 32 h 3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6" h="32">
                  <a:moveTo>
                    <a:pt x="50" y="22"/>
                  </a:moveTo>
                  <a:lnTo>
                    <a:pt x="22" y="22"/>
                  </a:lnTo>
                  <a:lnTo>
                    <a:pt x="0" y="10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56" y="8"/>
                  </a:lnTo>
                  <a:lnTo>
                    <a:pt x="58" y="8"/>
                  </a:lnTo>
                  <a:lnTo>
                    <a:pt x="62" y="6"/>
                  </a:lnTo>
                  <a:lnTo>
                    <a:pt x="66" y="6"/>
                  </a:lnTo>
                  <a:lnTo>
                    <a:pt x="72" y="6"/>
                  </a:lnTo>
                  <a:lnTo>
                    <a:pt x="80" y="6"/>
                  </a:lnTo>
                  <a:lnTo>
                    <a:pt x="84" y="8"/>
                  </a:lnTo>
                  <a:lnTo>
                    <a:pt x="90" y="12"/>
                  </a:lnTo>
                  <a:lnTo>
                    <a:pt x="96" y="14"/>
                  </a:lnTo>
                  <a:lnTo>
                    <a:pt x="102" y="16"/>
                  </a:lnTo>
                  <a:lnTo>
                    <a:pt x="108" y="18"/>
                  </a:lnTo>
                  <a:lnTo>
                    <a:pt x="110" y="20"/>
                  </a:lnTo>
                  <a:lnTo>
                    <a:pt x="112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6" y="28"/>
                  </a:lnTo>
                  <a:lnTo>
                    <a:pt x="114" y="30"/>
                  </a:lnTo>
                  <a:lnTo>
                    <a:pt x="114" y="32"/>
                  </a:lnTo>
                  <a:lnTo>
                    <a:pt x="110" y="32"/>
                  </a:lnTo>
                  <a:lnTo>
                    <a:pt x="100" y="32"/>
                  </a:lnTo>
                  <a:lnTo>
                    <a:pt x="88" y="30"/>
                  </a:lnTo>
                  <a:lnTo>
                    <a:pt x="76" y="30"/>
                  </a:lnTo>
                  <a:lnTo>
                    <a:pt x="72" y="28"/>
                  </a:lnTo>
                  <a:lnTo>
                    <a:pt x="50" y="2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6" name="Freeform 137"/>
            <p:cNvSpPr>
              <a:spLocks/>
            </p:cNvSpPr>
            <p:nvPr/>
          </p:nvSpPr>
          <p:spPr bwMode="gray">
            <a:xfrm>
              <a:off x="4551" y="3258"/>
              <a:ext cx="176" cy="204"/>
            </a:xfrm>
            <a:custGeom>
              <a:avLst/>
              <a:gdLst>
                <a:gd name="T0" fmla="*/ 2 w 176"/>
                <a:gd name="T1" fmla="*/ 94 h 204"/>
                <a:gd name="T2" fmla="*/ 8 w 176"/>
                <a:gd name="T3" fmla="*/ 90 h 204"/>
                <a:gd name="T4" fmla="*/ 22 w 176"/>
                <a:gd name="T5" fmla="*/ 84 h 204"/>
                <a:gd name="T6" fmla="*/ 28 w 176"/>
                <a:gd name="T7" fmla="*/ 80 h 204"/>
                <a:gd name="T8" fmla="*/ 26 w 176"/>
                <a:gd name="T9" fmla="*/ 70 h 204"/>
                <a:gd name="T10" fmla="*/ 24 w 176"/>
                <a:gd name="T11" fmla="*/ 66 h 204"/>
                <a:gd name="T12" fmla="*/ 24 w 176"/>
                <a:gd name="T13" fmla="*/ 52 h 204"/>
                <a:gd name="T14" fmla="*/ 28 w 176"/>
                <a:gd name="T15" fmla="*/ 44 h 204"/>
                <a:gd name="T16" fmla="*/ 26 w 176"/>
                <a:gd name="T17" fmla="*/ 36 h 204"/>
                <a:gd name="T18" fmla="*/ 34 w 176"/>
                <a:gd name="T19" fmla="*/ 18 h 204"/>
                <a:gd name="T20" fmla="*/ 42 w 176"/>
                <a:gd name="T21" fmla="*/ 16 h 204"/>
                <a:gd name="T22" fmla="*/ 48 w 176"/>
                <a:gd name="T23" fmla="*/ 8 h 204"/>
                <a:gd name="T24" fmla="*/ 58 w 176"/>
                <a:gd name="T25" fmla="*/ 4 h 204"/>
                <a:gd name="T26" fmla="*/ 64 w 176"/>
                <a:gd name="T27" fmla="*/ 6 h 204"/>
                <a:gd name="T28" fmla="*/ 68 w 176"/>
                <a:gd name="T29" fmla="*/ 0 h 204"/>
                <a:gd name="T30" fmla="*/ 74 w 176"/>
                <a:gd name="T31" fmla="*/ 2 h 204"/>
                <a:gd name="T32" fmla="*/ 72 w 176"/>
                <a:gd name="T33" fmla="*/ 20 h 204"/>
                <a:gd name="T34" fmla="*/ 98 w 176"/>
                <a:gd name="T35" fmla="*/ 46 h 204"/>
                <a:gd name="T36" fmla="*/ 110 w 176"/>
                <a:gd name="T37" fmla="*/ 48 h 204"/>
                <a:gd name="T38" fmla="*/ 118 w 176"/>
                <a:gd name="T39" fmla="*/ 60 h 204"/>
                <a:gd name="T40" fmla="*/ 128 w 176"/>
                <a:gd name="T41" fmla="*/ 66 h 204"/>
                <a:gd name="T42" fmla="*/ 140 w 176"/>
                <a:gd name="T43" fmla="*/ 78 h 204"/>
                <a:gd name="T44" fmla="*/ 166 w 176"/>
                <a:gd name="T45" fmla="*/ 90 h 204"/>
                <a:gd name="T46" fmla="*/ 166 w 176"/>
                <a:gd name="T47" fmla="*/ 98 h 204"/>
                <a:gd name="T48" fmla="*/ 168 w 176"/>
                <a:gd name="T49" fmla="*/ 104 h 204"/>
                <a:gd name="T50" fmla="*/ 174 w 176"/>
                <a:gd name="T51" fmla="*/ 108 h 204"/>
                <a:gd name="T52" fmla="*/ 176 w 176"/>
                <a:gd name="T53" fmla="*/ 120 h 204"/>
                <a:gd name="T54" fmla="*/ 174 w 176"/>
                <a:gd name="T55" fmla="*/ 156 h 204"/>
                <a:gd name="T56" fmla="*/ 162 w 176"/>
                <a:gd name="T57" fmla="*/ 152 h 204"/>
                <a:gd name="T58" fmla="*/ 132 w 176"/>
                <a:gd name="T59" fmla="*/ 150 h 204"/>
                <a:gd name="T60" fmla="*/ 112 w 176"/>
                <a:gd name="T61" fmla="*/ 180 h 204"/>
                <a:gd name="T62" fmla="*/ 106 w 176"/>
                <a:gd name="T63" fmla="*/ 190 h 204"/>
                <a:gd name="T64" fmla="*/ 98 w 176"/>
                <a:gd name="T65" fmla="*/ 186 h 204"/>
                <a:gd name="T66" fmla="*/ 84 w 176"/>
                <a:gd name="T67" fmla="*/ 200 h 204"/>
                <a:gd name="T68" fmla="*/ 82 w 176"/>
                <a:gd name="T69" fmla="*/ 194 h 204"/>
                <a:gd name="T70" fmla="*/ 76 w 176"/>
                <a:gd name="T71" fmla="*/ 188 h 204"/>
                <a:gd name="T72" fmla="*/ 56 w 176"/>
                <a:gd name="T73" fmla="*/ 188 h 204"/>
                <a:gd name="T74" fmla="*/ 50 w 176"/>
                <a:gd name="T75" fmla="*/ 198 h 204"/>
                <a:gd name="T76" fmla="*/ 46 w 176"/>
                <a:gd name="T77" fmla="*/ 202 h 204"/>
                <a:gd name="T78" fmla="*/ 40 w 176"/>
                <a:gd name="T79" fmla="*/ 204 h 204"/>
                <a:gd name="T80" fmla="*/ 30 w 176"/>
                <a:gd name="T81" fmla="*/ 160 h 204"/>
                <a:gd name="T82" fmla="*/ 30 w 176"/>
                <a:gd name="T83" fmla="*/ 150 h 204"/>
                <a:gd name="T84" fmla="*/ 24 w 176"/>
                <a:gd name="T85" fmla="*/ 138 h 204"/>
                <a:gd name="T86" fmla="*/ 10 w 176"/>
                <a:gd name="T87" fmla="*/ 118 h 204"/>
                <a:gd name="T88" fmla="*/ 2 w 176"/>
                <a:gd name="T89" fmla="*/ 102 h 20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76"/>
                <a:gd name="T136" fmla="*/ 0 h 204"/>
                <a:gd name="T137" fmla="*/ 176 w 176"/>
                <a:gd name="T138" fmla="*/ 204 h 20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76" h="204">
                  <a:moveTo>
                    <a:pt x="0" y="96"/>
                  </a:moveTo>
                  <a:lnTo>
                    <a:pt x="2" y="94"/>
                  </a:lnTo>
                  <a:lnTo>
                    <a:pt x="4" y="94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2" y="88"/>
                  </a:lnTo>
                  <a:lnTo>
                    <a:pt x="18" y="86"/>
                  </a:lnTo>
                  <a:lnTo>
                    <a:pt x="22" y="84"/>
                  </a:lnTo>
                  <a:lnTo>
                    <a:pt x="24" y="84"/>
                  </a:lnTo>
                  <a:lnTo>
                    <a:pt x="26" y="82"/>
                  </a:lnTo>
                  <a:lnTo>
                    <a:pt x="28" y="80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4" y="68"/>
                  </a:lnTo>
                  <a:lnTo>
                    <a:pt x="24" y="66"/>
                  </a:lnTo>
                  <a:lnTo>
                    <a:pt x="24" y="62"/>
                  </a:lnTo>
                  <a:lnTo>
                    <a:pt x="24" y="56"/>
                  </a:lnTo>
                  <a:lnTo>
                    <a:pt x="24" y="52"/>
                  </a:lnTo>
                  <a:lnTo>
                    <a:pt x="26" y="48"/>
                  </a:lnTo>
                  <a:lnTo>
                    <a:pt x="26" y="46"/>
                  </a:lnTo>
                  <a:lnTo>
                    <a:pt x="28" y="44"/>
                  </a:lnTo>
                  <a:lnTo>
                    <a:pt x="28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16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8"/>
                  </a:lnTo>
                  <a:lnTo>
                    <a:pt x="42" y="16"/>
                  </a:lnTo>
                  <a:lnTo>
                    <a:pt x="44" y="12"/>
                  </a:lnTo>
                  <a:lnTo>
                    <a:pt x="46" y="10"/>
                  </a:lnTo>
                  <a:lnTo>
                    <a:pt x="48" y="8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8" y="4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4" y="6"/>
                  </a:lnTo>
                  <a:lnTo>
                    <a:pt x="72" y="10"/>
                  </a:lnTo>
                  <a:lnTo>
                    <a:pt x="72" y="20"/>
                  </a:lnTo>
                  <a:lnTo>
                    <a:pt x="76" y="32"/>
                  </a:lnTo>
                  <a:lnTo>
                    <a:pt x="86" y="42"/>
                  </a:lnTo>
                  <a:lnTo>
                    <a:pt x="98" y="46"/>
                  </a:lnTo>
                  <a:lnTo>
                    <a:pt x="108" y="44"/>
                  </a:lnTo>
                  <a:lnTo>
                    <a:pt x="108" y="46"/>
                  </a:lnTo>
                  <a:lnTo>
                    <a:pt x="110" y="48"/>
                  </a:lnTo>
                  <a:lnTo>
                    <a:pt x="112" y="52"/>
                  </a:lnTo>
                  <a:lnTo>
                    <a:pt x="114" y="56"/>
                  </a:lnTo>
                  <a:lnTo>
                    <a:pt x="118" y="60"/>
                  </a:lnTo>
                  <a:lnTo>
                    <a:pt x="124" y="62"/>
                  </a:lnTo>
                  <a:lnTo>
                    <a:pt x="128" y="66"/>
                  </a:lnTo>
                  <a:lnTo>
                    <a:pt x="132" y="68"/>
                  </a:lnTo>
                  <a:lnTo>
                    <a:pt x="136" y="72"/>
                  </a:lnTo>
                  <a:lnTo>
                    <a:pt x="140" y="78"/>
                  </a:lnTo>
                  <a:lnTo>
                    <a:pt x="142" y="82"/>
                  </a:lnTo>
                  <a:lnTo>
                    <a:pt x="144" y="88"/>
                  </a:lnTo>
                  <a:lnTo>
                    <a:pt x="166" y="90"/>
                  </a:lnTo>
                  <a:lnTo>
                    <a:pt x="166" y="92"/>
                  </a:lnTo>
                  <a:lnTo>
                    <a:pt x="166" y="94"/>
                  </a:lnTo>
                  <a:lnTo>
                    <a:pt x="166" y="98"/>
                  </a:lnTo>
                  <a:lnTo>
                    <a:pt x="166" y="102"/>
                  </a:lnTo>
                  <a:lnTo>
                    <a:pt x="168" y="104"/>
                  </a:lnTo>
                  <a:lnTo>
                    <a:pt x="170" y="106"/>
                  </a:lnTo>
                  <a:lnTo>
                    <a:pt x="172" y="106"/>
                  </a:lnTo>
                  <a:lnTo>
                    <a:pt x="174" y="108"/>
                  </a:lnTo>
                  <a:lnTo>
                    <a:pt x="176" y="112"/>
                  </a:lnTo>
                  <a:lnTo>
                    <a:pt x="176" y="116"/>
                  </a:lnTo>
                  <a:lnTo>
                    <a:pt x="176" y="120"/>
                  </a:lnTo>
                  <a:lnTo>
                    <a:pt x="176" y="132"/>
                  </a:lnTo>
                  <a:lnTo>
                    <a:pt x="176" y="144"/>
                  </a:lnTo>
                  <a:lnTo>
                    <a:pt x="174" y="156"/>
                  </a:lnTo>
                  <a:lnTo>
                    <a:pt x="172" y="162"/>
                  </a:lnTo>
                  <a:lnTo>
                    <a:pt x="170" y="160"/>
                  </a:lnTo>
                  <a:lnTo>
                    <a:pt x="162" y="152"/>
                  </a:lnTo>
                  <a:lnTo>
                    <a:pt x="150" y="148"/>
                  </a:lnTo>
                  <a:lnTo>
                    <a:pt x="136" y="148"/>
                  </a:lnTo>
                  <a:lnTo>
                    <a:pt x="132" y="150"/>
                  </a:lnTo>
                  <a:lnTo>
                    <a:pt x="126" y="158"/>
                  </a:lnTo>
                  <a:lnTo>
                    <a:pt x="116" y="168"/>
                  </a:lnTo>
                  <a:lnTo>
                    <a:pt x="112" y="180"/>
                  </a:lnTo>
                  <a:lnTo>
                    <a:pt x="108" y="192"/>
                  </a:lnTo>
                  <a:lnTo>
                    <a:pt x="108" y="190"/>
                  </a:lnTo>
                  <a:lnTo>
                    <a:pt x="106" y="190"/>
                  </a:lnTo>
                  <a:lnTo>
                    <a:pt x="104" y="188"/>
                  </a:lnTo>
                  <a:lnTo>
                    <a:pt x="102" y="186"/>
                  </a:lnTo>
                  <a:lnTo>
                    <a:pt x="98" y="186"/>
                  </a:lnTo>
                  <a:lnTo>
                    <a:pt x="94" y="188"/>
                  </a:lnTo>
                  <a:lnTo>
                    <a:pt x="88" y="192"/>
                  </a:lnTo>
                  <a:lnTo>
                    <a:pt x="84" y="200"/>
                  </a:lnTo>
                  <a:lnTo>
                    <a:pt x="82" y="196"/>
                  </a:lnTo>
                  <a:lnTo>
                    <a:pt x="82" y="194"/>
                  </a:lnTo>
                  <a:lnTo>
                    <a:pt x="80" y="192"/>
                  </a:lnTo>
                  <a:lnTo>
                    <a:pt x="78" y="188"/>
                  </a:lnTo>
                  <a:lnTo>
                    <a:pt x="76" y="188"/>
                  </a:lnTo>
                  <a:lnTo>
                    <a:pt x="58" y="184"/>
                  </a:lnTo>
                  <a:lnTo>
                    <a:pt x="58" y="186"/>
                  </a:lnTo>
                  <a:lnTo>
                    <a:pt x="56" y="188"/>
                  </a:lnTo>
                  <a:lnTo>
                    <a:pt x="54" y="192"/>
                  </a:lnTo>
                  <a:lnTo>
                    <a:pt x="52" y="194"/>
                  </a:lnTo>
                  <a:lnTo>
                    <a:pt x="50" y="198"/>
                  </a:lnTo>
                  <a:lnTo>
                    <a:pt x="48" y="198"/>
                  </a:lnTo>
                  <a:lnTo>
                    <a:pt x="46" y="200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0" y="204"/>
                  </a:lnTo>
                  <a:lnTo>
                    <a:pt x="38" y="202"/>
                  </a:lnTo>
                  <a:lnTo>
                    <a:pt x="34" y="180"/>
                  </a:lnTo>
                  <a:lnTo>
                    <a:pt x="30" y="16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30" y="150"/>
                  </a:lnTo>
                  <a:lnTo>
                    <a:pt x="28" y="144"/>
                  </a:lnTo>
                  <a:lnTo>
                    <a:pt x="26" y="140"/>
                  </a:lnTo>
                  <a:lnTo>
                    <a:pt x="24" y="138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10" y="118"/>
                  </a:lnTo>
                  <a:lnTo>
                    <a:pt x="6" y="114"/>
                  </a:lnTo>
                  <a:lnTo>
                    <a:pt x="4" y="108"/>
                  </a:lnTo>
                  <a:lnTo>
                    <a:pt x="2" y="102"/>
                  </a:lnTo>
                  <a:lnTo>
                    <a:pt x="0" y="9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7" name="Freeform 138"/>
            <p:cNvSpPr>
              <a:spLocks/>
            </p:cNvSpPr>
            <p:nvPr/>
          </p:nvSpPr>
          <p:spPr bwMode="gray">
            <a:xfrm>
              <a:off x="4401" y="3118"/>
              <a:ext cx="178" cy="244"/>
            </a:xfrm>
            <a:custGeom>
              <a:avLst/>
              <a:gdLst>
                <a:gd name="T0" fmla="*/ 72 w 178"/>
                <a:gd name="T1" fmla="*/ 216 h 244"/>
                <a:gd name="T2" fmla="*/ 68 w 178"/>
                <a:gd name="T3" fmla="*/ 200 h 244"/>
                <a:gd name="T4" fmla="*/ 58 w 178"/>
                <a:gd name="T5" fmla="*/ 176 h 244"/>
                <a:gd name="T6" fmla="*/ 46 w 178"/>
                <a:gd name="T7" fmla="*/ 148 h 244"/>
                <a:gd name="T8" fmla="*/ 18 w 178"/>
                <a:gd name="T9" fmla="*/ 108 h 244"/>
                <a:gd name="T10" fmla="*/ 4 w 178"/>
                <a:gd name="T11" fmla="*/ 90 h 244"/>
                <a:gd name="T12" fmla="*/ 6 w 178"/>
                <a:gd name="T13" fmla="*/ 84 h 244"/>
                <a:gd name="T14" fmla="*/ 4 w 178"/>
                <a:gd name="T15" fmla="*/ 78 h 244"/>
                <a:gd name="T16" fmla="*/ 0 w 178"/>
                <a:gd name="T17" fmla="*/ 74 h 244"/>
                <a:gd name="T18" fmla="*/ 6 w 178"/>
                <a:gd name="T19" fmla="*/ 64 h 244"/>
                <a:gd name="T20" fmla="*/ 14 w 178"/>
                <a:gd name="T21" fmla="*/ 64 h 244"/>
                <a:gd name="T22" fmla="*/ 28 w 178"/>
                <a:gd name="T23" fmla="*/ 68 h 244"/>
                <a:gd name="T24" fmla="*/ 36 w 178"/>
                <a:gd name="T25" fmla="*/ 66 h 244"/>
                <a:gd name="T26" fmla="*/ 38 w 178"/>
                <a:gd name="T27" fmla="*/ 62 h 244"/>
                <a:gd name="T28" fmla="*/ 42 w 178"/>
                <a:gd name="T29" fmla="*/ 54 h 244"/>
                <a:gd name="T30" fmla="*/ 46 w 178"/>
                <a:gd name="T31" fmla="*/ 48 h 244"/>
                <a:gd name="T32" fmla="*/ 60 w 178"/>
                <a:gd name="T33" fmla="*/ 44 h 244"/>
                <a:gd name="T34" fmla="*/ 82 w 178"/>
                <a:gd name="T35" fmla="*/ 18 h 244"/>
                <a:gd name="T36" fmla="*/ 82 w 178"/>
                <a:gd name="T37" fmla="*/ 8 h 244"/>
                <a:gd name="T38" fmla="*/ 88 w 178"/>
                <a:gd name="T39" fmla="*/ 4 h 244"/>
                <a:gd name="T40" fmla="*/ 100 w 178"/>
                <a:gd name="T41" fmla="*/ 8 h 244"/>
                <a:gd name="T42" fmla="*/ 116 w 178"/>
                <a:gd name="T43" fmla="*/ 14 h 244"/>
                <a:gd name="T44" fmla="*/ 124 w 178"/>
                <a:gd name="T45" fmla="*/ 22 h 244"/>
                <a:gd name="T46" fmla="*/ 126 w 178"/>
                <a:gd name="T47" fmla="*/ 28 h 244"/>
                <a:gd name="T48" fmla="*/ 134 w 178"/>
                <a:gd name="T49" fmla="*/ 36 h 244"/>
                <a:gd name="T50" fmla="*/ 146 w 178"/>
                <a:gd name="T51" fmla="*/ 36 h 244"/>
                <a:gd name="T52" fmla="*/ 158 w 178"/>
                <a:gd name="T53" fmla="*/ 38 h 244"/>
                <a:gd name="T54" fmla="*/ 162 w 178"/>
                <a:gd name="T55" fmla="*/ 42 h 244"/>
                <a:gd name="T56" fmla="*/ 162 w 178"/>
                <a:gd name="T57" fmla="*/ 60 h 244"/>
                <a:gd name="T58" fmla="*/ 156 w 178"/>
                <a:gd name="T59" fmla="*/ 66 h 244"/>
                <a:gd name="T60" fmla="*/ 148 w 178"/>
                <a:gd name="T61" fmla="*/ 64 h 244"/>
                <a:gd name="T62" fmla="*/ 142 w 178"/>
                <a:gd name="T63" fmla="*/ 66 h 244"/>
                <a:gd name="T64" fmla="*/ 128 w 178"/>
                <a:gd name="T65" fmla="*/ 72 h 244"/>
                <a:gd name="T66" fmla="*/ 122 w 178"/>
                <a:gd name="T67" fmla="*/ 82 h 244"/>
                <a:gd name="T68" fmla="*/ 118 w 178"/>
                <a:gd name="T69" fmla="*/ 92 h 244"/>
                <a:gd name="T70" fmla="*/ 114 w 178"/>
                <a:gd name="T71" fmla="*/ 98 h 244"/>
                <a:gd name="T72" fmla="*/ 110 w 178"/>
                <a:gd name="T73" fmla="*/ 116 h 244"/>
                <a:gd name="T74" fmla="*/ 114 w 178"/>
                <a:gd name="T75" fmla="*/ 126 h 244"/>
                <a:gd name="T76" fmla="*/ 116 w 178"/>
                <a:gd name="T77" fmla="*/ 134 h 244"/>
                <a:gd name="T78" fmla="*/ 118 w 178"/>
                <a:gd name="T79" fmla="*/ 134 h 244"/>
                <a:gd name="T80" fmla="*/ 126 w 178"/>
                <a:gd name="T81" fmla="*/ 134 h 244"/>
                <a:gd name="T82" fmla="*/ 126 w 178"/>
                <a:gd name="T83" fmla="*/ 136 h 244"/>
                <a:gd name="T84" fmla="*/ 138 w 178"/>
                <a:gd name="T85" fmla="*/ 140 h 244"/>
                <a:gd name="T86" fmla="*/ 142 w 178"/>
                <a:gd name="T87" fmla="*/ 140 h 244"/>
                <a:gd name="T88" fmla="*/ 150 w 178"/>
                <a:gd name="T89" fmla="*/ 134 h 244"/>
                <a:gd name="T90" fmla="*/ 152 w 178"/>
                <a:gd name="T91" fmla="*/ 156 h 244"/>
                <a:gd name="T92" fmla="*/ 156 w 178"/>
                <a:gd name="T93" fmla="*/ 158 h 244"/>
                <a:gd name="T94" fmla="*/ 164 w 178"/>
                <a:gd name="T95" fmla="*/ 160 h 244"/>
                <a:gd name="T96" fmla="*/ 176 w 178"/>
                <a:gd name="T97" fmla="*/ 176 h 244"/>
                <a:gd name="T98" fmla="*/ 178 w 178"/>
                <a:gd name="T99" fmla="*/ 184 h 244"/>
                <a:gd name="T100" fmla="*/ 174 w 178"/>
                <a:gd name="T101" fmla="*/ 192 h 244"/>
                <a:gd name="T102" fmla="*/ 174 w 178"/>
                <a:gd name="T103" fmla="*/ 206 h 244"/>
                <a:gd name="T104" fmla="*/ 176 w 178"/>
                <a:gd name="T105" fmla="*/ 210 h 244"/>
                <a:gd name="T106" fmla="*/ 178 w 178"/>
                <a:gd name="T107" fmla="*/ 220 h 244"/>
                <a:gd name="T108" fmla="*/ 170 w 178"/>
                <a:gd name="T109" fmla="*/ 224 h 244"/>
                <a:gd name="T110" fmla="*/ 156 w 178"/>
                <a:gd name="T111" fmla="*/ 230 h 244"/>
                <a:gd name="T112" fmla="*/ 148 w 178"/>
                <a:gd name="T113" fmla="*/ 238 h 244"/>
                <a:gd name="T114" fmla="*/ 132 w 178"/>
                <a:gd name="T115" fmla="*/ 244 h 244"/>
                <a:gd name="T116" fmla="*/ 120 w 178"/>
                <a:gd name="T117" fmla="*/ 244 h 244"/>
                <a:gd name="T118" fmla="*/ 112 w 178"/>
                <a:gd name="T119" fmla="*/ 240 h 244"/>
                <a:gd name="T120" fmla="*/ 98 w 178"/>
                <a:gd name="T121" fmla="*/ 234 h 244"/>
                <a:gd name="T122" fmla="*/ 82 w 178"/>
                <a:gd name="T123" fmla="*/ 226 h 24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8"/>
                <a:gd name="T187" fmla="*/ 0 h 244"/>
                <a:gd name="T188" fmla="*/ 178 w 178"/>
                <a:gd name="T189" fmla="*/ 244 h 24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8" h="244">
                  <a:moveTo>
                    <a:pt x="82" y="226"/>
                  </a:moveTo>
                  <a:lnTo>
                    <a:pt x="76" y="222"/>
                  </a:lnTo>
                  <a:lnTo>
                    <a:pt x="72" y="216"/>
                  </a:lnTo>
                  <a:lnTo>
                    <a:pt x="70" y="210"/>
                  </a:lnTo>
                  <a:lnTo>
                    <a:pt x="68" y="204"/>
                  </a:lnTo>
                  <a:lnTo>
                    <a:pt x="68" y="200"/>
                  </a:lnTo>
                  <a:lnTo>
                    <a:pt x="66" y="196"/>
                  </a:lnTo>
                  <a:lnTo>
                    <a:pt x="64" y="190"/>
                  </a:lnTo>
                  <a:lnTo>
                    <a:pt x="58" y="176"/>
                  </a:lnTo>
                  <a:lnTo>
                    <a:pt x="52" y="164"/>
                  </a:lnTo>
                  <a:lnTo>
                    <a:pt x="48" y="152"/>
                  </a:lnTo>
                  <a:lnTo>
                    <a:pt x="46" y="148"/>
                  </a:lnTo>
                  <a:lnTo>
                    <a:pt x="40" y="136"/>
                  </a:lnTo>
                  <a:lnTo>
                    <a:pt x="30" y="122"/>
                  </a:lnTo>
                  <a:lnTo>
                    <a:pt x="18" y="108"/>
                  </a:lnTo>
                  <a:lnTo>
                    <a:pt x="10" y="98"/>
                  </a:lnTo>
                  <a:lnTo>
                    <a:pt x="6" y="94"/>
                  </a:lnTo>
                  <a:lnTo>
                    <a:pt x="4" y="90"/>
                  </a:lnTo>
                  <a:lnTo>
                    <a:pt x="4" y="86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2" y="68"/>
                  </a:lnTo>
                  <a:lnTo>
                    <a:pt x="4" y="66"/>
                  </a:lnTo>
                  <a:lnTo>
                    <a:pt x="6" y="64"/>
                  </a:lnTo>
                  <a:lnTo>
                    <a:pt x="8" y="62"/>
                  </a:lnTo>
                  <a:lnTo>
                    <a:pt x="10" y="62"/>
                  </a:lnTo>
                  <a:lnTo>
                    <a:pt x="14" y="64"/>
                  </a:lnTo>
                  <a:lnTo>
                    <a:pt x="16" y="66"/>
                  </a:lnTo>
                  <a:lnTo>
                    <a:pt x="26" y="66"/>
                  </a:lnTo>
                  <a:lnTo>
                    <a:pt x="28" y="68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0" y="60"/>
                  </a:lnTo>
                  <a:lnTo>
                    <a:pt x="40" y="56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60" y="44"/>
                  </a:lnTo>
                  <a:lnTo>
                    <a:pt x="70" y="36"/>
                  </a:lnTo>
                  <a:lnTo>
                    <a:pt x="78" y="28"/>
                  </a:lnTo>
                  <a:lnTo>
                    <a:pt x="82" y="18"/>
                  </a:lnTo>
                  <a:lnTo>
                    <a:pt x="84" y="14"/>
                  </a:lnTo>
                  <a:lnTo>
                    <a:pt x="84" y="10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82" y="0"/>
                  </a:lnTo>
                  <a:lnTo>
                    <a:pt x="88" y="4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10" y="12"/>
                  </a:lnTo>
                  <a:lnTo>
                    <a:pt x="116" y="14"/>
                  </a:lnTo>
                  <a:lnTo>
                    <a:pt x="122" y="18"/>
                  </a:lnTo>
                  <a:lnTo>
                    <a:pt x="124" y="22"/>
                  </a:lnTo>
                  <a:lnTo>
                    <a:pt x="124" y="24"/>
                  </a:lnTo>
                  <a:lnTo>
                    <a:pt x="124" y="26"/>
                  </a:lnTo>
                  <a:lnTo>
                    <a:pt x="126" y="28"/>
                  </a:lnTo>
                  <a:lnTo>
                    <a:pt x="126" y="32"/>
                  </a:lnTo>
                  <a:lnTo>
                    <a:pt x="130" y="34"/>
                  </a:lnTo>
                  <a:lnTo>
                    <a:pt x="134" y="36"/>
                  </a:lnTo>
                  <a:lnTo>
                    <a:pt x="140" y="36"/>
                  </a:lnTo>
                  <a:lnTo>
                    <a:pt x="142" y="36"/>
                  </a:lnTo>
                  <a:lnTo>
                    <a:pt x="146" y="36"/>
                  </a:lnTo>
                  <a:lnTo>
                    <a:pt x="150" y="36"/>
                  </a:lnTo>
                  <a:lnTo>
                    <a:pt x="154" y="38"/>
                  </a:lnTo>
                  <a:lnTo>
                    <a:pt x="158" y="38"/>
                  </a:lnTo>
                  <a:lnTo>
                    <a:pt x="160" y="40"/>
                  </a:lnTo>
                  <a:lnTo>
                    <a:pt x="162" y="42"/>
                  </a:lnTo>
                  <a:lnTo>
                    <a:pt x="162" y="44"/>
                  </a:lnTo>
                  <a:lnTo>
                    <a:pt x="156" y="6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56" y="66"/>
                  </a:lnTo>
                  <a:lnTo>
                    <a:pt x="154" y="64"/>
                  </a:lnTo>
                  <a:lnTo>
                    <a:pt x="152" y="64"/>
                  </a:lnTo>
                  <a:lnTo>
                    <a:pt x="148" y="64"/>
                  </a:lnTo>
                  <a:lnTo>
                    <a:pt x="146" y="66"/>
                  </a:lnTo>
                  <a:lnTo>
                    <a:pt x="142" y="66"/>
                  </a:lnTo>
                  <a:lnTo>
                    <a:pt x="138" y="68"/>
                  </a:lnTo>
                  <a:lnTo>
                    <a:pt x="134" y="68"/>
                  </a:lnTo>
                  <a:lnTo>
                    <a:pt x="128" y="72"/>
                  </a:lnTo>
                  <a:lnTo>
                    <a:pt x="124" y="76"/>
                  </a:lnTo>
                  <a:lnTo>
                    <a:pt x="122" y="80"/>
                  </a:lnTo>
                  <a:lnTo>
                    <a:pt x="122" y="82"/>
                  </a:lnTo>
                  <a:lnTo>
                    <a:pt x="122" y="86"/>
                  </a:lnTo>
                  <a:lnTo>
                    <a:pt x="120" y="90"/>
                  </a:lnTo>
                  <a:lnTo>
                    <a:pt x="118" y="92"/>
                  </a:lnTo>
                  <a:lnTo>
                    <a:pt x="118" y="94"/>
                  </a:lnTo>
                  <a:lnTo>
                    <a:pt x="116" y="96"/>
                  </a:lnTo>
                  <a:lnTo>
                    <a:pt x="114" y="98"/>
                  </a:lnTo>
                  <a:lnTo>
                    <a:pt x="112" y="102"/>
                  </a:lnTo>
                  <a:lnTo>
                    <a:pt x="110" y="108"/>
                  </a:lnTo>
                  <a:lnTo>
                    <a:pt x="110" y="116"/>
                  </a:lnTo>
                  <a:lnTo>
                    <a:pt x="114" y="122"/>
                  </a:lnTo>
                  <a:lnTo>
                    <a:pt x="114" y="124"/>
                  </a:lnTo>
                  <a:lnTo>
                    <a:pt x="114" y="126"/>
                  </a:lnTo>
                  <a:lnTo>
                    <a:pt x="116" y="128"/>
                  </a:lnTo>
                  <a:lnTo>
                    <a:pt x="116" y="132"/>
                  </a:lnTo>
                  <a:lnTo>
                    <a:pt x="116" y="134"/>
                  </a:lnTo>
                  <a:lnTo>
                    <a:pt x="118" y="134"/>
                  </a:lnTo>
                  <a:lnTo>
                    <a:pt x="120" y="132"/>
                  </a:lnTo>
                  <a:lnTo>
                    <a:pt x="122" y="132"/>
                  </a:lnTo>
                  <a:lnTo>
                    <a:pt x="126" y="134"/>
                  </a:lnTo>
                  <a:lnTo>
                    <a:pt x="126" y="136"/>
                  </a:lnTo>
                  <a:lnTo>
                    <a:pt x="128" y="138"/>
                  </a:lnTo>
                  <a:lnTo>
                    <a:pt x="132" y="138"/>
                  </a:lnTo>
                  <a:lnTo>
                    <a:pt x="138" y="140"/>
                  </a:lnTo>
                  <a:lnTo>
                    <a:pt x="140" y="140"/>
                  </a:lnTo>
                  <a:lnTo>
                    <a:pt x="142" y="140"/>
                  </a:lnTo>
                  <a:lnTo>
                    <a:pt x="144" y="138"/>
                  </a:lnTo>
                  <a:lnTo>
                    <a:pt x="148" y="136"/>
                  </a:lnTo>
                  <a:lnTo>
                    <a:pt x="150" y="134"/>
                  </a:lnTo>
                  <a:lnTo>
                    <a:pt x="152" y="132"/>
                  </a:lnTo>
                  <a:lnTo>
                    <a:pt x="154" y="130"/>
                  </a:lnTo>
                  <a:lnTo>
                    <a:pt x="152" y="156"/>
                  </a:lnTo>
                  <a:lnTo>
                    <a:pt x="154" y="158"/>
                  </a:lnTo>
                  <a:lnTo>
                    <a:pt x="156" y="158"/>
                  </a:lnTo>
                  <a:lnTo>
                    <a:pt x="160" y="160"/>
                  </a:lnTo>
                  <a:lnTo>
                    <a:pt x="164" y="160"/>
                  </a:lnTo>
                  <a:lnTo>
                    <a:pt x="166" y="160"/>
                  </a:lnTo>
                  <a:lnTo>
                    <a:pt x="176" y="176"/>
                  </a:lnTo>
                  <a:lnTo>
                    <a:pt x="176" y="178"/>
                  </a:lnTo>
                  <a:lnTo>
                    <a:pt x="178" y="180"/>
                  </a:lnTo>
                  <a:lnTo>
                    <a:pt x="178" y="184"/>
                  </a:lnTo>
                  <a:lnTo>
                    <a:pt x="176" y="186"/>
                  </a:lnTo>
                  <a:lnTo>
                    <a:pt x="176" y="188"/>
                  </a:lnTo>
                  <a:lnTo>
                    <a:pt x="174" y="192"/>
                  </a:lnTo>
                  <a:lnTo>
                    <a:pt x="174" y="196"/>
                  </a:lnTo>
                  <a:lnTo>
                    <a:pt x="174" y="202"/>
                  </a:lnTo>
                  <a:lnTo>
                    <a:pt x="174" y="206"/>
                  </a:lnTo>
                  <a:lnTo>
                    <a:pt x="174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4"/>
                  </a:lnTo>
                  <a:lnTo>
                    <a:pt x="178" y="216"/>
                  </a:lnTo>
                  <a:lnTo>
                    <a:pt x="178" y="220"/>
                  </a:lnTo>
                  <a:lnTo>
                    <a:pt x="176" y="222"/>
                  </a:lnTo>
                  <a:lnTo>
                    <a:pt x="174" y="224"/>
                  </a:lnTo>
                  <a:lnTo>
                    <a:pt x="170" y="224"/>
                  </a:lnTo>
                  <a:lnTo>
                    <a:pt x="166" y="226"/>
                  </a:lnTo>
                  <a:lnTo>
                    <a:pt x="160" y="228"/>
                  </a:lnTo>
                  <a:lnTo>
                    <a:pt x="156" y="230"/>
                  </a:lnTo>
                  <a:lnTo>
                    <a:pt x="154" y="234"/>
                  </a:lnTo>
                  <a:lnTo>
                    <a:pt x="152" y="236"/>
                  </a:lnTo>
                  <a:lnTo>
                    <a:pt x="148" y="238"/>
                  </a:lnTo>
                  <a:lnTo>
                    <a:pt x="142" y="240"/>
                  </a:lnTo>
                  <a:lnTo>
                    <a:pt x="138" y="242"/>
                  </a:lnTo>
                  <a:lnTo>
                    <a:pt x="132" y="244"/>
                  </a:lnTo>
                  <a:lnTo>
                    <a:pt x="130" y="244"/>
                  </a:lnTo>
                  <a:lnTo>
                    <a:pt x="128" y="244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6" y="242"/>
                  </a:lnTo>
                  <a:lnTo>
                    <a:pt x="112" y="240"/>
                  </a:lnTo>
                  <a:lnTo>
                    <a:pt x="108" y="238"/>
                  </a:lnTo>
                  <a:lnTo>
                    <a:pt x="104" y="236"/>
                  </a:lnTo>
                  <a:lnTo>
                    <a:pt x="98" y="234"/>
                  </a:lnTo>
                  <a:lnTo>
                    <a:pt x="96" y="232"/>
                  </a:lnTo>
                  <a:lnTo>
                    <a:pt x="94" y="230"/>
                  </a:lnTo>
                  <a:lnTo>
                    <a:pt x="82" y="22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8" name="Freeform 139"/>
            <p:cNvSpPr>
              <a:spLocks/>
            </p:cNvSpPr>
            <p:nvPr/>
          </p:nvSpPr>
          <p:spPr bwMode="gray">
            <a:xfrm>
              <a:off x="4525" y="2938"/>
              <a:ext cx="176" cy="172"/>
            </a:xfrm>
            <a:custGeom>
              <a:avLst/>
              <a:gdLst>
                <a:gd name="T0" fmla="*/ 166 w 176"/>
                <a:gd name="T1" fmla="*/ 50 h 172"/>
                <a:gd name="T2" fmla="*/ 162 w 176"/>
                <a:gd name="T3" fmla="*/ 46 h 172"/>
                <a:gd name="T4" fmla="*/ 152 w 176"/>
                <a:gd name="T5" fmla="*/ 38 h 172"/>
                <a:gd name="T6" fmla="*/ 142 w 176"/>
                <a:gd name="T7" fmla="*/ 34 h 172"/>
                <a:gd name="T8" fmla="*/ 134 w 176"/>
                <a:gd name="T9" fmla="*/ 26 h 172"/>
                <a:gd name="T10" fmla="*/ 126 w 176"/>
                <a:gd name="T11" fmla="*/ 22 h 172"/>
                <a:gd name="T12" fmla="*/ 110 w 176"/>
                <a:gd name="T13" fmla="*/ 26 h 172"/>
                <a:gd name="T14" fmla="*/ 100 w 176"/>
                <a:gd name="T15" fmla="*/ 30 h 172"/>
                <a:gd name="T16" fmla="*/ 84 w 176"/>
                <a:gd name="T17" fmla="*/ 32 h 172"/>
                <a:gd name="T18" fmla="*/ 72 w 176"/>
                <a:gd name="T19" fmla="*/ 30 h 172"/>
                <a:gd name="T20" fmla="*/ 62 w 176"/>
                <a:gd name="T21" fmla="*/ 22 h 172"/>
                <a:gd name="T22" fmla="*/ 54 w 176"/>
                <a:gd name="T23" fmla="*/ 14 h 172"/>
                <a:gd name="T24" fmla="*/ 48 w 176"/>
                <a:gd name="T25" fmla="*/ 6 h 172"/>
                <a:gd name="T26" fmla="*/ 42 w 176"/>
                <a:gd name="T27" fmla="*/ 4 h 172"/>
                <a:gd name="T28" fmla="*/ 42 w 176"/>
                <a:gd name="T29" fmla="*/ 0 h 172"/>
                <a:gd name="T30" fmla="*/ 40 w 176"/>
                <a:gd name="T31" fmla="*/ 2 h 172"/>
                <a:gd name="T32" fmla="*/ 40 w 176"/>
                <a:gd name="T33" fmla="*/ 6 h 172"/>
                <a:gd name="T34" fmla="*/ 38 w 176"/>
                <a:gd name="T35" fmla="*/ 8 h 172"/>
                <a:gd name="T36" fmla="*/ 36 w 176"/>
                <a:gd name="T37" fmla="*/ 12 h 172"/>
                <a:gd name="T38" fmla="*/ 36 w 176"/>
                <a:gd name="T39" fmla="*/ 16 h 172"/>
                <a:gd name="T40" fmla="*/ 36 w 176"/>
                <a:gd name="T41" fmla="*/ 20 h 172"/>
                <a:gd name="T42" fmla="*/ 32 w 176"/>
                <a:gd name="T43" fmla="*/ 18 h 172"/>
                <a:gd name="T44" fmla="*/ 32 w 176"/>
                <a:gd name="T45" fmla="*/ 14 h 172"/>
                <a:gd name="T46" fmla="*/ 34 w 176"/>
                <a:gd name="T47" fmla="*/ 10 h 172"/>
                <a:gd name="T48" fmla="*/ 32 w 176"/>
                <a:gd name="T49" fmla="*/ 6 h 172"/>
                <a:gd name="T50" fmla="*/ 24 w 176"/>
                <a:gd name="T51" fmla="*/ 10 h 172"/>
                <a:gd name="T52" fmla="*/ 18 w 176"/>
                <a:gd name="T53" fmla="*/ 16 h 172"/>
                <a:gd name="T54" fmla="*/ 10 w 176"/>
                <a:gd name="T55" fmla="*/ 20 h 172"/>
                <a:gd name="T56" fmla="*/ 0 w 176"/>
                <a:gd name="T57" fmla="*/ 30 h 172"/>
                <a:gd name="T58" fmla="*/ 0 w 176"/>
                <a:gd name="T59" fmla="*/ 36 h 172"/>
                <a:gd name="T60" fmla="*/ 2 w 176"/>
                <a:gd name="T61" fmla="*/ 48 h 172"/>
                <a:gd name="T62" fmla="*/ 4 w 176"/>
                <a:gd name="T63" fmla="*/ 54 h 172"/>
                <a:gd name="T64" fmla="*/ 2 w 176"/>
                <a:gd name="T65" fmla="*/ 62 h 172"/>
                <a:gd name="T66" fmla="*/ 0 w 176"/>
                <a:gd name="T67" fmla="*/ 72 h 172"/>
                <a:gd name="T68" fmla="*/ 6 w 176"/>
                <a:gd name="T69" fmla="*/ 84 h 172"/>
                <a:gd name="T70" fmla="*/ 48 w 176"/>
                <a:gd name="T71" fmla="*/ 98 h 172"/>
                <a:gd name="T72" fmla="*/ 56 w 176"/>
                <a:gd name="T73" fmla="*/ 98 h 172"/>
                <a:gd name="T74" fmla="*/ 62 w 176"/>
                <a:gd name="T75" fmla="*/ 96 h 172"/>
                <a:gd name="T76" fmla="*/ 66 w 176"/>
                <a:gd name="T77" fmla="*/ 96 h 172"/>
                <a:gd name="T78" fmla="*/ 66 w 176"/>
                <a:gd name="T79" fmla="*/ 102 h 172"/>
                <a:gd name="T80" fmla="*/ 60 w 176"/>
                <a:gd name="T81" fmla="*/ 108 h 172"/>
                <a:gd name="T82" fmla="*/ 60 w 176"/>
                <a:gd name="T83" fmla="*/ 122 h 172"/>
                <a:gd name="T84" fmla="*/ 60 w 176"/>
                <a:gd name="T85" fmla="*/ 140 h 172"/>
                <a:gd name="T86" fmla="*/ 64 w 176"/>
                <a:gd name="T87" fmla="*/ 148 h 172"/>
                <a:gd name="T88" fmla="*/ 68 w 176"/>
                <a:gd name="T89" fmla="*/ 164 h 172"/>
                <a:gd name="T90" fmla="*/ 116 w 176"/>
                <a:gd name="T91" fmla="*/ 152 h 172"/>
                <a:gd name="T92" fmla="*/ 122 w 176"/>
                <a:gd name="T93" fmla="*/ 140 h 172"/>
                <a:gd name="T94" fmla="*/ 116 w 176"/>
                <a:gd name="T95" fmla="*/ 140 h 172"/>
                <a:gd name="T96" fmla="*/ 112 w 176"/>
                <a:gd name="T97" fmla="*/ 136 h 172"/>
                <a:gd name="T98" fmla="*/ 108 w 176"/>
                <a:gd name="T99" fmla="*/ 126 h 172"/>
                <a:gd name="T100" fmla="*/ 104 w 176"/>
                <a:gd name="T101" fmla="*/ 124 h 172"/>
                <a:gd name="T102" fmla="*/ 106 w 176"/>
                <a:gd name="T103" fmla="*/ 118 h 172"/>
                <a:gd name="T104" fmla="*/ 126 w 176"/>
                <a:gd name="T105" fmla="*/ 124 h 172"/>
                <a:gd name="T106" fmla="*/ 144 w 176"/>
                <a:gd name="T107" fmla="*/ 124 h 172"/>
                <a:gd name="T108" fmla="*/ 156 w 176"/>
                <a:gd name="T109" fmla="*/ 122 h 172"/>
                <a:gd name="T110" fmla="*/ 162 w 176"/>
                <a:gd name="T111" fmla="*/ 120 h 172"/>
                <a:gd name="T112" fmla="*/ 156 w 176"/>
                <a:gd name="T113" fmla="*/ 100 h 172"/>
                <a:gd name="T114" fmla="*/ 154 w 176"/>
                <a:gd name="T115" fmla="*/ 90 h 172"/>
                <a:gd name="T116" fmla="*/ 166 w 176"/>
                <a:gd name="T117" fmla="*/ 76 h 172"/>
                <a:gd name="T118" fmla="*/ 168 w 176"/>
                <a:gd name="T119" fmla="*/ 62 h 172"/>
                <a:gd name="T120" fmla="*/ 176 w 176"/>
                <a:gd name="T121" fmla="*/ 58 h 17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76"/>
                <a:gd name="T184" fmla="*/ 0 h 172"/>
                <a:gd name="T185" fmla="*/ 176 w 176"/>
                <a:gd name="T186" fmla="*/ 172 h 17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76" h="172">
                  <a:moveTo>
                    <a:pt x="176" y="58"/>
                  </a:moveTo>
                  <a:lnTo>
                    <a:pt x="170" y="54"/>
                  </a:lnTo>
                  <a:lnTo>
                    <a:pt x="166" y="50"/>
                  </a:lnTo>
                  <a:lnTo>
                    <a:pt x="164" y="48"/>
                  </a:lnTo>
                  <a:lnTo>
                    <a:pt x="162" y="46"/>
                  </a:lnTo>
                  <a:lnTo>
                    <a:pt x="160" y="44"/>
                  </a:lnTo>
                  <a:lnTo>
                    <a:pt x="156" y="40"/>
                  </a:lnTo>
                  <a:lnTo>
                    <a:pt x="152" y="38"/>
                  </a:lnTo>
                  <a:lnTo>
                    <a:pt x="146" y="36"/>
                  </a:lnTo>
                  <a:lnTo>
                    <a:pt x="144" y="34"/>
                  </a:lnTo>
                  <a:lnTo>
                    <a:pt x="142" y="34"/>
                  </a:lnTo>
                  <a:lnTo>
                    <a:pt x="138" y="32"/>
                  </a:lnTo>
                  <a:lnTo>
                    <a:pt x="136" y="28"/>
                  </a:lnTo>
                  <a:lnTo>
                    <a:pt x="134" y="26"/>
                  </a:lnTo>
                  <a:lnTo>
                    <a:pt x="132" y="24"/>
                  </a:lnTo>
                  <a:lnTo>
                    <a:pt x="126" y="22"/>
                  </a:lnTo>
                  <a:lnTo>
                    <a:pt x="120" y="24"/>
                  </a:lnTo>
                  <a:lnTo>
                    <a:pt x="116" y="24"/>
                  </a:lnTo>
                  <a:lnTo>
                    <a:pt x="110" y="26"/>
                  </a:lnTo>
                  <a:lnTo>
                    <a:pt x="108" y="26"/>
                  </a:lnTo>
                  <a:lnTo>
                    <a:pt x="106" y="28"/>
                  </a:lnTo>
                  <a:lnTo>
                    <a:pt x="100" y="30"/>
                  </a:lnTo>
                  <a:lnTo>
                    <a:pt x="94" y="32"/>
                  </a:lnTo>
                  <a:lnTo>
                    <a:pt x="88" y="32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78" y="32"/>
                  </a:lnTo>
                  <a:lnTo>
                    <a:pt x="72" y="30"/>
                  </a:lnTo>
                  <a:lnTo>
                    <a:pt x="68" y="28"/>
                  </a:lnTo>
                  <a:lnTo>
                    <a:pt x="64" y="24"/>
                  </a:lnTo>
                  <a:lnTo>
                    <a:pt x="62" y="22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50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38" y="8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6" y="14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2" y="18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4" y="12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28" y="6"/>
                  </a:lnTo>
                  <a:lnTo>
                    <a:pt x="24" y="10"/>
                  </a:lnTo>
                  <a:lnTo>
                    <a:pt x="22" y="14"/>
                  </a:lnTo>
                  <a:lnTo>
                    <a:pt x="20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4" y="54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2" y="76"/>
                  </a:lnTo>
                  <a:lnTo>
                    <a:pt x="2" y="80"/>
                  </a:lnTo>
                  <a:lnTo>
                    <a:pt x="6" y="84"/>
                  </a:lnTo>
                  <a:lnTo>
                    <a:pt x="12" y="86"/>
                  </a:lnTo>
                  <a:lnTo>
                    <a:pt x="44" y="90"/>
                  </a:lnTo>
                  <a:lnTo>
                    <a:pt x="48" y="98"/>
                  </a:lnTo>
                  <a:lnTo>
                    <a:pt x="52" y="98"/>
                  </a:lnTo>
                  <a:lnTo>
                    <a:pt x="56" y="98"/>
                  </a:lnTo>
                  <a:lnTo>
                    <a:pt x="60" y="98"/>
                  </a:lnTo>
                  <a:lnTo>
                    <a:pt x="62" y="96"/>
                  </a:lnTo>
                  <a:lnTo>
                    <a:pt x="64" y="96"/>
                  </a:lnTo>
                  <a:lnTo>
                    <a:pt x="66" y="96"/>
                  </a:lnTo>
                  <a:lnTo>
                    <a:pt x="66" y="98"/>
                  </a:lnTo>
                  <a:lnTo>
                    <a:pt x="66" y="102"/>
                  </a:lnTo>
                  <a:lnTo>
                    <a:pt x="64" y="104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60" y="112"/>
                  </a:lnTo>
                  <a:lnTo>
                    <a:pt x="58" y="116"/>
                  </a:lnTo>
                  <a:lnTo>
                    <a:pt x="60" y="122"/>
                  </a:lnTo>
                  <a:lnTo>
                    <a:pt x="62" y="128"/>
                  </a:lnTo>
                  <a:lnTo>
                    <a:pt x="68" y="132"/>
                  </a:lnTo>
                  <a:lnTo>
                    <a:pt x="60" y="140"/>
                  </a:lnTo>
                  <a:lnTo>
                    <a:pt x="62" y="140"/>
                  </a:lnTo>
                  <a:lnTo>
                    <a:pt x="62" y="144"/>
                  </a:lnTo>
                  <a:lnTo>
                    <a:pt x="64" y="148"/>
                  </a:lnTo>
                  <a:lnTo>
                    <a:pt x="66" y="154"/>
                  </a:lnTo>
                  <a:lnTo>
                    <a:pt x="68" y="160"/>
                  </a:lnTo>
                  <a:lnTo>
                    <a:pt x="68" y="164"/>
                  </a:lnTo>
                  <a:lnTo>
                    <a:pt x="80" y="166"/>
                  </a:lnTo>
                  <a:lnTo>
                    <a:pt x="98" y="172"/>
                  </a:lnTo>
                  <a:lnTo>
                    <a:pt x="116" y="152"/>
                  </a:lnTo>
                  <a:lnTo>
                    <a:pt x="124" y="148"/>
                  </a:lnTo>
                  <a:lnTo>
                    <a:pt x="124" y="140"/>
                  </a:lnTo>
                  <a:lnTo>
                    <a:pt x="122" y="140"/>
                  </a:lnTo>
                  <a:lnTo>
                    <a:pt x="118" y="140"/>
                  </a:lnTo>
                  <a:lnTo>
                    <a:pt x="116" y="140"/>
                  </a:lnTo>
                  <a:lnTo>
                    <a:pt x="114" y="140"/>
                  </a:lnTo>
                  <a:lnTo>
                    <a:pt x="112" y="138"/>
                  </a:lnTo>
                  <a:lnTo>
                    <a:pt x="112" y="136"/>
                  </a:lnTo>
                  <a:lnTo>
                    <a:pt x="112" y="130"/>
                  </a:lnTo>
                  <a:lnTo>
                    <a:pt x="110" y="128"/>
                  </a:lnTo>
                  <a:lnTo>
                    <a:pt x="108" y="126"/>
                  </a:lnTo>
                  <a:lnTo>
                    <a:pt x="106" y="124"/>
                  </a:lnTo>
                  <a:lnTo>
                    <a:pt x="104" y="124"/>
                  </a:lnTo>
                  <a:lnTo>
                    <a:pt x="104" y="122"/>
                  </a:lnTo>
                  <a:lnTo>
                    <a:pt x="104" y="118"/>
                  </a:lnTo>
                  <a:lnTo>
                    <a:pt x="106" y="118"/>
                  </a:lnTo>
                  <a:lnTo>
                    <a:pt x="108" y="120"/>
                  </a:lnTo>
                  <a:lnTo>
                    <a:pt x="114" y="122"/>
                  </a:lnTo>
                  <a:lnTo>
                    <a:pt x="126" y="124"/>
                  </a:lnTo>
                  <a:lnTo>
                    <a:pt x="128" y="130"/>
                  </a:lnTo>
                  <a:lnTo>
                    <a:pt x="144" y="128"/>
                  </a:lnTo>
                  <a:lnTo>
                    <a:pt x="144" y="124"/>
                  </a:lnTo>
                  <a:lnTo>
                    <a:pt x="152" y="120"/>
                  </a:lnTo>
                  <a:lnTo>
                    <a:pt x="154" y="120"/>
                  </a:lnTo>
                  <a:lnTo>
                    <a:pt x="156" y="122"/>
                  </a:lnTo>
                  <a:lnTo>
                    <a:pt x="158" y="122"/>
                  </a:lnTo>
                  <a:lnTo>
                    <a:pt x="160" y="120"/>
                  </a:lnTo>
                  <a:lnTo>
                    <a:pt x="162" y="120"/>
                  </a:lnTo>
                  <a:lnTo>
                    <a:pt x="164" y="118"/>
                  </a:lnTo>
                  <a:lnTo>
                    <a:pt x="164" y="116"/>
                  </a:lnTo>
                  <a:lnTo>
                    <a:pt x="156" y="100"/>
                  </a:lnTo>
                  <a:lnTo>
                    <a:pt x="156" y="98"/>
                  </a:lnTo>
                  <a:lnTo>
                    <a:pt x="154" y="96"/>
                  </a:lnTo>
                  <a:lnTo>
                    <a:pt x="154" y="90"/>
                  </a:lnTo>
                  <a:lnTo>
                    <a:pt x="154" y="84"/>
                  </a:lnTo>
                  <a:lnTo>
                    <a:pt x="156" y="78"/>
                  </a:lnTo>
                  <a:lnTo>
                    <a:pt x="166" y="76"/>
                  </a:lnTo>
                  <a:lnTo>
                    <a:pt x="164" y="64"/>
                  </a:lnTo>
                  <a:lnTo>
                    <a:pt x="168" y="62"/>
                  </a:lnTo>
                  <a:lnTo>
                    <a:pt x="170" y="62"/>
                  </a:lnTo>
                  <a:lnTo>
                    <a:pt x="174" y="60"/>
                  </a:lnTo>
                  <a:lnTo>
                    <a:pt x="176" y="5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9" name="Freeform 140"/>
            <p:cNvSpPr>
              <a:spLocks/>
            </p:cNvSpPr>
            <p:nvPr/>
          </p:nvSpPr>
          <p:spPr bwMode="gray">
            <a:xfrm>
              <a:off x="4679" y="2996"/>
              <a:ext cx="52" cy="86"/>
            </a:xfrm>
            <a:custGeom>
              <a:avLst/>
              <a:gdLst>
                <a:gd name="T0" fmla="*/ 52 w 52"/>
                <a:gd name="T1" fmla="*/ 28 h 86"/>
                <a:gd name="T2" fmla="*/ 52 w 52"/>
                <a:gd name="T3" fmla="*/ 28 h 86"/>
                <a:gd name="T4" fmla="*/ 48 w 52"/>
                <a:gd name="T5" fmla="*/ 26 h 86"/>
                <a:gd name="T6" fmla="*/ 46 w 52"/>
                <a:gd name="T7" fmla="*/ 22 h 86"/>
                <a:gd name="T8" fmla="*/ 40 w 52"/>
                <a:gd name="T9" fmla="*/ 16 h 86"/>
                <a:gd name="T10" fmla="*/ 34 w 52"/>
                <a:gd name="T11" fmla="*/ 12 h 86"/>
                <a:gd name="T12" fmla="*/ 28 w 52"/>
                <a:gd name="T13" fmla="*/ 6 h 86"/>
                <a:gd name="T14" fmla="*/ 22 w 52"/>
                <a:gd name="T15" fmla="*/ 0 h 86"/>
                <a:gd name="T16" fmla="*/ 22 w 52"/>
                <a:gd name="T17" fmla="*/ 0 h 86"/>
                <a:gd name="T18" fmla="*/ 20 w 52"/>
                <a:gd name="T19" fmla="*/ 2 h 86"/>
                <a:gd name="T20" fmla="*/ 16 w 52"/>
                <a:gd name="T21" fmla="*/ 4 h 86"/>
                <a:gd name="T22" fmla="*/ 14 w 52"/>
                <a:gd name="T23" fmla="*/ 4 h 86"/>
                <a:gd name="T24" fmla="*/ 10 w 52"/>
                <a:gd name="T25" fmla="*/ 6 h 86"/>
                <a:gd name="T26" fmla="*/ 10 w 52"/>
                <a:gd name="T27" fmla="*/ 6 h 86"/>
                <a:gd name="T28" fmla="*/ 12 w 52"/>
                <a:gd name="T29" fmla="*/ 18 h 86"/>
                <a:gd name="T30" fmla="*/ 2 w 52"/>
                <a:gd name="T31" fmla="*/ 20 h 86"/>
                <a:gd name="T32" fmla="*/ 0 w 52"/>
                <a:gd name="T33" fmla="*/ 26 h 86"/>
                <a:gd name="T34" fmla="*/ 0 w 52"/>
                <a:gd name="T35" fmla="*/ 32 h 86"/>
                <a:gd name="T36" fmla="*/ 0 w 52"/>
                <a:gd name="T37" fmla="*/ 38 h 86"/>
                <a:gd name="T38" fmla="*/ 2 w 52"/>
                <a:gd name="T39" fmla="*/ 40 h 86"/>
                <a:gd name="T40" fmla="*/ 2 w 52"/>
                <a:gd name="T41" fmla="*/ 42 h 86"/>
                <a:gd name="T42" fmla="*/ 10 w 52"/>
                <a:gd name="T43" fmla="*/ 58 h 86"/>
                <a:gd name="T44" fmla="*/ 14 w 52"/>
                <a:gd name="T45" fmla="*/ 58 h 86"/>
                <a:gd name="T46" fmla="*/ 16 w 52"/>
                <a:gd name="T47" fmla="*/ 60 h 86"/>
                <a:gd name="T48" fmla="*/ 16 w 52"/>
                <a:gd name="T49" fmla="*/ 62 h 86"/>
                <a:gd name="T50" fmla="*/ 18 w 52"/>
                <a:gd name="T51" fmla="*/ 66 h 86"/>
                <a:gd name="T52" fmla="*/ 18 w 52"/>
                <a:gd name="T53" fmla="*/ 70 h 86"/>
                <a:gd name="T54" fmla="*/ 18 w 52"/>
                <a:gd name="T55" fmla="*/ 72 h 86"/>
                <a:gd name="T56" fmla="*/ 16 w 52"/>
                <a:gd name="T57" fmla="*/ 74 h 86"/>
                <a:gd name="T58" fmla="*/ 16 w 52"/>
                <a:gd name="T59" fmla="*/ 78 h 86"/>
                <a:gd name="T60" fmla="*/ 16 w 52"/>
                <a:gd name="T61" fmla="*/ 80 h 86"/>
                <a:gd name="T62" fmla="*/ 16 w 52"/>
                <a:gd name="T63" fmla="*/ 84 h 86"/>
                <a:gd name="T64" fmla="*/ 18 w 52"/>
                <a:gd name="T65" fmla="*/ 86 h 86"/>
                <a:gd name="T66" fmla="*/ 24 w 52"/>
                <a:gd name="T67" fmla="*/ 84 h 86"/>
                <a:gd name="T68" fmla="*/ 26 w 52"/>
                <a:gd name="T69" fmla="*/ 84 h 86"/>
                <a:gd name="T70" fmla="*/ 36 w 52"/>
                <a:gd name="T71" fmla="*/ 82 h 86"/>
                <a:gd name="T72" fmla="*/ 40 w 52"/>
                <a:gd name="T73" fmla="*/ 82 h 86"/>
                <a:gd name="T74" fmla="*/ 46 w 52"/>
                <a:gd name="T75" fmla="*/ 82 h 86"/>
                <a:gd name="T76" fmla="*/ 46 w 52"/>
                <a:gd name="T77" fmla="*/ 82 h 86"/>
                <a:gd name="T78" fmla="*/ 44 w 52"/>
                <a:gd name="T79" fmla="*/ 80 h 86"/>
                <a:gd name="T80" fmla="*/ 42 w 52"/>
                <a:gd name="T81" fmla="*/ 78 h 86"/>
                <a:gd name="T82" fmla="*/ 42 w 52"/>
                <a:gd name="T83" fmla="*/ 74 h 86"/>
                <a:gd name="T84" fmla="*/ 40 w 52"/>
                <a:gd name="T85" fmla="*/ 64 h 86"/>
                <a:gd name="T86" fmla="*/ 36 w 52"/>
                <a:gd name="T87" fmla="*/ 62 h 86"/>
                <a:gd name="T88" fmla="*/ 36 w 52"/>
                <a:gd name="T89" fmla="*/ 62 h 86"/>
                <a:gd name="T90" fmla="*/ 34 w 52"/>
                <a:gd name="T91" fmla="*/ 58 h 86"/>
                <a:gd name="T92" fmla="*/ 32 w 52"/>
                <a:gd name="T93" fmla="*/ 54 h 86"/>
                <a:gd name="T94" fmla="*/ 32 w 52"/>
                <a:gd name="T95" fmla="*/ 50 h 86"/>
                <a:gd name="T96" fmla="*/ 32 w 52"/>
                <a:gd name="T97" fmla="*/ 44 h 86"/>
                <a:gd name="T98" fmla="*/ 34 w 52"/>
                <a:gd name="T99" fmla="*/ 40 h 86"/>
                <a:gd name="T100" fmla="*/ 38 w 52"/>
                <a:gd name="T101" fmla="*/ 40 h 86"/>
                <a:gd name="T102" fmla="*/ 40 w 52"/>
                <a:gd name="T103" fmla="*/ 40 h 86"/>
                <a:gd name="T104" fmla="*/ 42 w 52"/>
                <a:gd name="T105" fmla="*/ 42 h 86"/>
                <a:gd name="T106" fmla="*/ 44 w 52"/>
                <a:gd name="T107" fmla="*/ 42 h 86"/>
                <a:gd name="T108" fmla="*/ 44 w 52"/>
                <a:gd name="T109" fmla="*/ 40 h 86"/>
                <a:gd name="T110" fmla="*/ 46 w 52"/>
                <a:gd name="T111" fmla="*/ 38 h 86"/>
                <a:gd name="T112" fmla="*/ 46 w 52"/>
                <a:gd name="T113" fmla="*/ 38 h 86"/>
                <a:gd name="T114" fmla="*/ 46 w 52"/>
                <a:gd name="T115" fmla="*/ 36 h 86"/>
                <a:gd name="T116" fmla="*/ 48 w 52"/>
                <a:gd name="T117" fmla="*/ 34 h 86"/>
                <a:gd name="T118" fmla="*/ 48 w 52"/>
                <a:gd name="T119" fmla="*/ 32 h 86"/>
                <a:gd name="T120" fmla="*/ 52 w 52"/>
                <a:gd name="T121" fmla="*/ 28 h 8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"/>
                <a:gd name="T184" fmla="*/ 0 h 86"/>
                <a:gd name="T185" fmla="*/ 52 w 52"/>
                <a:gd name="T186" fmla="*/ 86 h 8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" h="86">
                  <a:moveTo>
                    <a:pt x="52" y="28"/>
                  </a:moveTo>
                  <a:lnTo>
                    <a:pt x="52" y="28"/>
                  </a:lnTo>
                  <a:lnTo>
                    <a:pt x="48" y="26"/>
                  </a:lnTo>
                  <a:lnTo>
                    <a:pt x="46" y="22"/>
                  </a:lnTo>
                  <a:lnTo>
                    <a:pt x="40" y="16"/>
                  </a:lnTo>
                  <a:lnTo>
                    <a:pt x="34" y="12"/>
                  </a:lnTo>
                  <a:lnTo>
                    <a:pt x="28" y="6"/>
                  </a:lnTo>
                  <a:lnTo>
                    <a:pt x="22" y="0"/>
                  </a:lnTo>
                  <a:lnTo>
                    <a:pt x="20" y="2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12" y="18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10" y="58"/>
                  </a:lnTo>
                  <a:lnTo>
                    <a:pt x="14" y="58"/>
                  </a:lnTo>
                  <a:lnTo>
                    <a:pt x="16" y="60"/>
                  </a:lnTo>
                  <a:lnTo>
                    <a:pt x="16" y="62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18" y="72"/>
                  </a:lnTo>
                  <a:lnTo>
                    <a:pt x="16" y="74"/>
                  </a:lnTo>
                  <a:lnTo>
                    <a:pt x="16" y="78"/>
                  </a:lnTo>
                  <a:lnTo>
                    <a:pt x="16" y="80"/>
                  </a:lnTo>
                  <a:lnTo>
                    <a:pt x="16" y="84"/>
                  </a:lnTo>
                  <a:lnTo>
                    <a:pt x="18" y="86"/>
                  </a:lnTo>
                  <a:lnTo>
                    <a:pt x="24" y="84"/>
                  </a:lnTo>
                  <a:lnTo>
                    <a:pt x="26" y="84"/>
                  </a:lnTo>
                  <a:lnTo>
                    <a:pt x="36" y="82"/>
                  </a:lnTo>
                  <a:lnTo>
                    <a:pt x="40" y="82"/>
                  </a:lnTo>
                  <a:lnTo>
                    <a:pt x="46" y="82"/>
                  </a:lnTo>
                  <a:lnTo>
                    <a:pt x="44" y="80"/>
                  </a:lnTo>
                  <a:lnTo>
                    <a:pt x="42" y="78"/>
                  </a:lnTo>
                  <a:lnTo>
                    <a:pt x="42" y="74"/>
                  </a:lnTo>
                  <a:lnTo>
                    <a:pt x="40" y="64"/>
                  </a:lnTo>
                  <a:lnTo>
                    <a:pt x="36" y="62"/>
                  </a:lnTo>
                  <a:lnTo>
                    <a:pt x="34" y="58"/>
                  </a:lnTo>
                  <a:lnTo>
                    <a:pt x="32" y="54"/>
                  </a:lnTo>
                  <a:lnTo>
                    <a:pt x="32" y="50"/>
                  </a:lnTo>
                  <a:lnTo>
                    <a:pt x="32" y="44"/>
                  </a:lnTo>
                  <a:lnTo>
                    <a:pt x="34" y="40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52" y="2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0" name="Freeform 141"/>
            <p:cNvSpPr>
              <a:spLocks/>
            </p:cNvSpPr>
            <p:nvPr/>
          </p:nvSpPr>
          <p:spPr bwMode="gray">
            <a:xfrm>
              <a:off x="4711" y="3024"/>
              <a:ext cx="46" cy="56"/>
            </a:xfrm>
            <a:custGeom>
              <a:avLst/>
              <a:gdLst>
                <a:gd name="T0" fmla="*/ 20 w 46"/>
                <a:gd name="T1" fmla="*/ 0 h 56"/>
                <a:gd name="T2" fmla="*/ 28 w 46"/>
                <a:gd name="T3" fmla="*/ 4 h 56"/>
                <a:gd name="T4" fmla="*/ 36 w 46"/>
                <a:gd name="T5" fmla="*/ 8 h 56"/>
                <a:gd name="T6" fmla="*/ 46 w 46"/>
                <a:gd name="T7" fmla="*/ 10 h 56"/>
                <a:gd name="T8" fmla="*/ 44 w 46"/>
                <a:gd name="T9" fmla="*/ 16 h 56"/>
                <a:gd name="T10" fmla="*/ 44 w 46"/>
                <a:gd name="T11" fmla="*/ 16 h 56"/>
                <a:gd name="T12" fmla="*/ 42 w 46"/>
                <a:gd name="T13" fmla="*/ 18 h 56"/>
                <a:gd name="T14" fmla="*/ 40 w 46"/>
                <a:gd name="T15" fmla="*/ 20 h 56"/>
                <a:gd name="T16" fmla="*/ 38 w 46"/>
                <a:gd name="T17" fmla="*/ 22 h 56"/>
                <a:gd name="T18" fmla="*/ 38 w 46"/>
                <a:gd name="T19" fmla="*/ 24 h 56"/>
                <a:gd name="T20" fmla="*/ 36 w 46"/>
                <a:gd name="T21" fmla="*/ 26 h 56"/>
                <a:gd name="T22" fmla="*/ 36 w 46"/>
                <a:gd name="T23" fmla="*/ 28 h 56"/>
                <a:gd name="T24" fmla="*/ 38 w 46"/>
                <a:gd name="T25" fmla="*/ 30 h 56"/>
                <a:gd name="T26" fmla="*/ 38 w 46"/>
                <a:gd name="T27" fmla="*/ 30 h 56"/>
                <a:gd name="T28" fmla="*/ 40 w 46"/>
                <a:gd name="T29" fmla="*/ 32 h 56"/>
                <a:gd name="T30" fmla="*/ 42 w 46"/>
                <a:gd name="T31" fmla="*/ 36 h 56"/>
                <a:gd name="T32" fmla="*/ 42 w 46"/>
                <a:gd name="T33" fmla="*/ 38 h 56"/>
                <a:gd name="T34" fmla="*/ 42 w 46"/>
                <a:gd name="T35" fmla="*/ 38 h 56"/>
                <a:gd name="T36" fmla="*/ 40 w 46"/>
                <a:gd name="T37" fmla="*/ 42 h 56"/>
                <a:gd name="T38" fmla="*/ 40 w 46"/>
                <a:gd name="T39" fmla="*/ 44 h 56"/>
                <a:gd name="T40" fmla="*/ 40 w 46"/>
                <a:gd name="T41" fmla="*/ 46 h 56"/>
                <a:gd name="T42" fmla="*/ 40 w 46"/>
                <a:gd name="T43" fmla="*/ 48 h 56"/>
                <a:gd name="T44" fmla="*/ 40 w 46"/>
                <a:gd name="T45" fmla="*/ 50 h 56"/>
                <a:gd name="T46" fmla="*/ 38 w 46"/>
                <a:gd name="T47" fmla="*/ 52 h 56"/>
                <a:gd name="T48" fmla="*/ 36 w 46"/>
                <a:gd name="T49" fmla="*/ 52 h 56"/>
                <a:gd name="T50" fmla="*/ 34 w 46"/>
                <a:gd name="T51" fmla="*/ 52 h 56"/>
                <a:gd name="T52" fmla="*/ 34 w 46"/>
                <a:gd name="T53" fmla="*/ 52 h 56"/>
                <a:gd name="T54" fmla="*/ 32 w 46"/>
                <a:gd name="T55" fmla="*/ 50 h 56"/>
                <a:gd name="T56" fmla="*/ 28 w 46"/>
                <a:gd name="T57" fmla="*/ 50 h 56"/>
                <a:gd name="T58" fmla="*/ 26 w 46"/>
                <a:gd name="T59" fmla="*/ 52 h 56"/>
                <a:gd name="T60" fmla="*/ 24 w 46"/>
                <a:gd name="T61" fmla="*/ 52 h 56"/>
                <a:gd name="T62" fmla="*/ 20 w 46"/>
                <a:gd name="T63" fmla="*/ 50 h 56"/>
                <a:gd name="T64" fmla="*/ 20 w 46"/>
                <a:gd name="T65" fmla="*/ 50 h 56"/>
                <a:gd name="T66" fmla="*/ 18 w 46"/>
                <a:gd name="T67" fmla="*/ 54 h 56"/>
                <a:gd name="T68" fmla="*/ 20 w 46"/>
                <a:gd name="T69" fmla="*/ 56 h 56"/>
                <a:gd name="T70" fmla="*/ 14 w 46"/>
                <a:gd name="T71" fmla="*/ 54 h 56"/>
                <a:gd name="T72" fmla="*/ 14 w 46"/>
                <a:gd name="T73" fmla="*/ 54 h 56"/>
                <a:gd name="T74" fmla="*/ 12 w 46"/>
                <a:gd name="T75" fmla="*/ 52 h 56"/>
                <a:gd name="T76" fmla="*/ 10 w 46"/>
                <a:gd name="T77" fmla="*/ 50 h 56"/>
                <a:gd name="T78" fmla="*/ 10 w 46"/>
                <a:gd name="T79" fmla="*/ 46 h 56"/>
                <a:gd name="T80" fmla="*/ 8 w 46"/>
                <a:gd name="T81" fmla="*/ 36 h 56"/>
                <a:gd name="T82" fmla="*/ 4 w 46"/>
                <a:gd name="T83" fmla="*/ 34 h 56"/>
                <a:gd name="T84" fmla="*/ 4 w 46"/>
                <a:gd name="T85" fmla="*/ 34 h 56"/>
                <a:gd name="T86" fmla="*/ 2 w 46"/>
                <a:gd name="T87" fmla="*/ 30 h 56"/>
                <a:gd name="T88" fmla="*/ 0 w 46"/>
                <a:gd name="T89" fmla="*/ 26 h 56"/>
                <a:gd name="T90" fmla="*/ 0 w 46"/>
                <a:gd name="T91" fmla="*/ 22 h 56"/>
                <a:gd name="T92" fmla="*/ 0 w 46"/>
                <a:gd name="T93" fmla="*/ 16 h 56"/>
                <a:gd name="T94" fmla="*/ 2 w 46"/>
                <a:gd name="T95" fmla="*/ 12 h 56"/>
                <a:gd name="T96" fmla="*/ 6 w 46"/>
                <a:gd name="T97" fmla="*/ 12 h 56"/>
                <a:gd name="T98" fmla="*/ 8 w 46"/>
                <a:gd name="T99" fmla="*/ 12 h 56"/>
                <a:gd name="T100" fmla="*/ 10 w 46"/>
                <a:gd name="T101" fmla="*/ 14 h 56"/>
                <a:gd name="T102" fmla="*/ 12 w 46"/>
                <a:gd name="T103" fmla="*/ 14 h 56"/>
                <a:gd name="T104" fmla="*/ 12 w 46"/>
                <a:gd name="T105" fmla="*/ 12 h 56"/>
                <a:gd name="T106" fmla="*/ 14 w 46"/>
                <a:gd name="T107" fmla="*/ 10 h 56"/>
                <a:gd name="T108" fmla="*/ 14 w 46"/>
                <a:gd name="T109" fmla="*/ 10 h 56"/>
                <a:gd name="T110" fmla="*/ 14 w 46"/>
                <a:gd name="T111" fmla="*/ 8 h 56"/>
                <a:gd name="T112" fmla="*/ 16 w 46"/>
                <a:gd name="T113" fmla="*/ 6 h 56"/>
                <a:gd name="T114" fmla="*/ 16 w 46"/>
                <a:gd name="T115" fmla="*/ 4 h 56"/>
                <a:gd name="T116" fmla="*/ 20 w 46"/>
                <a:gd name="T117" fmla="*/ 0 h 5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6"/>
                <a:gd name="T178" fmla="*/ 0 h 56"/>
                <a:gd name="T179" fmla="*/ 46 w 46"/>
                <a:gd name="T180" fmla="*/ 56 h 5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6" h="56">
                  <a:moveTo>
                    <a:pt x="20" y="0"/>
                  </a:moveTo>
                  <a:lnTo>
                    <a:pt x="28" y="4"/>
                  </a:lnTo>
                  <a:lnTo>
                    <a:pt x="36" y="8"/>
                  </a:lnTo>
                  <a:lnTo>
                    <a:pt x="46" y="10"/>
                  </a:lnTo>
                  <a:lnTo>
                    <a:pt x="44" y="16"/>
                  </a:lnTo>
                  <a:lnTo>
                    <a:pt x="42" y="18"/>
                  </a:lnTo>
                  <a:lnTo>
                    <a:pt x="40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6" y="26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42" y="36"/>
                  </a:lnTo>
                  <a:lnTo>
                    <a:pt x="42" y="38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6" y="52"/>
                  </a:lnTo>
                  <a:lnTo>
                    <a:pt x="24" y="52"/>
                  </a:lnTo>
                  <a:lnTo>
                    <a:pt x="20" y="50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14" y="54"/>
                  </a:lnTo>
                  <a:lnTo>
                    <a:pt x="12" y="52"/>
                  </a:lnTo>
                  <a:lnTo>
                    <a:pt x="10" y="50"/>
                  </a:lnTo>
                  <a:lnTo>
                    <a:pt x="10" y="46"/>
                  </a:lnTo>
                  <a:lnTo>
                    <a:pt x="8" y="36"/>
                  </a:lnTo>
                  <a:lnTo>
                    <a:pt x="4" y="34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20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1" name="Freeform 142"/>
            <p:cNvSpPr>
              <a:spLocks/>
            </p:cNvSpPr>
            <p:nvPr/>
          </p:nvSpPr>
          <p:spPr bwMode="gray">
            <a:xfrm>
              <a:off x="4747" y="3034"/>
              <a:ext cx="46" cy="42"/>
            </a:xfrm>
            <a:custGeom>
              <a:avLst/>
              <a:gdLst>
                <a:gd name="T0" fmla="*/ 46 w 46"/>
                <a:gd name="T1" fmla="*/ 18 h 42"/>
                <a:gd name="T2" fmla="*/ 38 w 46"/>
                <a:gd name="T3" fmla="*/ 12 h 42"/>
                <a:gd name="T4" fmla="*/ 32 w 46"/>
                <a:gd name="T5" fmla="*/ 8 h 42"/>
                <a:gd name="T6" fmla="*/ 20 w 46"/>
                <a:gd name="T7" fmla="*/ 4 h 42"/>
                <a:gd name="T8" fmla="*/ 10 w 46"/>
                <a:gd name="T9" fmla="*/ 0 h 42"/>
                <a:gd name="T10" fmla="*/ 8 w 46"/>
                <a:gd name="T11" fmla="*/ 2 h 42"/>
                <a:gd name="T12" fmla="*/ 8 w 46"/>
                <a:gd name="T13" fmla="*/ 6 h 42"/>
                <a:gd name="T14" fmla="*/ 8 w 46"/>
                <a:gd name="T15" fmla="*/ 6 h 42"/>
                <a:gd name="T16" fmla="*/ 6 w 46"/>
                <a:gd name="T17" fmla="*/ 8 h 42"/>
                <a:gd name="T18" fmla="*/ 4 w 46"/>
                <a:gd name="T19" fmla="*/ 10 h 42"/>
                <a:gd name="T20" fmla="*/ 2 w 46"/>
                <a:gd name="T21" fmla="*/ 12 h 42"/>
                <a:gd name="T22" fmla="*/ 2 w 46"/>
                <a:gd name="T23" fmla="*/ 14 h 42"/>
                <a:gd name="T24" fmla="*/ 0 w 46"/>
                <a:gd name="T25" fmla="*/ 16 h 42"/>
                <a:gd name="T26" fmla="*/ 0 w 46"/>
                <a:gd name="T27" fmla="*/ 18 h 42"/>
                <a:gd name="T28" fmla="*/ 2 w 46"/>
                <a:gd name="T29" fmla="*/ 20 h 42"/>
                <a:gd name="T30" fmla="*/ 2 w 46"/>
                <a:gd name="T31" fmla="*/ 20 h 42"/>
                <a:gd name="T32" fmla="*/ 4 w 46"/>
                <a:gd name="T33" fmla="*/ 22 h 42"/>
                <a:gd name="T34" fmla="*/ 6 w 46"/>
                <a:gd name="T35" fmla="*/ 26 h 42"/>
                <a:gd name="T36" fmla="*/ 6 w 46"/>
                <a:gd name="T37" fmla="*/ 28 h 42"/>
                <a:gd name="T38" fmla="*/ 6 w 46"/>
                <a:gd name="T39" fmla="*/ 28 h 42"/>
                <a:gd name="T40" fmla="*/ 4 w 46"/>
                <a:gd name="T41" fmla="*/ 32 h 42"/>
                <a:gd name="T42" fmla="*/ 4 w 46"/>
                <a:gd name="T43" fmla="*/ 34 h 42"/>
                <a:gd name="T44" fmla="*/ 4 w 46"/>
                <a:gd name="T45" fmla="*/ 36 h 42"/>
                <a:gd name="T46" fmla="*/ 4 w 46"/>
                <a:gd name="T47" fmla="*/ 38 h 42"/>
                <a:gd name="T48" fmla="*/ 4 w 46"/>
                <a:gd name="T49" fmla="*/ 40 h 42"/>
                <a:gd name="T50" fmla="*/ 2 w 46"/>
                <a:gd name="T51" fmla="*/ 40 h 42"/>
                <a:gd name="T52" fmla="*/ 2 w 46"/>
                <a:gd name="T53" fmla="*/ 42 h 42"/>
                <a:gd name="T54" fmla="*/ 4 w 46"/>
                <a:gd name="T55" fmla="*/ 42 h 42"/>
                <a:gd name="T56" fmla="*/ 8 w 46"/>
                <a:gd name="T57" fmla="*/ 42 h 42"/>
                <a:gd name="T58" fmla="*/ 8 w 46"/>
                <a:gd name="T59" fmla="*/ 42 h 42"/>
                <a:gd name="T60" fmla="*/ 10 w 46"/>
                <a:gd name="T61" fmla="*/ 40 h 42"/>
                <a:gd name="T62" fmla="*/ 10 w 46"/>
                <a:gd name="T63" fmla="*/ 40 h 42"/>
                <a:gd name="T64" fmla="*/ 12 w 46"/>
                <a:gd name="T65" fmla="*/ 40 h 42"/>
                <a:gd name="T66" fmla="*/ 14 w 46"/>
                <a:gd name="T67" fmla="*/ 40 h 42"/>
                <a:gd name="T68" fmla="*/ 16 w 46"/>
                <a:gd name="T69" fmla="*/ 40 h 42"/>
                <a:gd name="T70" fmla="*/ 16 w 46"/>
                <a:gd name="T71" fmla="*/ 40 h 42"/>
                <a:gd name="T72" fmla="*/ 18 w 46"/>
                <a:gd name="T73" fmla="*/ 40 h 42"/>
                <a:gd name="T74" fmla="*/ 20 w 46"/>
                <a:gd name="T75" fmla="*/ 40 h 42"/>
                <a:gd name="T76" fmla="*/ 22 w 46"/>
                <a:gd name="T77" fmla="*/ 42 h 42"/>
                <a:gd name="T78" fmla="*/ 24 w 46"/>
                <a:gd name="T79" fmla="*/ 42 h 42"/>
                <a:gd name="T80" fmla="*/ 26 w 46"/>
                <a:gd name="T81" fmla="*/ 42 h 42"/>
                <a:gd name="T82" fmla="*/ 26 w 46"/>
                <a:gd name="T83" fmla="*/ 42 h 42"/>
                <a:gd name="T84" fmla="*/ 28 w 46"/>
                <a:gd name="T85" fmla="*/ 42 h 42"/>
                <a:gd name="T86" fmla="*/ 28 w 46"/>
                <a:gd name="T87" fmla="*/ 40 h 42"/>
                <a:gd name="T88" fmla="*/ 30 w 46"/>
                <a:gd name="T89" fmla="*/ 38 h 42"/>
                <a:gd name="T90" fmla="*/ 30 w 46"/>
                <a:gd name="T91" fmla="*/ 36 h 42"/>
                <a:gd name="T92" fmla="*/ 32 w 46"/>
                <a:gd name="T93" fmla="*/ 32 h 42"/>
                <a:gd name="T94" fmla="*/ 34 w 46"/>
                <a:gd name="T95" fmla="*/ 28 h 42"/>
                <a:gd name="T96" fmla="*/ 36 w 46"/>
                <a:gd name="T97" fmla="*/ 26 h 42"/>
                <a:gd name="T98" fmla="*/ 40 w 46"/>
                <a:gd name="T99" fmla="*/ 26 h 42"/>
                <a:gd name="T100" fmla="*/ 42 w 46"/>
                <a:gd name="T101" fmla="*/ 22 h 42"/>
                <a:gd name="T102" fmla="*/ 46 w 46"/>
                <a:gd name="T103" fmla="*/ 18 h 4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6"/>
                <a:gd name="T157" fmla="*/ 0 h 42"/>
                <a:gd name="T158" fmla="*/ 46 w 46"/>
                <a:gd name="T159" fmla="*/ 42 h 4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6" h="42">
                  <a:moveTo>
                    <a:pt x="46" y="18"/>
                  </a:moveTo>
                  <a:lnTo>
                    <a:pt x="38" y="12"/>
                  </a:lnTo>
                  <a:lnTo>
                    <a:pt x="32" y="8"/>
                  </a:lnTo>
                  <a:lnTo>
                    <a:pt x="20" y="4"/>
                  </a:lnTo>
                  <a:lnTo>
                    <a:pt x="10" y="0"/>
                  </a:lnTo>
                  <a:lnTo>
                    <a:pt x="8" y="2"/>
                  </a:lnTo>
                  <a:lnTo>
                    <a:pt x="8" y="6"/>
                  </a:lnTo>
                  <a:lnTo>
                    <a:pt x="6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0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8" y="42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4" y="40"/>
                  </a:lnTo>
                  <a:lnTo>
                    <a:pt x="16" y="40"/>
                  </a:lnTo>
                  <a:lnTo>
                    <a:pt x="18" y="40"/>
                  </a:lnTo>
                  <a:lnTo>
                    <a:pt x="20" y="40"/>
                  </a:lnTo>
                  <a:lnTo>
                    <a:pt x="22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8" y="42"/>
                  </a:lnTo>
                  <a:lnTo>
                    <a:pt x="28" y="40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2" y="32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40" y="26"/>
                  </a:lnTo>
                  <a:lnTo>
                    <a:pt x="42" y="22"/>
                  </a:lnTo>
                  <a:lnTo>
                    <a:pt x="46" y="1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2" name="Freeform 143"/>
            <p:cNvSpPr>
              <a:spLocks/>
            </p:cNvSpPr>
            <p:nvPr/>
          </p:nvSpPr>
          <p:spPr bwMode="gray">
            <a:xfrm>
              <a:off x="4445" y="2936"/>
              <a:ext cx="148" cy="242"/>
            </a:xfrm>
            <a:custGeom>
              <a:avLst/>
              <a:gdLst>
                <a:gd name="T0" fmla="*/ 128 w 148"/>
                <a:gd name="T1" fmla="*/ 204 h 242"/>
                <a:gd name="T2" fmla="*/ 126 w 148"/>
                <a:gd name="T3" fmla="*/ 212 h 242"/>
                <a:gd name="T4" fmla="*/ 114 w 148"/>
                <a:gd name="T5" fmla="*/ 240 h 242"/>
                <a:gd name="T6" fmla="*/ 118 w 148"/>
                <a:gd name="T7" fmla="*/ 226 h 242"/>
                <a:gd name="T8" fmla="*/ 114 w 148"/>
                <a:gd name="T9" fmla="*/ 220 h 242"/>
                <a:gd name="T10" fmla="*/ 106 w 148"/>
                <a:gd name="T11" fmla="*/ 218 h 242"/>
                <a:gd name="T12" fmla="*/ 96 w 148"/>
                <a:gd name="T13" fmla="*/ 218 h 242"/>
                <a:gd name="T14" fmla="*/ 82 w 148"/>
                <a:gd name="T15" fmla="*/ 214 h 242"/>
                <a:gd name="T16" fmla="*/ 80 w 148"/>
                <a:gd name="T17" fmla="*/ 206 h 242"/>
                <a:gd name="T18" fmla="*/ 78 w 148"/>
                <a:gd name="T19" fmla="*/ 200 h 242"/>
                <a:gd name="T20" fmla="*/ 60 w 148"/>
                <a:gd name="T21" fmla="*/ 192 h 242"/>
                <a:gd name="T22" fmla="*/ 50 w 148"/>
                <a:gd name="T23" fmla="*/ 188 h 242"/>
                <a:gd name="T24" fmla="*/ 36 w 148"/>
                <a:gd name="T25" fmla="*/ 180 h 242"/>
                <a:gd name="T26" fmla="*/ 26 w 148"/>
                <a:gd name="T27" fmla="*/ 172 h 242"/>
                <a:gd name="T28" fmla="*/ 26 w 148"/>
                <a:gd name="T29" fmla="*/ 172 h 242"/>
                <a:gd name="T30" fmla="*/ 14 w 148"/>
                <a:gd name="T31" fmla="*/ 168 h 242"/>
                <a:gd name="T32" fmla="*/ 2 w 148"/>
                <a:gd name="T33" fmla="*/ 166 h 242"/>
                <a:gd name="T34" fmla="*/ 4 w 148"/>
                <a:gd name="T35" fmla="*/ 160 h 242"/>
                <a:gd name="T36" fmla="*/ 14 w 148"/>
                <a:gd name="T37" fmla="*/ 142 h 242"/>
                <a:gd name="T38" fmla="*/ 18 w 148"/>
                <a:gd name="T39" fmla="*/ 122 h 242"/>
                <a:gd name="T40" fmla="*/ 18 w 148"/>
                <a:gd name="T41" fmla="*/ 92 h 242"/>
                <a:gd name="T42" fmla="*/ 20 w 148"/>
                <a:gd name="T43" fmla="*/ 72 h 242"/>
                <a:gd name="T44" fmla="*/ 18 w 148"/>
                <a:gd name="T45" fmla="*/ 66 h 242"/>
                <a:gd name="T46" fmla="*/ 18 w 148"/>
                <a:gd name="T47" fmla="*/ 56 h 242"/>
                <a:gd name="T48" fmla="*/ 34 w 148"/>
                <a:gd name="T49" fmla="*/ 50 h 242"/>
                <a:gd name="T50" fmla="*/ 68 w 148"/>
                <a:gd name="T51" fmla="*/ 22 h 242"/>
                <a:gd name="T52" fmla="*/ 78 w 148"/>
                <a:gd name="T53" fmla="*/ 12 h 242"/>
                <a:gd name="T54" fmla="*/ 86 w 148"/>
                <a:gd name="T55" fmla="*/ 8 h 242"/>
                <a:gd name="T56" fmla="*/ 94 w 148"/>
                <a:gd name="T57" fmla="*/ 6 h 242"/>
                <a:gd name="T58" fmla="*/ 102 w 148"/>
                <a:gd name="T59" fmla="*/ 2 h 242"/>
                <a:gd name="T60" fmla="*/ 112 w 148"/>
                <a:gd name="T61" fmla="*/ 0 h 242"/>
                <a:gd name="T62" fmla="*/ 116 w 148"/>
                <a:gd name="T63" fmla="*/ 2 h 242"/>
                <a:gd name="T64" fmla="*/ 114 w 148"/>
                <a:gd name="T65" fmla="*/ 6 h 242"/>
                <a:gd name="T66" fmla="*/ 106 w 148"/>
                <a:gd name="T67" fmla="*/ 10 h 242"/>
                <a:gd name="T68" fmla="*/ 98 w 148"/>
                <a:gd name="T69" fmla="*/ 20 h 242"/>
                <a:gd name="T70" fmla="*/ 86 w 148"/>
                <a:gd name="T71" fmla="*/ 26 h 242"/>
                <a:gd name="T72" fmla="*/ 80 w 148"/>
                <a:gd name="T73" fmla="*/ 32 h 242"/>
                <a:gd name="T74" fmla="*/ 80 w 148"/>
                <a:gd name="T75" fmla="*/ 44 h 242"/>
                <a:gd name="T76" fmla="*/ 82 w 148"/>
                <a:gd name="T77" fmla="*/ 50 h 242"/>
                <a:gd name="T78" fmla="*/ 84 w 148"/>
                <a:gd name="T79" fmla="*/ 60 h 242"/>
                <a:gd name="T80" fmla="*/ 82 w 148"/>
                <a:gd name="T81" fmla="*/ 66 h 242"/>
                <a:gd name="T82" fmla="*/ 82 w 148"/>
                <a:gd name="T83" fmla="*/ 78 h 242"/>
                <a:gd name="T84" fmla="*/ 92 w 148"/>
                <a:gd name="T85" fmla="*/ 88 h 242"/>
                <a:gd name="T86" fmla="*/ 128 w 148"/>
                <a:gd name="T87" fmla="*/ 100 h 242"/>
                <a:gd name="T88" fmla="*/ 140 w 148"/>
                <a:gd name="T89" fmla="*/ 100 h 242"/>
                <a:gd name="T90" fmla="*/ 142 w 148"/>
                <a:gd name="T91" fmla="*/ 98 h 242"/>
                <a:gd name="T92" fmla="*/ 146 w 148"/>
                <a:gd name="T93" fmla="*/ 100 h 242"/>
                <a:gd name="T94" fmla="*/ 144 w 148"/>
                <a:gd name="T95" fmla="*/ 106 h 242"/>
                <a:gd name="T96" fmla="*/ 140 w 148"/>
                <a:gd name="T97" fmla="*/ 114 h 242"/>
                <a:gd name="T98" fmla="*/ 142 w 148"/>
                <a:gd name="T99" fmla="*/ 130 h 242"/>
                <a:gd name="T100" fmla="*/ 142 w 148"/>
                <a:gd name="T101" fmla="*/ 142 h 242"/>
                <a:gd name="T102" fmla="*/ 146 w 148"/>
                <a:gd name="T103" fmla="*/ 156 h 242"/>
                <a:gd name="T104" fmla="*/ 146 w 148"/>
                <a:gd name="T105" fmla="*/ 166 h 242"/>
                <a:gd name="T106" fmla="*/ 144 w 148"/>
                <a:gd name="T107" fmla="*/ 160 h 242"/>
                <a:gd name="T108" fmla="*/ 120 w 148"/>
                <a:gd name="T109" fmla="*/ 168 h 242"/>
                <a:gd name="T110" fmla="*/ 128 w 148"/>
                <a:gd name="T111" fmla="*/ 178 h 242"/>
                <a:gd name="T112" fmla="*/ 122 w 148"/>
                <a:gd name="T113" fmla="*/ 174 h 242"/>
                <a:gd name="T114" fmla="*/ 120 w 148"/>
                <a:gd name="T115" fmla="*/ 186 h 242"/>
                <a:gd name="T116" fmla="*/ 124 w 148"/>
                <a:gd name="T117" fmla="*/ 194 h 24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8"/>
                <a:gd name="T178" fmla="*/ 0 h 242"/>
                <a:gd name="T179" fmla="*/ 148 w 148"/>
                <a:gd name="T180" fmla="*/ 242 h 24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8" h="242">
                  <a:moveTo>
                    <a:pt x="124" y="194"/>
                  </a:moveTo>
                  <a:lnTo>
                    <a:pt x="126" y="200"/>
                  </a:lnTo>
                  <a:lnTo>
                    <a:pt x="128" y="204"/>
                  </a:lnTo>
                  <a:lnTo>
                    <a:pt x="128" y="208"/>
                  </a:lnTo>
                  <a:lnTo>
                    <a:pt x="126" y="212"/>
                  </a:lnTo>
                  <a:lnTo>
                    <a:pt x="118" y="242"/>
                  </a:lnTo>
                  <a:lnTo>
                    <a:pt x="116" y="240"/>
                  </a:lnTo>
                  <a:lnTo>
                    <a:pt x="114" y="240"/>
                  </a:lnTo>
                  <a:lnTo>
                    <a:pt x="112" y="242"/>
                  </a:lnTo>
                  <a:lnTo>
                    <a:pt x="118" y="226"/>
                  </a:lnTo>
                  <a:lnTo>
                    <a:pt x="118" y="224"/>
                  </a:lnTo>
                  <a:lnTo>
                    <a:pt x="116" y="222"/>
                  </a:lnTo>
                  <a:lnTo>
                    <a:pt x="114" y="220"/>
                  </a:lnTo>
                  <a:lnTo>
                    <a:pt x="110" y="220"/>
                  </a:lnTo>
                  <a:lnTo>
                    <a:pt x="106" y="218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6" y="218"/>
                  </a:lnTo>
                  <a:lnTo>
                    <a:pt x="90" y="218"/>
                  </a:lnTo>
                  <a:lnTo>
                    <a:pt x="86" y="216"/>
                  </a:lnTo>
                  <a:lnTo>
                    <a:pt x="82" y="214"/>
                  </a:lnTo>
                  <a:lnTo>
                    <a:pt x="82" y="210"/>
                  </a:lnTo>
                  <a:lnTo>
                    <a:pt x="80" y="208"/>
                  </a:lnTo>
                  <a:lnTo>
                    <a:pt x="80" y="206"/>
                  </a:lnTo>
                  <a:lnTo>
                    <a:pt x="80" y="204"/>
                  </a:lnTo>
                  <a:lnTo>
                    <a:pt x="78" y="200"/>
                  </a:lnTo>
                  <a:lnTo>
                    <a:pt x="72" y="196"/>
                  </a:lnTo>
                  <a:lnTo>
                    <a:pt x="66" y="194"/>
                  </a:lnTo>
                  <a:lnTo>
                    <a:pt x="60" y="192"/>
                  </a:lnTo>
                  <a:lnTo>
                    <a:pt x="56" y="190"/>
                  </a:lnTo>
                  <a:lnTo>
                    <a:pt x="52" y="188"/>
                  </a:lnTo>
                  <a:lnTo>
                    <a:pt x="50" y="188"/>
                  </a:lnTo>
                  <a:lnTo>
                    <a:pt x="46" y="186"/>
                  </a:lnTo>
                  <a:lnTo>
                    <a:pt x="40" y="184"/>
                  </a:lnTo>
                  <a:lnTo>
                    <a:pt x="36" y="180"/>
                  </a:lnTo>
                  <a:lnTo>
                    <a:pt x="32" y="178"/>
                  </a:lnTo>
                  <a:lnTo>
                    <a:pt x="28" y="174"/>
                  </a:lnTo>
                  <a:lnTo>
                    <a:pt x="26" y="172"/>
                  </a:lnTo>
                  <a:lnTo>
                    <a:pt x="20" y="170"/>
                  </a:lnTo>
                  <a:lnTo>
                    <a:pt x="14" y="168"/>
                  </a:lnTo>
                  <a:lnTo>
                    <a:pt x="10" y="168"/>
                  </a:lnTo>
                  <a:lnTo>
                    <a:pt x="4" y="166"/>
                  </a:lnTo>
                  <a:lnTo>
                    <a:pt x="2" y="166"/>
                  </a:lnTo>
                  <a:lnTo>
                    <a:pt x="0" y="166"/>
                  </a:lnTo>
                  <a:lnTo>
                    <a:pt x="2" y="162"/>
                  </a:lnTo>
                  <a:lnTo>
                    <a:pt x="4" y="160"/>
                  </a:lnTo>
                  <a:lnTo>
                    <a:pt x="10" y="154"/>
                  </a:lnTo>
                  <a:lnTo>
                    <a:pt x="14" y="142"/>
                  </a:lnTo>
                  <a:lnTo>
                    <a:pt x="16" y="136"/>
                  </a:lnTo>
                  <a:lnTo>
                    <a:pt x="18" y="130"/>
                  </a:lnTo>
                  <a:lnTo>
                    <a:pt x="18" y="122"/>
                  </a:lnTo>
                  <a:lnTo>
                    <a:pt x="18" y="114"/>
                  </a:lnTo>
                  <a:lnTo>
                    <a:pt x="18" y="104"/>
                  </a:lnTo>
                  <a:lnTo>
                    <a:pt x="18" y="92"/>
                  </a:lnTo>
                  <a:lnTo>
                    <a:pt x="18" y="80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20" y="70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20" y="62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34" y="50"/>
                  </a:lnTo>
                  <a:lnTo>
                    <a:pt x="44" y="34"/>
                  </a:lnTo>
                  <a:lnTo>
                    <a:pt x="50" y="24"/>
                  </a:lnTo>
                  <a:lnTo>
                    <a:pt x="68" y="22"/>
                  </a:lnTo>
                  <a:lnTo>
                    <a:pt x="76" y="14"/>
                  </a:lnTo>
                  <a:lnTo>
                    <a:pt x="78" y="12"/>
                  </a:lnTo>
                  <a:lnTo>
                    <a:pt x="80" y="10"/>
                  </a:lnTo>
                  <a:lnTo>
                    <a:pt x="84" y="8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98" y="4"/>
                  </a:lnTo>
                  <a:lnTo>
                    <a:pt x="102" y="2"/>
                  </a:lnTo>
                  <a:lnTo>
                    <a:pt x="106" y="2"/>
                  </a:lnTo>
                  <a:lnTo>
                    <a:pt x="110" y="0"/>
                  </a:lnTo>
                  <a:lnTo>
                    <a:pt x="112" y="0"/>
                  </a:lnTo>
                  <a:lnTo>
                    <a:pt x="114" y="0"/>
                  </a:lnTo>
                  <a:lnTo>
                    <a:pt x="114" y="2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114" y="4"/>
                  </a:lnTo>
                  <a:lnTo>
                    <a:pt x="114" y="6"/>
                  </a:lnTo>
                  <a:lnTo>
                    <a:pt x="112" y="6"/>
                  </a:lnTo>
                  <a:lnTo>
                    <a:pt x="110" y="8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8" y="20"/>
                  </a:lnTo>
                  <a:lnTo>
                    <a:pt x="94" y="20"/>
                  </a:lnTo>
                  <a:lnTo>
                    <a:pt x="90" y="22"/>
                  </a:lnTo>
                  <a:lnTo>
                    <a:pt x="86" y="26"/>
                  </a:lnTo>
                  <a:lnTo>
                    <a:pt x="82" y="28"/>
                  </a:lnTo>
                  <a:lnTo>
                    <a:pt x="80" y="32"/>
                  </a:lnTo>
                  <a:lnTo>
                    <a:pt x="80" y="34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48"/>
                  </a:lnTo>
                  <a:lnTo>
                    <a:pt x="82" y="50"/>
                  </a:lnTo>
                  <a:lnTo>
                    <a:pt x="82" y="52"/>
                  </a:lnTo>
                  <a:lnTo>
                    <a:pt x="84" y="56"/>
                  </a:lnTo>
                  <a:lnTo>
                    <a:pt x="84" y="60"/>
                  </a:lnTo>
                  <a:lnTo>
                    <a:pt x="82" y="62"/>
                  </a:lnTo>
                  <a:lnTo>
                    <a:pt x="82" y="64"/>
                  </a:lnTo>
                  <a:lnTo>
                    <a:pt x="82" y="66"/>
                  </a:lnTo>
                  <a:lnTo>
                    <a:pt x="80" y="70"/>
                  </a:lnTo>
                  <a:lnTo>
                    <a:pt x="80" y="74"/>
                  </a:lnTo>
                  <a:lnTo>
                    <a:pt x="82" y="78"/>
                  </a:lnTo>
                  <a:lnTo>
                    <a:pt x="82" y="82"/>
                  </a:lnTo>
                  <a:lnTo>
                    <a:pt x="86" y="86"/>
                  </a:lnTo>
                  <a:lnTo>
                    <a:pt x="92" y="88"/>
                  </a:lnTo>
                  <a:lnTo>
                    <a:pt x="124" y="92"/>
                  </a:lnTo>
                  <a:lnTo>
                    <a:pt x="128" y="100"/>
                  </a:lnTo>
                  <a:lnTo>
                    <a:pt x="132" y="100"/>
                  </a:lnTo>
                  <a:lnTo>
                    <a:pt x="136" y="100"/>
                  </a:lnTo>
                  <a:lnTo>
                    <a:pt x="140" y="100"/>
                  </a:lnTo>
                  <a:lnTo>
                    <a:pt x="142" y="98"/>
                  </a:lnTo>
                  <a:lnTo>
                    <a:pt x="144" y="98"/>
                  </a:lnTo>
                  <a:lnTo>
                    <a:pt x="146" y="98"/>
                  </a:lnTo>
                  <a:lnTo>
                    <a:pt x="146" y="100"/>
                  </a:lnTo>
                  <a:lnTo>
                    <a:pt x="146" y="104"/>
                  </a:lnTo>
                  <a:lnTo>
                    <a:pt x="144" y="106"/>
                  </a:lnTo>
                  <a:lnTo>
                    <a:pt x="142" y="108"/>
                  </a:lnTo>
                  <a:lnTo>
                    <a:pt x="140" y="110"/>
                  </a:lnTo>
                  <a:lnTo>
                    <a:pt x="140" y="114"/>
                  </a:lnTo>
                  <a:lnTo>
                    <a:pt x="138" y="118"/>
                  </a:lnTo>
                  <a:lnTo>
                    <a:pt x="140" y="124"/>
                  </a:lnTo>
                  <a:lnTo>
                    <a:pt x="142" y="130"/>
                  </a:lnTo>
                  <a:lnTo>
                    <a:pt x="148" y="134"/>
                  </a:lnTo>
                  <a:lnTo>
                    <a:pt x="140" y="142"/>
                  </a:lnTo>
                  <a:lnTo>
                    <a:pt x="142" y="142"/>
                  </a:lnTo>
                  <a:lnTo>
                    <a:pt x="142" y="146"/>
                  </a:lnTo>
                  <a:lnTo>
                    <a:pt x="144" y="150"/>
                  </a:lnTo>
                  <a:lnTo>
                    <a:pt x="146" y="156"/>
                  </a:lnTo>
                  <a:lnTo>
                    <a:pt x="148" y="162"/>
                  </a:lnTo>
                  <a:lnTo>
                    <a:pt x="148" y="166"/>
                  </a:lnTo>
                  <a:lnTo>
                    <a:pt x="146" y="166"/>
                  </a:lnTo>
                  <a:lnTo>
                    <a:pt x="146" y="164"/>
                  </a:lnTo>
                  <a:lnTo>
                    <a:pt x="144" y="160"/>
                  </a:lnTo>
                  <a:lnTo>
                    <a:pt x="142" y="156"/>
                  </a:lnTo>
                  <a:lnTo>
                    <a:pt x="118" y="160"/>
                  </a:lnTo>
                  <a:lnTo>
                    <a:pt x="120" y="168"/>
                  </a:lnTo>
                  <a:lnTo>
                    <a:pt x="126" y="168"/>
                  </a:lnTo>
                  <a:lnTo>
                    <a:pt x="130" y="178"/>
                  </a:lnTo>
                  <a:lnTo>
                    <a:pt x="128" y="178"/>
                  </a:lnTo>
                  <a:lnTo>
                    <a:pt x="126" y="176"/>
                  </a:lnTo>
                  <a:lnTo>
                    <a:pt x="124" y="176"/>
                  </a:lnTo>
                  <a:lnTo>
                    <a:pt x="122" y="174"/>
                  </a:lnTo>
                  <a:lnTo>
                    <a:pt x="120" y="174"/>
                  </a:lnTo>
                  <a:lnTo>
                    <a:pt x="120" y="176"/>
                  </a:lnTo>
                  <a:lnTo>
                    <a:pt x="120" y="186"/>
                  </a:lnTo>
                  <a:lnTo>
                    <a:pt x="122" y="188"/>
                  </a:lnTo>
                  <a:lnTo>
                    <a:pt x="124" y="19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3" name="Freeform 144"/>
            <p:cNvSpPr>
              <a:spLocks/>
            </p:cNvSpPr>
            <p:nvPr/>
          </p:nvSpPr>
          <p:spPr bwMode="gray">
            <a:xfrm>
              <a:off x="4405" y="3102"/>
              <a:ext cx="80" cy="84"/>
            </a:xfrm>
            <a:custGeom>
              <a:avLst/>
              <a:gdLst>
                <a:gd name="T0" fmla="*/ 10 w 80"/>
                <a:gd name="T1" fmla="*/ 80 h 84"/>
                <a:gd name="T2" fmla="*/ 10 w 80"/>
                <a:gd name="T3" fmla="*/ 74 h 84"/>
                <a:gd name="T4" fmla="*/ 6 w 80"/>
                <a:gd name="T5" fmla="*/ 74 h 84"/>
                <a:gd name="T6" fmla="*/ 4 w 80"/>
                <a:gd name="T7" fmla="*/ 72 h 84"/>
                <a:gd name="T8" fmla="*/ 2 w 80"/>
                <a:gd name="T9" fmla="*/ 70 h 84"/>
                <a:gd name="T10" fmla="*/ 0 w 80"/>
                <a:gd name="T11" fmla="*/ 68 h 84"/>
                <a:gd name="T12" fmla="*/ 0 w 80"/>
                <a:gd name="T13" fmla="*/ 66 h 84"/>
                <a:gd name="T14" fmla="*/ 6 w 80"/>
                <a:gd name="T15" fmla="*/ 54 h 84"/>
                <a:gd name="T16" fmla="*/ 14 w 80"/>
                <a:gd name="T17" fmla="*/ 44 h 84"/>
                <a:gd name="T18" fmla="*/ 24 w 80"/>
                <a:gd name="T19" fmla="*/ 36 h 84"/>
                <a:gd name="T20" fmla="*/ 28 w 80"/>
                <a:gd name="T21" fmla="*/ 34 h 84"/>
                <a:gd name="T22" fmla="*/ 30 w 80"/>
                <a:gd name="T23" fmla="*/ 22 h 84"/>
                <a:gd name="T24" fmla="*/ 32 w 80"/>
                <a:gd name="T25" fmla="*/ 20 h 84"/>
                <a:gd name="T26" fmla="*/ 34 w 80"/>
                <a:gd name="T27" fmla="*/ 18 h 84"/>
                <a:gd name="T28" fmla="*/ 36 w 80"/>
                <a:gd name="T29" fmla="*/ 18 h 84"/>
                <a:gd name="T30" fmla="*/ 38 w 80"/>
                <a:gd name="T31" fmla="*/ 16 h 84"/>
                <a:gd name="T32" fmla="*/ 38 w 80"/>
                <a:gd name="T33" fmla="*/ 12 h 84"/>
                <a:gd name="T34" fmla="*/ 38 w 80"/>
                <a:gd name="T35" fmla="*/ 8 h 84"/>
                <a:gd name="T36" fmla="*/ 38 w 80"/>
                <a:gd name="T37" fmla="*/ 6 h 84"/>
                <a:gd name="T38" fmla="*/ 40 w 80"/>
                <a:gd name="T39" fmla="*/ 2 h 84"/>
                <a:gd name="T40" fmla="*/ 40 w 80"/>
                <a:gd name="T41" fmla="*/ 0 h 84"/>
                <a:gd name="T42" fmla="*/ 42 w 80"/>
                <a:gd name="T43" fmla="*/ 0 h 84"/>
                <a:gd name="T44" fmla="*/ 44 w 80"/>
                <a:gd name="T45" fmla="*/ 0 h 84"/>
                <a:gd name="T46" fmla="*/ 50 w 80"/>
                <a:gd name="T47" fmla="*/ 2 h 84"/>
                <a:gd name="T48" fmla="*/ 54 w 80"/>
                <a:gd name="T49" fmla="*/ 2 h 84"/>
                <a:gd name="T50" fmla="*/ 60 w 80"/>
                <a:gd name="T51" fmla="*/ 4 h 84"/>
                <a:gd name="T52" fmla="*/ 66 w 80"/>
                <a:gd name="T53" fmla="*/ 6 h 84"/>
                <a:gd name="T54" fmla="*/ 66 w 80"/>
                <a:gd name="T55" fmla="*/ 6 h 84"/>
                <a:gd name="T56" fmla="*/ 66 w 80"/>
                <a:gd name="T57" fmla="*/ 6 h 84"/>
                <a:gd name="T58" fmla="*/ 66 w 80"/>
                <a:gd name="T59" fmla="*/ 6 h 84"/>
                <a:gd name="T60" fmla="*/ 68 w 80"/>
                <a:gd name="T61" fmla="*/ 6 h 84"/>
                <a:gd name="T62" fmla="*/ 70 w 80"/>
                <a:gd name="T63" fmla="*/ 10 h 84"/>
                <a:gd name="T64" fmla="*/ 74 w 80"/>
                <a:gd name="T65" fmla="*/ 12 h 84"/>
                <a:gd name="T66" fmla="*/ 78 w 80"/>
                <a:gd name="T67" fmla="*/ 16 h 84"/>
                <a:gd name="T68" fmla="*/ 78 w 80"/>
                <a:gd name="T69" fmla="*/ 18 h 84"/>
                <a:gd name="T70" fmla="*/ 78 w 80"/>
                <a:gd name="T71" fmla="*/ 20 h 84"/>
                <a:gd name="T72" fmla="*/ 78 w 80"/>
                <a:gd name="T73" fmla="*/ 24 h 84"/>
                <a:gd name="T74" fmla="*/ 80 w 80"/>
                <a:gd name="T75" fmla="*/ 26 h 84"/>
                <a:gd name="T76" fmla="*/ 80 w 80"/>
                <a:gd name="T77" fmla="*/ 30 h 84"/>
                <a:gd name="T78" fmla="*/ 78 w 80"/>
                <a:gd name="T79" fmla="*/ 34 h 84"/>
                <a:gd name="T80" fmla="*/ 74 w 80"/>
                <a:gd name="T81" fmla="*/ 44 h 84"/>
                <a:gd name="T82" fmla="*/ 66 w 80"/>
                <a:gd name="T83" fmla="*/ 52 h 84"/>
                <a:gd name="T84" fmla="*/ 56 w 80"/>
                <a:gd name="T85" fmla="*/ 60 h 84"/>
                <a:gd name="T86" fmla="*/ 44 w 80"/>
                <a:gd name="T87" fmla="*/ 64 h 84"/>
                <a:gd name="T88" fmla="*/ 42 w 80"/>
                <a:gd name="T89" fmla="*/ 64 h 84"/>
                <a:gd name="T90" fmla="*/ 42 w 80"/>
                <a:gd name="T91" fmla="*/ 64 h 84"/>
                <a:gd name="T92" fmla="*/ 40 w 80"/>
                <a:gd name="T93" fmla="*/ 66 h 84"/>
                <a:gd name="T94" fmla="*/ 38 w 80"/>
                <a:gd name="T95" fmla="*/ 70 h 84"/>
                <a:gd name="T96" fmla="*/ 38 w 80"/>
                <a:gd name="T97" fmla="*/ 70 h 84"/>
                <a:gd name="T98" fmla="*/ 36 w 80"/>
                <a:gd name="T99" fmla="*/ 72 h 84"/>
                <a:gd name="T100" fmla="*/ 36 w 80"/>
                <a:gd name="T101" fmla="*/ 76 h 84"/>
                <a:gd name="T102" fmla="*/ 34 w 80"/>
                <a:gd name="T103" fmla="*/ 78 h 84"/>
                <a:gd name="T104" fmla="*/ 32 w 80"/>
                <a:gd name="T105" fmla="*/ 80 h 84"/>
                <a:gd name="T106" fmla="*/ 32 w 80"/>
                <a:gd name="T107" fmla="*/ 80 h 84"/>
                <a:gd name="T108" fmla="*/ 32 w 80"/>
                <a:gd name="T109" fmla="*/ 82 h 84"/>
                <a:gd name="T110" fmla="*/ 30 w 80"/>
                <a:gd name="T111" fmla="*/ 84 h 84"/>
                <a:gd name="T112" fmla="*/ 26 w 80"/>
                <a:gd name="T113" fmla="*/ 84 h 84"/>
                <a:gd name="T114" fmla="*/ 24 w 80"/>
                <a:gd name="T115" fmla="*/ 84 h 84"/>
                <a:gd name="T116" fmla="*/ 22 w 80"/>
                <a:gd name="T117" fmla="*/ 82 h 84"/>
                <a:gd name="T118" fmla="*/ 12 w 80"/>
                <a:gd name="T119" fmla="*/ 82 h 84"/>
                <a:gd name="T120" fmla="*/ 10 w 80"/>
                <a:gd name="T121" fmla="*/ 80 h 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"/>
                <a:gd name="T184" fmla="*/ 0 h 84"/>
                <a:gd name="T185" fmla="*/ 80 w 80"/>
                <a:gd name="T186" fmla="*/ 84 h 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" h="84">
                  <a:moveTo>
                    <a:pt x="10" y="80"/>
                  </a:moveTo>
                  <a:lnTo>
                    <a:pt x="10" y="74"/>
                  </a:lnTo>
                  <a:lnTo>
                    <a:pt x="6" y="74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14" y="44"/>
                  </a:lnTo>
                  <a:lnTo>
                    <a:pt x="24" y="36"/>
                  </a:lnTo>
                  <a:lnTo>
                    <a:pt x="28" y="34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6"/>
                  </a:lnTo>
                  <a:lnTo>
                    <a:pt x="38" y="12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2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4"/>
                  </a:lnTo>
                  <a:lnTo>
                    <a:pt x="66" y="6"/>
                  </a:lnTo>
                  <a:lnTo>
                    <a:pt x="68" y="6"/>
                  </a:lnTo>
                  <a:lnTo>
                    <a:pt x="70" y="10"/>
                  </a:lnTo>
                  <a:lnTo>
                    <a:pt x="74" y="12"/>
                  </a:lnTo>
                  <a:lnTo>
                    <a:pt x="78" y="16"/>
                  </a:lnTo>
                  <a:lnTo>
                    <a:pt x="78" y="18"/>
                  </a:lnTo>
                  <a:lnTo>
                    <a:pt x="78" y="20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0" y="30"/>
                  </a:lnTo>
                  <a:lnTo>
                    <a:pt x="78" y="34"/>
                  </a:lnTo>
                  <a:lnTo>
                    <a:pt x="74" y="44"/>
                  </a:lnTo>
                  <a:lnTo>
                    <a:pt x="66" y="52"/>
                  </a:lnTo>
                  <a:lnTo>
                    <a:pt x="56" y="60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0" y="66"/>
                  </a:lnTo>
                  <a:lnTo>
                    <a:pt x="38" y="70"/>
                  </a:lnTo>
                  <a:lnTo>
                    <a:pt x="36" y="72"/>
                  </a:lnTo>
                  <a:lnTo>
                    <a:pt x="36" y="76"/>
                  </a:lnTo>
                  <a:lnTo>
                    <a:pt x="34" y="78"/>
                  </a:lnTo>
                  <a:lnTo>
                    <a:pt x="32" y="80"/>
                  </a:lnTo>
                  <a:lnTo>
                    <a:pt x="32" y="82"/>
                  </a:lnTo>
                  <a:lnTo>
                    <a:pt x="30" y="84"/>
                  </a:lnTo>
                  <a:lnTo>
                    <a:pt x="26" y="84"/>
                  </a:lnTo>
                  <a:lnTo>
                    <a:pt x="24" y="84"/>
                  </a:lnTo>
                  <a:lnTo>
                    <a:pt x="22" y="82"/>
                  </a:lnTo>
                  <a:lnTo>
                    <a:pt x="12" y="82"/>
                  </a:lnTo>
                  <a:lnTo>
                    <a:pt x="10" y="8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4" name="Freeform 145"/>
            <p:cNvSpPr>
              <a:spLocks/>
            </p:cNvSpPr>
            <p:nvPr/>
          </p:nvSpPr>
          <p:spPr bwMode="gray">
            <a:xfrm>
              <a:off x="4515" y="3442"/>
              <a:ext cx="268" cy="660"/>
            </a:xfrm>
            <a:custGeom>
              <a:avLst/>
              <a:gdLst>
                <a:gd name="T0" fmla="*/ 82 w 268"/>
                <a:gd name="T1" fmla="*/ 28 h 660"/>
                <a:gd name="T2" fmla="*/ 78 w 268"/>
                <a:gd name="T3" fmla="*/ 38 h 660"/>
                <a:gd name="T4" fmla="*/ 68 w 268"/>
                <a:gd name="T5" fmla="*/ 58 h 660"/>
                <a:gd name="T6" fmla="*/ 52 w 268"/>
                <a:gd name="T7" fmla="*/ 90 h 660"/>
                <a:gd name="T8" fmla="*/ 46 w 268"/>
                <a:gd name="T9" fmla="*/ 126 h 660"/>
                <a:gd name="T10" fmla="*/ 44 w 268"/>
                <a:gd name="T11" fmla="*/ 238 h 660"/>
                <a:gd name="T12" fmla="*/ 32 w 268"/>
                <a:gd name="T13" fmla="*/ 256 h 660"/>
                <a:gd name="T14" fmla="*/ 22 w 268"/>
                <a:gd name="T15" fmla="*/ 282 h 660"/>
                <a:gd name="T16" fmla="*/ 24 w 268"/>
                <a:gd name="T17" fmla="*/ 310 h 660"/>
                <a:gd name="T18" fmla="*/ 20 w 268"/>
                <a:gd name="T19" fmla="*/ 332 h 660"/>
                <a:gd name="T20" fmla="*/ 20 w 268"/>
                <a:gd name="T21" fmla="*/ 370 h 660"/>
                <a:gd name="T22" fmla="*/ 18 w 268"/>
                <a:gd name="T23" fmla="*/ 382 h 660"/>
                <a:gd name="T24" fmla="*/ 22 w 268"/>
                <a:gd name="T25" fmla="*/ 390 h 660"/>
                <a:gd name="T26" fmla="*/ 20 w 268"/>
                <a:gd name="T27" fmla="*/ 428 h 660"/>
                <a:gd name="T28" fmla="*/ 10 w 268"/>
                <a:gd name="T29" fmla="*/ 438 h 660"/>
                <a:gd name="T30" fmla="*/ 2 w 268"/>
                <a:gd name="T31" fmla="*/ 466 h 660"/>
                <a:gd name="T32" fmla="*/ 2 w 268"/>
                <a:gd name="T33" fmla="*/ 530 h 660"/>
                <a:gd name="T34" fmla="*/ 2 w 268"/>
                <a:gd name="T35" fmla="*/ 554 h 660"/>
                <a:gd name="T36" fmla="*/ 54 w 268"/>
                <a:gd name="T37" fmla="*/ 570 h 660"/>
                <a:gd name="T38" fmla="*/ 56 w 268"/>
                <a:gd name="T39" fmla="*/ 588 h 660"/>
                <a:gd name="T40" fmla="*/ 114 w 268"/>
                <a:gd name="T41" fmla="*/ 660 h 660"/>
                <a:gd name="T42" fmla="*/ 106 w 268"/>
                <a:gd name="T43" fmla="*/ 624 h 660"/>
                <a:gd name="T44" fmla="*/ 82 w 268"/>
                <a:gd name="T45" fmla="*/ 616 h 660"/>
                <a:gd name="T46" fmla="*/ 56 w 268"/>
                <a:gd name="T47" fmla="*/ 568 h 660"/>
                <a:gd name="T48" fmla="*/ 54 w 268"/>
                <a:gd name="T49" fmla="*/ 534 h 660"/>
                <a:gd name="T50" fmla="*/ 78 w 268"/>
                <a:gd name="T51" fmla="*/ 506 h 660"/>
                <a:gd name="T52" fmla="*/ 92 w 268"/>
                <a:gd name="T53" fmla="*/ 492 h 660"/>
                <a:gd name="T54" fmla="*/ 96 w 268"/>
                <a:gd name="T55" fmla="*/ 482 h 660"/>
                <a:gd name="T56" fmla="*/ 96 w 268"/>
                <a:gd name="T57" fmla="*/ 466 h 660"/>
                <a:gd name="T58" fmla="*/ 82 w 268"/>
                <a:gd name="T59" fmla="*/ 456 h 660"/>
                <a:gd name="T60" fmla="*/ 74 w 268"/>
                <a:gd name="T61" fmla="*/ 436 h 660"/>
                <a:gd name="T62" fmla="*/ 82 w 268"/>
                <a:gd name="T63" fmla="*/ 424 h 660"/>
                <a:gd name="T64" fmla="*/ 88 w 268"/>
                <a:gd name="T65" fmla="*/ 424 h 660"/>
                <a:gd name="T66" fmla="*/ 124 w 268"/>
                <a:gd name="T67" fmla="*/ 368 h 660"/>
                <a:gd name="T68" fmla="*/ 112 w 268"/>
                <a:gd name="T69" fmla="*/ 346 h 660"/>
                <a:gd name="T70" fmla="*/ 112 w 268"/>
                <a:gd name="T71" fmla="*/ 334 h 660"/>
                <a:gd name="T72" fmla="*/ 142 w 268"/>
                <a:gd name="T73" fmla="*/ 314 h 660"/>
                <a:gd name="T74" fmla="*/ 148 w 268"/>
                <a:gd name="T75" fmla="*/ 300 h 660"/>
                <a:gd name="T76" fmla="*/ 164 w 268"/>
                <a:gd name="T77" fmla="*/ 294 h 660"/>
                <a:gd name="T78" fmla="*/ 210 w 268"/>
                <a:gd name="T79" fmla="*/ 282 h 660"/>
                <a:gd name="T80" fmla="*/ 218 w 268"/>
                <a:gd name="T81" fmla="*/ 250 h 660"/>
                <a:gd name="T82" fmla="*/ 206 w 268"/>
                <a:gd name="T83" fmla="*/ 216 h 660"/>
                <a:gd name="T84" fmla="*/ 200 w 268"/>
                <a:gd name="T85" fmla="*/ 202 h 660"/>
                <a:gd name="T86" fmla="*/ 200 w 268"/>
                <a:gd name="T87" fmla="*/ 180 h 660"/>
                <a:gd name="T88" fmla="*/ 214 w 268"/>
                <a:gd name="T89" fmla="*/ 134 h 660"/>
                <a:gd name="T90" fmla="*/ 220 w 268"/>
                <a:gd name="T91" fmla="*/ 120 h 660"/>
                <a:gd name="T92" fmla="*/ 230 w 268"/>
                <a:gd name="T93" fmla="*/ 110 h 660"/>
                <a:gd name="T94" fmla="*/ 262 w 268"/>
                <a:gd name="T95" fmla="*/ 84 h 660"/>
                <a:gd name="T96" fmla="*/ 268 w 268"/>
                <a:gd name="T97" fmla="*/ 68 h 660"/>
                <a:gd name="T98" fmla="*/ 262 w 268"/>
                <a:gd name="T99" fmla="*/ 62 h 660"/>
                <a:gd name="T100" fmla="*/ 258 w 268"/>
                <a:gd name="T101" fmla="*/ 58 h 660"/>
                <a:gd name="T102" fmla="*/ 252 w 268"/>
                <a:gd name="T103" fmla="*/ 58 h 660"/>
                <a:gd name="T104" fmla="*/ 250 w 268"/>
                <a:gd name="T105" fmla="*/ 72 h 660"/>
                <a:gd name="T106" fmla="*/ 246 w 268"/>
                <a:gd name="T107" fmla="*/ 86 h 660"/>
                <a:gd name="T108" fmla="*/ 176 w 268"/>
                <a:gd name="T109" fmla="*/ 34 h 660"/>
                <a:gd name="T110" fmla="*/ 146 w 268"/>
                <a:gd name="T111" fmla="*/ 18 h 660"/>
                <a:gd name="T112" fmla="*/ 144 w 268"/>
                <a:gd name="T113" fmla="*/ 6 h 660"/>
                <a:gd name="T114" fmla="*/ 138 w 268"/>
                <a:gd name="T115" fmla="*/ 2 h 660"/>
                <a:gd name="T116" fmla="*/ 120 w 268"/>
                <a:gd name="T117" fmla="*/ 16 h 660"/>
                <a:gd name="T118" fmla="*/ 118 w 268"/>
                <a:gd name="T119" fmla="*/ 8 h 660"/>
                <a:gd name="T120" fmla="*/ 94 w 268"/>
                <a:gd name="T121" fmla="*/ 0 h 660"/>
                <a:gd name="T122" fmla="*/ 86 w 268"/>
                <a:gd name="T123" fmla="*/ 14 h 6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68"/>
                <a:gd name="T187" fmla="*/ 0 h 660"/>
                <a:gd name="T188" fmla="*/ 268 w 268"/>
                <a:gd name="T189" fmla="*/ 660 h 6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68" h="660">
                  <a:moveTo>
                    <a:pt x="82" y="18"/>
                  </a:moveTo>
                  <a:lnTo>
                    <a:pt x="82" y="20"/>
                  </a:lnTo>
                  <a:lnTo>
                    <a:pt x="82" y="22"/>
                  </a:lnTo>
                  <a:lnTo>
                    <a:pt x="82" y="28"/>
                  </a:lnTo>
                  <a:lnTo>
                    <a:pt x="82" y="32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8" y="38"/>
                  </a:lnTo>
                  <a:lnTo>
                    <a:pt x="76" y="40"/>
                  </a:lnTo>
                  <a:lnTo>
                    <a:pt x="72" y="44"/>
                  </a:lnTo>
                  <a:lnTo>
                    <a:pt x="70" y="50"/>
                  </a:lnTo>
                  <a:lnTo>
                    <a:pt x="68" y="58"/>
                  </a:lnTo>
                  <a:lnTo>
                    <a:pt x="66" y="62"/>
                  </a:lnTo>
                  <a:lnTo>
                    <a:pt x="62" y="70"/>
                  </a:lnTo>
                  <a:lnTo>
                    <a:pt x="56" y="80"/>
                  </a:lnTo>
                  <a:lnTo>
                    <a:pt x="52" y="90"/>
                  </a:lnTo>
                  <a:lnTo>
                    <a:pt x="50" y="98"/>
                  </a:lnTo>
                  <a:lnTo>
                    <a:pt x="48" y="104"/>
                  </a:lnTo>
                  <a:lnTo>
                    <a:pt x="48" y="112"/>
                  </a:lnTo>
                  <a:lnTo>
                    <a:pt x="46" y="126"/>
                  </a:lnTo>
                  <a:lnTo>
                    <a:pt x="48" y="144"/>
                  </a:lnTo>
                  <a:lnTo>
                    <a:pt x="46" y="234"/>
                  </a:lnTo>
                  <a:lnTo>
                    <a:pt x="46" y="236"/>
                  </a:lnTo>
                  <a:lnTo>
                    <a:pt x="44" y="238"/>
                  </a:lnTo>
                  <a:lnTo>
                    <a:pt x="40" y="242"/>
                  </a:lnTo>
                  <a:lnTo>
                    <a:pt x="38" y="246"/>
                  </a:lnTo>
                  <a:lnTo>
                    <a:pt x="34" y="250"/>
                  </a:lnTo>
                  <a:lnTo>
                    <a:pt x="32" y="256"/>
                  </a:lnTo>
                  <a:lnTo>
                    <a:pt x="30" y="260"/>
                  </a:lnTo>
                  <a:lnTo>
                    <a:pt x="28" y="262"/>
                  </a:lnTo>
                  <a:lnTo>
                    <a:pt x="24" y="280"/>
                  </a:lnTo>
                  <a:lnTo>
                    <a:pt x="22" y="282"/>
                  </a:lnTo>
                  <a:lnTo>
                    <a:pt x="22" y="284"/>
                  </a:lnTo>
                  <a:lnTo>
                    <a:pt x="24" y="292"/>
                  </a:lnTo>
                  <a:lnTo>
                    <a:pt x="22" y="302"/>
                  </a:lnTo>
                  <a:lnTo>
                    <a:pt x="24" y="310"/>
                  </a:lnTo>
                  <a:lnTo>
                    <a:pt x="22" y="322"/>
                  </a:lnTo>
                  <a:lnTo>
                    <a:pt x="18" y="324"/>
                  </a:lnTo>
                  <a:lnTo>
                    <a:pt x="18" y="332"/>
                  </a:lnTo>
                  <a:lnTo>
                    <a:pt x="20" y="332"/>
                  </a:lnTo>
                  <a:lnTo>
                    <a:pt x="20" y="336"/>
                  </a:lnTo>
                  <a:lnTo>
                    <a:pt x="20" y="348"/>
                  </a:lnTo>
                  <a:lnTo>
                    <a:pt x="20" y="360"/>
                  </a:lnTo>
                  <a:lnTo>
                    <a:pt x="20" y="370"/>
                  </a:lnTo>
                  <a:lnTo>
                    <a:pt x="20" y="374"/>
                  </a:lnTo>
                  <a:lnTo>
                    <a:pt x="18" y="378"/>
                  </a:lnTo>
                  <a:lnTo>
                    <a:pt x="18" y="380"/>
                  </a:lnTo>
                  <a:lnTo>
                    <a:pt x="18" y="382"/>
                  </a:lnTo>
                  <a:lnTo>
                    <a:pt x="18" y="384"/>
                  </a:lnTo>
                  <a:lnTo>
                    <a:pt x="20" y="386"/>
                  </a:lnTo>
                  <a:lnTo>
                    <a:pt x="20" y="388"/>
                  </a:lnTo>
                  <a:lnTo>
                    <a:pt x="22" y="390"/>
                  </a:lnTo>
                  <a:lnTo>
                    <a:pt x="22" y="396"/>
                  </a:lnTo>
                  <a:lnTo>
                    <a:pt x="22" y="408"/>
                  </a:lnTo>
                  <a:lnTo>
                    <a:pt x="22" y="420"/>
                  </a:lnTo>
                  <a:lnTo>
                    <a:pt x="20" y="428"/>
                  </a:lnTo>
                  <a:lnTo>
                    <a:pt x="20" y="430"/>
                  </a:lnTo>
                  <a:lnTo>
                    <a:pt x="16" y="432"/>
                  </a:lnTo>
                  <a:lnTo>
                    <a:pt x="14" y="434"/>
                  </a:lnTo>
                  <a:lnTo>
                    <a:pt x="10" y="438"/>
                  </a:lnTo>
                  <a:lnTo>
                    <a:pt x="6" y="442"/>
                  </a:lnTo>
                  <a:lnTo>
                    <a:pt x="4" y="446"/>
                  </a:lnTo>
                  <a:lnTo>
                    <a:pt x="2" y="452"/>
                  </a:lnTo>
                  <a:lnTo>
                    <a:pt x="2" y="466"/>
                  </a:lnTo>
                  <a:lnTo>
                    <a:pt x="2" y="486"/>
                  </a:lnTo>
                  <a:lnTo>
                    <a:pt x="2" y="506"/>
                  </a:lnTo>
                  <a:lnTo>
                    <a:pt x="2" y="524"/>
                  </a:lnTo>
                  <a:lnTo>
                    <a:pt x="2" y="530"/>
                  </a:lnTo>
                  <a:lnTo>
                    <a:pt x="0" y="532"/>
                  </a:lnTo>
                  <a:lnTo>
                    <a:pt x="0" y="536"/>
                  </a:lnTo>
                  <a:lnTo>
                    <a:pt x="2" y="542"/>
                  </a:lnTo>
                  <a:lnTo>
                    <a:pt x="2" y="554"/>
                  </a:lnTo>
                  <a:lnTo>
                    <a:pt x="14" y="568"/>
                  </a:lnTo>
                  <a:lnTo>
                    <a:pt x="52" y="568"/>
                  </a:lnTo>
                  <a:lnTo>
                    <a:pt x="54" y="568"/>
                  </a:lnTo>
                  <a:lnTo>
                    <a:pt x="54" y="570"/>
                  </a:lnTo>
                  <a:lnTo>
                    <a:pt x="54" y="572"/>
                  </a:lnTo>
                  <a:lnTo>
                    <a:pt x="54" y="574"/>
                  </a:lnTo>
                  <a:lnTo>
                    <a:pt x="54" y="580"/>
                  </a:lnTo>
                  <a:lnTo>
                    <a:pt x="56" y="588"/>
                  </a:lnTo>
                  <a:lnTo>
                    <a:pt x="56" y="612"/>
                  </a:lnTo>
                  <a:lnTo>
                    <a:pt x="60" y="638"/>
                  </a:lnTo>
                  <a:lnTo>
                    <a:pt x="100" y="640"/>
                  </a:lnTo>
                  <a:lnTo>
                    <a:pt x="114" y="660"/>
                  </a:lnTo>
                  <a:lnTo>
                    <a:pt x="116" y="654"/>
                  </a:lnTo>
                  <a:lnTo>
                    <a:pt x="118" y="648"/>
                  </a:lnTo>
                  <a:lnTo>
                    <a:pt x="118" y="638"/>
                  </a:lnTo>
                  <a:lnTo>
                    <a:pt x="106" y="624"/>
                  </a:lnTo>
                  <a:lnTo>
                    <a:pt x="94" y="614"/>
                  </a:lnTo>
                  <a:lnTo>
                    <a:pt x="92" y="616"/>
                  </a:lnTo>
                  <a:lnTo>
                    <a:pt x="88" y="616"/>
                  </a:lnTo>
                  <a:lnTo>
                    <a:pt x="82" y="616"/>
                  </a:lnTo>
                  <a:lnTo>
                    <a:pt x="74" y="612"/>
                  </a:lnTo>
                  <a:lnTo>
                    <a:pt x="66" y="604"/>
                  </a:lnTo>
                  <a:lnTo>
                    <a:pt x="60" y="590"/>
                  </a:lnTo>
                  <a:lnTo>
                    <a:pt x="56" y="568"/>
                  </a:lnTo>
                  <a:lnTo>
                    <a:pt x="56" y="564"/>
                  </a:lnTo>
                  <a:lnTo>
                    <a:pt x="54" y="554"/>
                  </a:lnTo>
                  <a:lnTo>
                    <a:pt x="52" y="544"/>
                  </a:lnTo>
                  <a:lnTo>
                    <a:pt x="54" y="534"/>
                  </a:lnTo>
                  <a:lnTo>
                    <a:pt x="62" y="526"/>
                  </a:lnTo>
                  <a:lnTo>
                    <a:pt x="74" y="508"/>
                  </a:lnTo>
                  <a:lnTo>
                    <a:pt x="78" y="506"/>
                  </a:lnTo>
                  <a:lnTo>
                    <a:pt x="80" y="502"/>
                  </a:lnTo>
                  <a:lnTo>
                    <a:pt x="84" y="500"/>
                  </a:lnTo>
                  <a:lnTo>
                    <a:pt x="88" y="496"/>
                  </a:lnTo>
                  <a:lnTo>
                    <a:pt x="92" y="492"/>
                  </a:lnTo>
                  <a:lnTo>
                    <a:pt x="94" y="490"/>
                  </a:lnTo>
                  <a:lnTo>
                    <a:pt x="94" y="486"/>
                  </a:lnTo>
                  <a:lnTo>
                    <a:pt x="94" y="484"/>
                  </a:lnTo>
                  <a:lnTo>
                    <a:pt x="96" y="482"/>
                  </a:lnTo>
                  <a:lnTo>
                    <a:pt x="96" y="478"/>
                  </a:lnTo>
                  <a:lnTo>
                    <a:pt x="96" y="474"/>
                  </a:lnTo>
                  <a:lnTo>
                    <a:pt x="96" y="470"/>
                  </a:lnTo>
                  <a:lnTo>
                    <a:pt x="96" y="466"/>
                  </a:lnTo>
                  <a:lnTo>
                    <a:pt x="94" y="462"/>
                  </a:lnTo>
                  <a:lnTo>
                    <a:pt x="90" y="460"/>
                  </a:lnTo>
                  <a:lnTo>
                    <a:pt x="86" y="458"/>
                  </a:lnTo>
                  <a:lnTo>
                    <a:pt x="82" y="456"/>
                  </a:lnTo>
                  <a:lnTo>
                    <a:pt x="78" y="452"/>
                  </a:lnTo>
                  <a:lnTo>
                    <a:pt x="76" y="448"/>
                  </a:lnTo>
                  <a:lnTo>
                    <a:pt x="74" y="444"/>
                  </a:lnTo>
                  <a:lnTo>
                    <a:pt x="74" y="436"/>
                  </a:lnTo>
                  <a:lnTo>
                    <a:pt x="74" y="432"/>
                  </a:lnTo>
                  <a:lnTo>
                    <a:pt x="76" y="428"/>
                  </a:lnTo>
                  <a:lnTo>
                    <a:pt x="78" y="426"/>
                  </a:lnTo>
                  <a:lnTo>
                    <a:pt x="82" y="424"/>
                  </a:lnTo>
                  <a:lnTo>
                    <a:pt x="84" y="424"/>
                  </a:lnTo>
                  <a:lnTo>
                    <a:pt x="86" y="424"/>
                  </a:lnTo>
                  <a:lnTo>
                    <a:pt x="88" y="424"/>
                  </a:lnTo>
                  <a:lnTo>
                    <a:pt x="104" y="402"/>
                  </a:lnTo>
                  <a:lnTo>
                    <a:pt x="112" y="382"/>
                  </a:lnTo>
                  <a:lnTo>
                    <a:pt x="112" y="370"/>
                  </a:lnTo>
                  <a:lnTo>
                    <a:pt x="124" y="368"/>
                  </a:lnTo>
                  <a:lnTo>
                    <a:pt x="124" y="354"/>
                  </a:lnTo>
                  <a:lnTo>
                    <a:pt x="112" y="348"/>
                  </a:lnTo>
                  <a:lnTo>
                    <a:pt x="112" y="346"/>
                  </a:lnTo>
                  <a:lnTo>
                    <a:pt x="110" y="344"/>
                  </a:lnTo>
                  <a:lnTo>
                    <a:pt x="110" y="340"/>
                  </a:lnTo>
                  <a:lnTo>
                    <a:pt x="110" y="336"/>
                  </a:lnTo>
                  <a:lnTo>
                    <a:pt x="112" y="334"/>
                  </a:lnTo>
                  <a:lnTo>
                    <a:pt x="114" y="332"/>
                  </a:lnTo>
                  <a:lnTo>
                    <a:pt x="118" y="332"/>
                  </a:lnTo>
                  <a:lnTo>
                    <a:pt x="138" y="334"/>
                  </a:lnTo>
                  <a:lnTo>
                    <a:pt x="142" y="314"/>
                  </a:lnTo>
                  <a:lnTo>
                    <a:pt x="142" y="312"/>
                  </a:lnTo>
                  <a:lnTo>
                    <a:pt x="144" y="310"/>
                  </a:lnTo>
                  <a:lnTo>
                    <a:pt x="144" y="306"/>
                  </a:lnTo>
                  <a:lnTo>
                    <a:pt x="148" y="300"/>
                  </a:lnTo>
                  <a:lnTo>
                    <a:pt x="150" y="296"/>
                  </a:lnTo>
                  <a:lnTo>
                    <a:pt x="154" y="294"/>
                  </a:lnTo>
                  <a:lnTo>
                    <a:pt x="160" y="292"/>
                  </a:lnTo>
                  <a:lnTo>
                    <a:pt x="164" y="294"/>
                  </a:lnTo>
                  <a:lnTo>
                    <a:pt x="172" y="294"/>
                  </a:lnTo>
                  <a:lnTo>
                    <a:pt x="184" y="294"/>
                  </a:lnTo>
                  <a:lnTo>
                    <a:pt x="198" y="290"/>
                  </a:lnTo>
                  <a:lnTo>
                    <a:pt x="210" y="282"/>
                  </a:lnTo>
                  <a:lnTo>
                    <a:pt x="218" y="266"/>
                  </a:lnTo>
                  <a:lnTo>
                    <a:pt x="220" y="262"/>
                  </a:lnTo>
                  <a:lnTo>
                    <a:pt x="220" y="256"/>
                  </a:lnTo>
                  <a:lnTo>
                    <a:pt x="218" y="250"/>
                  </a:lnTo>
                  <a:lnTo>
                    <a:pt x="216" y="242"/>
                  </a:lnTo>
                  <a:lnTo>
                    <a:pt x="214" y="234"/>
                  </a:lnTo>
                  <a:lnTo>
                    <a:pt x="208" y="218"/>
                  </a:lnTo>
                  <a:lnTo>
                    <a:pt x="206" y="216"/>
                  </a:lnTo>
                  <a:lnTo>
                    <a:pt x="206" y="214"/>
                  </a:lnTo>
                  <a:lnTo>
                    <a:pt x="204" y="210"/>
                  </a:lnTo>
                  <a:lnTo>
                    <a:pt x="202" y="206"/>
                  </a:lnTo>
                  <a:lnTo>
                    <a:pt x="200" y="202"/>
                  </a:lnTo>
                  <a:lnTo>
                    <a:pt x="200" y="196"/>
                  </a:lnTo>
                  <a:lnTo>
                    <a:pt x="202" y="194"/>
                  </a:lnTo>
                  <a:lnTo>
                    <a:pt x="202" y="190"/>
                  </a:lnTo>
                  <a:lnTo>
                    <a:pt x="200" y="180"/>
                  </a:lnTo>
                  <a:lnTo>
                    <a:pt x="200" y="168"/>
                  </a:lnTo>
                  <a:lnTo>
                    <a:pt x="200" y="158"/>
                  </a:lnTo>
                  <a:lnTo>
                    <a:pt x="202" y="152"/>
                  </a:lnTo>
                  <a:lnTo>
                    <a:pt x="214" y="134"/>
                  </a:lnTo>
                  <a:lnTo>
                    <a:pt x="214" y="132"/>
                  </a:lnTo>
                  <a:lnTo>
                    <a:pt x="214" y="128"/>
                  </a:lnTo>
                  <a:lnTo>
                    <a:pt x="218" y="124"/>
                  </a:lnTo>
                  <a:lnTo>
                    <a:pt x="220" y="120"/>
                  </a:lnTo>
                  <a:lnTo>
                    <a:pt x="224" y="116"/>
                  </a:lnTo>
                  <a:lnTo>
                    <a:pt x="228" y="112"/>
                  </a:lnTo>
                  <a:lnTo>
                    <a:pt x="230" y="110"/>
                  </a:lnTo>
                  <a:lnTo>
                    <a:pt x="238" y="104"/>
                  </a:lnTo>
                  <a:lnTo>
                    <a:pt x="246" y="98"/>
                  </a:lnTo>
                  <a:lnTo>
                    <a:pt x="254" y="90"/>
                  </a:lnTo>
                  <a:lnTo>
                    <a:pt x="262" y="84"/>
                  </a:lnTo>
                  <a:lnTo>
                    <a:pt x="264" y="82"/>
                  </a:lnTo>
                  <a:lnTo>
                    <a:pt x="266" y="76"/>
                  </a:lnTo>
                  <a:lnTo>
                    <a:pt x="268" y="72"/>
                  </a:lnTo>
                  <a:lnTo>
                    <a:pt x="268" y="68"/>
                  </a:lnTo>
                  <a:lnTo>
                    <a:pt x="268" y="64"/>
                  </a:lnTo>
                  <a:lnTo>
                    <a:pt x="266" y="62"/>
                  </a:lnTo>
                  <a:lnTo>
                    <a:pt x="264" y="62"/>
                  </a:lnTo>
                  <a:lnTo>
                    <a:pt x="262" y="62"/>
                  </a:lnTo>
                  <a:lnTo>
                    <a:pt x="262" y="60"/>
                  </a:lnTo>
                  <a:lnTo>
                    <a:pt x="260" y="60"/>
                  </a:lnTo>
                  <a:lnTo>
                    <a:pt x="258" y="60"/>
                  </a:lnTo>
                  <a:lnTo>
                    <a:pt x="258" y="58"/>
                  </a:lnTo>
                  <a:lnTo>
                    <a:pt x="258" y="56"/>
                  </a:lnTo>
                  <a:lnTo>
                    <a:pt x="260" y="56"/>
                  </a:lnTo>
                  <a:lnTo>
                    <a:pt x="252" y="58"/>
                  </a:lnTo>
                  <a:lnTo>
                    <a:pt x="252" y="60"/>
                  </a:lnTo>
                  <a:lnTo>
                    <a:pt x="250" y="66"/>
                  </a:lnTo>
                  <a:lnTo>
                    <a:pt x="250" y="70"/>
                  </a:lnTo>
                  <a:lnTo>
                    <a:pt x="250" y="72"/>
                  </a:lnTo>
                  <a:lnTo>
                    <a:pt x="250" y="74"/>
                  </a:lnTo>
                  <a:lnTo>
                    <a:pt x="248" y="78"/>
                  </a:lnTo>
                  <a:lnTo>
                    <a:pt x="246" y="82"/>
                  </a:lnTo>
                  <a:lnTo>
                    <a:pt x="246" y="86"/>
                  </a:lnTo>
                  <a:lnTo>
                    <a:pt x="246" y="88"/>
                  </a:lnTo>
                  <a:lnTo>
                    <a:pt x="194" y="88"/>
                  </a:lnTo>
                  <a:lnTo>
                    <a:pt x="210" y="52"/>
                  </a:lnTo>
                  <a:lnTo>
                    <a:pt x="176" y="34"/>
                  </a:lnTo>
                  <a:lnTo>
                    <a:pt x="170" y="28"/>
                  </a:lnTo>
                  <a:lnTo>
                    <a:pt x="154" y="22"/>
                  </a:lnTo>
                  <a:lnTo>
                    <a:pt x="150" y="20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4" y="14"/>
                  </a:lnTo>
                  <a:lnTo>
                    <a:pt x="144" y="10"/>
                  </a:lnTo>
                  <a:lnTo>
                    <a:pt x="144" y="6"/>
                  </a:lnTo>
                  <a:lnTo>
                    <a:pt x="142" y="4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30" y="4"/>
                  </a:lnTo>
                  <a:lnTo>
                    <a:pt x="120" y="16"/>
                  </a:lnTo>
                  <a:lnTo>
                    <a:pt x="120" y="14"/>
                  </a:lnTo>
                  <a:lnTo>
                    <a:pt x="120" y="12"/>
                  </a:lnTo>
                  <a:lnTo>
                    <a:pt x="118" y="8"/>
                  </a:lnTo>
                  <a:lnTo>
                    <a:pt x="116" y="6"/>
                  </a:lnTo>
                  <a:lnTo>
                    <a:pt x="114" y="4"/>
                  </a:lnTo>
                  <a:lnTo>
                    <a:pt x="108" y="4"/>
                  </a:lnTo>
                  <a:lnTo>
                    <a:pt x="94" y="0"/>
                  </a:lnTo>
                  <a:lnTo>
                    <a:pt x="94" y="2"/>
                  </a:lnTo>
                  <a:lnTo>
                    <a:pt x="92" y="6"/>
                  </a:lnTo>
                  <a:lnTo>
                    <a:pt x="90" y="10"/>
                  </a:lnTo>
                  <a:lnTo>
                    <a:pt x="86" y="14"/>
                  </a:lnTo>
                  <a:lnTo>
                    <a:pt x="82" y="1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5" name="Freeform 146"/>
            <p:cNvSpPr>
              <a:spLocks/>
            </p:cNvSpPr>
            <p:nvPr/>
          </p:nvSpPr>
          <p:spPr bwMode="gray">
            <a:xfrm>
              <a:off x="4511" y="3052"/>
              <a:ext cx="532" cy="572"/>
            </a:xfrm>
            <a:custGeom>
              <a:avLst/>
              <a:gdLst>
                <a:gd name="T0" fmla="*/ 324 w 532"/>
                <a:gd name="T1" fmla="*/ 492 h 572"/>
                <a:gd name="T2" fmla="*/ 418 w 532"/>
                <a:gd name="T3" fmla="*/ 404 h 572"/>
                <a:gd name="T4" fmla="*/ 474 w 532"/>
                <a:gd name="T5" fmla="*/ 284 h 572"/>
                <a:gd name="T6" fmla="*/ 532 w 532"/>
                <a:gd name="T7" fmla="*/ 162 h 572"/>
                <a:gd name="T8" fmla="*/ 478 w 532"/>
                <a:gd name="T9" fmla="*/ 116 h 572"/>
                <a:gd name="T10" fmla="*/ 382 w 532"/>
                <a:gd name="T11" fmla="*/ 96 h 572"/>
                <a:gd name="T12" fmla="*/ 384 w 532"/>
                <a:gd name="T13" fmla="*/ 80 h 572"/>
                <a:gd name="T14" fmla="*/ 366 w 532"/>
                <a:gd name="T15" fmla="*/ 76 h 572"/>
                <a:gd name="T16" fmla="*/ 336 w 532"/>
                <a:gd name="T17" fmla="*/ 72 h 572"/>
                <a:gd name="T18" fmla="*/ 306 w 532"/>
                <a:gd name="T19" fmla="*/ 84 h 572"/>
                <a:gd name="T20" fmla="*/ 282 w 532"/>
                <a:gd name="T21" fmla="*/ 96 h 572"/>
                <a:gd name="T22" fmla="*/ 300 w 532"/>
                <a:gd name="T23" fmla="*/ 76 h 572"/>
                <a:gd name="T24" fmla="*/ 322 w 532"/>
                <a:gd name="T25" fmla="*/ 50 h 572"/>
                <a:gd name="T26" fmla="*/ 282 w 532"/>
                <a:gd name="T27" fmla="*/ 0 h 572"/>
                <a:gd name="T28" fmla="*/ 264 w 532"/>
                <a:gd name="T29" fmla="*/ 20 h 572"/>
                <a:gd name="T30" fmla="*/ 254 w 532"/>
                <a:gd name="T31" fmla="*/ 22 h 572"/>
                <a:gd name="T32" fmla="*/ 244 w 532"/>
                <a:gd name="T33" fmla="*/ 22 h 572"/>
                <a:gd name="T34" fmla="*/ 234 w 532"/>
                <a:gd name="T35" fmla="*/ 24 h 572"/>
                <a:gd name="T36" fmla="*/ 218 w 532"/>
                <a:gd name="T37" fmla="*/ 22 h 572"/>
                <a:gd name="T38" fmla="*/ 202 w 532"/>
                <a:gd name="T39" fmla="*/ 26 h 572"/>
                <a:gd name="T40" fmla="*/ 184 w 532"/>
                <a:gd name="T41" fmla="*/ 24 h 572"/>
                <a:gd name="T42" fmla="*/ 176 w 532"/>
                <a:gd name="T43" fmla="*/ 2 h 572"/>
                <a:gd name="T44" fmla="*/ 156 w 532"/>
                <a:gd name="T45" fmla="*/ 14 h 572"/>
                <a:gd name="T46" fmla="*/ 120 w 532"/>
                <a:gd name="T47" fmla="*/ 6 h 572"/>
                <a:gd name="T48" fmla="*/ 120 w 532"/>
                <a:gd name="T49" fmla="*/ 10 h 572"/>
                <a:gd name="T50" fmla="*/ 130 w 532"/>
                <a:gd name="T51" fmla="*/ 26 h 572"/>
                <a:gd name="T52" fmla="*/ 90 w 532"/>
                <a:gd name="T53" fmla="*/ 52 h 572"/>
                <a:gd name="T54" fmla="*/ 76 w 532"/>
                <a:gd name="T55" fmla="*/ 44 h 572"/>
                <a:gd name="T56" fmla="*/ 62 w 532"/>
                <a:gd name="T57" fmla="*/ 62 h 572"/>
                <a:gd name="T58" fmla="*/ 52 w 532"/>
                <a:gd name="T59" fmla="*/ 70 h 572"/>
                <a:gd name="T60" fmla="*/ 60 w 532"/>
                <a:gd name="T61" fmla="*/ 96 h 572"/>
                <a:gd name="T62" fmla="*/ 36 w 532"/>
                <a:gd name="T63" fmla="*/ 132 h 572"/>
                <a:gd name="T64" fmla="*/ 10 w 532"/>
                <a:gd name="T65" fmla="*/ 146 h 572"/>
                <a:gd name="T66" fmla="*/ 2 w 532"/>
                <a:gd name="T67" fmla="*/ 164 h 572"/>
                <a:gd name="T68" fmla="*/ 4 w 532"/>
                <a:gd name="T69" fmla="*/ 194 h 572"/>
                <a:gd name="T70" fmla="*/ 12 w 532"/>
                <a:gd name="T71" fmla="*/ 198 h 572"/>
                <a:gd name="T72" fmla="*/ 26 w 532"/>
                <a:gd name="T73" fmla="*/ 206 h 572"/>
                <a:gd name="T74" fmla="*/ 42 w 532"/>
                <a:gd name="T75" fmla="*/ 198 h 572"/>
                <a:gd name="T76" fmla="*/ 50 w 532"/>
                <a:gd name="T77" fmla="*/ 226 h 572"/>
                <a:gd name="T78" fmla="*/ 78 w 532"/>
                <a:gd name="T79" fmla="*/ 224 h 572"/>
                <a:gd name="T80" fmla="*/ 96 w 532"/>
                <a:gd name="T81" fmla="*/ 210 h 572"/>
                <a:gd name="T82" fmla="*/ 110 w 532"/>
                <a:gd name="T83" fmla="*/ 206 h 572"/>
                <a:gd name="T84" fmla="*/ 124 w 532"/>
                <a:gd name="T85" fmla="*/ 248 h 572"/>
                <a:gd name="T86" fmla="*/ 156 w 532"/>
                <a:gd name="T87" fmla="*/ 266 h 572"/>
                <a:gd name="T88" fmla="*/ 182 w 532"/>
                <a:gd name="T89" fmla="*/ 288 h 572"/>
                <a:gd name="T90" fmla="*/ 206 w 532"/>
                <a:gd name="T91" fmla="*/ 310 h 572"/>
                <a:gd name="T92" fmla="*/ 214 w 532"/>
                <a:gd name="T93" fmla="*/ 326 h 572"/>
                <a:gd name="T94" fmla="*/ 214 w 532"/>
                <a:gd name="T95" fmla="*/ 372 h 572"/>
                <a:gd name="T96" fmla="*/ 220 w 532"/>
                <a:gd name="T97" fmla="*/ 416 h 572"/>
                <a:gd name="T98" fmla="*/ 242 w 532"/>
                <a:gd name="T99" fmla="*/ 422 h 572"/>
                <a:gd name="T100" fmla="*/ 254 w 532"/>
                <a:gd name="T101" fmla="*/ 436 h 572"/>
                <a:gd name="T102" fmla="*/ 264 w 532"/>
                <a:gd name="T103" fmla="*/ 450 h 572"/>
                <a:gd name="T104" fmla="*/ 270 w 532"/>
                <a:gd name="T105" fmla="*/ 466 h 572"/>
                <a:gd name="T106" fmla="*/ 232 w 532"/>
                <a:gd name="T107" fmla="*/ 500 h 572"/>
                <a:gd name="T108" fmla="*/ 216 w 532"/>
                <a:gd name="T109" fmla="*/ 524 h 572"/>
                <a:gd name="T110" fmla="*/ 240 w 532"/>
                <a:gd name="T111" fmla="*/ 538 h 572"/>
                <a:gd name="T112" fmla="*/ 264 w 532"/>
                <a:gd name="T113" fmla="*/ 552 h 5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32"/>
                <a:gd name="T172" fmla="*/ 0 h 572"/>
                <a:gd name="T173" fmla="*/ 532 w 532"/>
                <a:gd name="T174" fmla="*/ 572 h 5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32" h="572">
                  <a:moveTo>
                    <a:pt x="290" y="562"/>
                  </a:moveTo>
                  <a:lnTo>
                    <a:pt x="292" y="556"/>
                  </a:lnTo>
                  <a:lnTo>
                    <a:pt x="294" y="552"/>
                  </a:lnTo>
                  <a:lnTo>
                    <a:pt x="296" y="548"/>
                  </a:lnTo>
                  <a:lnTo>
                    <a:pt x="304" y="536"/>
                  </a:lnTo>
                  <a:lnTo>
                    <a:pt x="314" y="518"/>
                  </a:lnTo>
                  <a:lnTo>
                    <a:pt x="324" y="492"/>
                  </a:lnTo>
                  <a:lnTo>
                    <a:pt x="336" y="458"/>
                  </a:lnTo>
                  <a:lnTo>
                    <a:pt x="342" y="452"/>
                  </a:lnTo>
                  <a:lnTo>
                    <a:pt x="354" y="440"/>
                  </a:lnTo>
                  <a:lnTo>
                    <a:pt x="370" y="426"/>
                  </a:lnTo>
                  <a:lnTo>
                    <a:pt x="392" y="414"/>
                  </a:lnTo>
                  <a:lnTo>
                    <a:pt x="416" y="406"/>
                  </a:lnTo>
                  <a:lnTo>
                    <a:pt x="418" y="404"/>
                  </a:lnTo>
                  <a:lnTo>
                    <a:pt x="426" y="400"/>
                  </a:lnTo>
                  <a:lnTo>
                    <a:pt x="434" y="394"/>
                  </a:lnTo>
                  <a:lnTo>
                    <a:pt x="446" y="382"/>
                  </a:lnTo>
                  <a:lnTo>
                    <a:pt x="456" y="366"/>
                  </a:lnTo>
                  <a:lnTo>
                    <a:pt x="466" y="344"/>
                  </a:lnTo>
                  <a:lnTo>
                    <a:pt x="472" y="318"/>
                  </a:lnTo>
                  <a:lnTo>
                    <a:pt x="474" y="284"/>
                  </a:lnTo>
                  <a:lnTo>
                    <a:pt x="514" y="216"/>
                  </a:lnTo>
                  <a:lnTo>
                    <a:pt x="516" y="214"/>
                  </a:lnTo>
                  <a:lnTo>
                    <a:pt x="524" y="204"/>
                  </a:lnTo>
                  <a:lnTo>
                    <a:pt x="530" y="190"/>
                  </a:lnTo>
                  <a:lnTo>
                    <a:pt x="532" y="170"/>
                  </a:lnTo>
                  <a:lnTo>
                    <a:pt x="532" y="168"/>
                  </a:lnTo>
                  <a:lnTo>
                    <a:pt x="532" y="162"/>
                  </a:lnTo>
                  <a:lnTo>
                    <a:pt x="532" y="154"/>
                  </a:lnTo>
                  <a:lnTo>
                    <a:pt x="528" y="146"/>
                  </a:lnTo>
                  <a:lnTo>
                    <a:pt x="518" y="138"/>
                  </a:lnTo>
                  <a:lnTo>
                    <a:pt x="502" y="132"/>
                  </a:lnTo>
                  <a:lnTo>
                    <a:pt x="498" y="130"/>
                  </a:lnTo>
                  <a:lnTo>
                    <a:pt x="490" y="124"/>
                  </a:lnTo>
                  <a:lnTo>
                    <a:pt x="478" y="116"/>
                  </a:lnTo>
                  <a:lnTo>
                    <a:pt x="464" y="110"/>
                  </a:lnTo>
                  <a:lnTo>
                    <a:pt x="448" y="110"/>
                  </a:lnTo>
                  <a:lnTo>
                    <a:pt x="398" y="94"/>
                  </a:lnTo>
                  <a:lnTo>
                    <a:pt x="394" y="92"/>
                  </a:lnTo>
                  <a:lnTo>
                    <a:pt x="390" y="94"/>
                  </a:lnTo>
                  <a:lnTo>
                    <a:pt x="386" y="94"/>
                  </a:lnTo>
                  <a:lnTo>
                    <a:pt x="382" y="96"/>
                  </a:lnTo>
                  <a:lnTo>
                    <a:pt x="380" y="98"/>
                  </a:lnTo>
                  <a:lnTo>
                    <a:pt x="378" y="98"/>
                  </a:lnTo>
                  <a:lnTo>
                    <a:pt x="380" y="94"/>
                  </a:lnTo>
                  <a:lnTo>
                    <a:pt x="382" y="90"/>
                  </a:lnTo>
                  <a:lnTo>
                    <a:pt x="382" y="86"/>
                  </a:lnTo>
                  <a:lnTo>
                    <a:pt x="384" y="82"/>
                  </a:lnTo>
                  <a:lnTo>
                    <a:pt x="384" y="80"/>
                  </a:lnTo>
                  <a:lnTo>
                    <a:pt x="382" y="78"/>
                  </a:lnTo>
                  <a:lnTo>
                    <a:pt x="380" y="76"/>
                  </a:lnTo>
                  <a:lnTo>
                    <a:pt x="376" y="76"/>
                  </a:lnTo>
                  <a:lnTo>
                    <a:pt x="374" y="76"/>
                  </a:lnTo>
                  <a:lnTo>
                    <a:pt x="370" y="76"/>
                  </a:lnTo>
                  <a:lnTo>
                    <a:pt x="368" y="76"/>
                  </a:lnTo>
                  <a:lnTo>
                    <a:pt x="366" y="76"/>
                  </a:lnTo>
                  <a:lnTo>
                    <a:pt x="362" y="76"/>
                  </a:lnTo>
                  <a:lnTo>
                    <a:pt x="358" y="74"/>
                  </a:lnTo>
                  <a:lnTo>
                    <a:pt x="352" y="74"/>
                  </a:lnTo>
                  <a:lnTo>
                    <a:pt x="346" y="72"/>
                  </a:lnTo>
                  <a:lnTo>
                    <a:pt x="340" y="72"/>
                  </a:lnTo>
                  <a:lnTo>
                    <a:pt x="338" y="72"/>
                  </a:lnTo>
                  <a:lnTo>
                    <a:pt x="336" y="72"/>
                  </a:lnTo>
                  <a:lnTo>
                    <a:pt x="330" y="72"/>
                  </a:lnTo>
                  <a:lnTo>
                    <a:pt x="324" y="76"/>
                  </a:lnTo>
                  <a:lnTo>
                    <a:pt x="318" y="78"/>
                  </a:lnTo>
                  <a:lnTo>
                    <a:pt x="314" y="80"/>
                  </a:lnTo>
                  <a:lnTo>
                    <a:pt x="310" y="82"/>
                  </a:lnTo>
                  <a:lnTo>
                    <a:pt x="306" y="84"/>
                  </a:lnTo>
                  <a:lnTo>
                    <a:pt x="298" y="90"/>
                  </a:lnTo>
                  <a:lnTo>
                    <a:pt x="292" y="94"/>
                  </a:lnTo>
                  <a:lnTo>
                    <a:pt x="286" y="98"/>
                  </a:lnTo>
                  <a:lnTo>
                    <a:pt x="282" y="98"/>
                  </a:lnTo>
                  <a:lnTo>
                    <a:pt x="278" y="98"/>
                  </a:lnTo>
                  <a:lnTo>
                    <a:pt x="282" y="96"/>
                  </a:lnTo>
                  <a:lnTo>
                    <a:pt x="286" y="94"/>
                  </a:lnTo>
                  <a:lnTo>
                    <a:pt x="290" y="90"/>
                  </a:lnTo>
                  <a:lnTo>
                    <a:pt x="292" y="86"/>
                  </a:lnTo>
                  <a:lnTo>
                    <a:pt x="294" y="84"/>
                  </a:lnTo>
                  <a:lnTo>
                    <a:pt x="298" y="80"/>
                  </a:lnTo>
                  <a:lnTo>
                    <a:pt x="300" y="76"/>
                  </a:lnTo>
                  <a:lnTo>
                    <a:pt x="304" y="72"/>
                  </a:lnTo>
                  <a:lnTo>
                    <a:pt x="308" y="68"/>
                  </a:lnTo>
                  <a:lnTo>
                    <a:pt x="312" y="66"/>
                  </a:lnTo>
                  <a:lnTo>
                    <a:pt x="314" y="64"/>
                  </a:lnTo>
                  <a:lnTo>
                    <a:pt x="316" y="62"/>
                  </a:lnTo>
                  <a:lnTo>
                    <a:pt x="320" y="56"/>
                  </a:lnTo>
                  <a:lnTo>
                    <a:pt x="322" y="50"/>
                  </a:lnTo>
                  <a:lnTo>
                    <a:pt x="322" y="46"/>
                  </a:lnTo>
                  <a:lnTo>
                    <a:pt x="312" y="26"/>
                  </a:lnTo>
                  <a:lnTo>
                    <a:pt x="296" y="8"/>
                  </a:lnTo>
                  <a:lnTo>
                    <a:pt x="290" y="4"/>
                  </a:lnTo>
                  <a:lnTo>
                    <a:pt x="282" y="0"/>
                  </a:lnTo>
                  <a:lnTo>
                    <a:pt x="276" y="4"/>
                  </a:lnTo>
                  <a:lnTo>
                    <a:pt x="274" y="8"/>
                  </a:lnTo>
                  <a:lnTo>
                    <a:pt x="270" y="8"/>
                  </a:lnTo>
                  <a:lnTo>
                    <a:pt x="270" y="10"/>
                  </a:lnTo>
                  <a:lnTo>
                    <a:pt x="268" y="14"/>
                  </a:lnTo>
                  <a:lnTo>
                    <a:pt x="266" y="18"/>
                  </a:lnTo>
                  <a:lnTo>
                    <a:pt x="264" y="20"/>
                  </a:lnTo>
                  <a:lnTo>
                    <a:pt x="264" y="22"/>
                  </a:lnTo>
                  <a:lnTo>
                    <a:pt x="262" y="24"/>
                  </a:lnTo>
                  <a:lnTo>
                    <a:pt x="260" y="24"/>
                  </a:lnTo>
                  <a:lnTo>
                    <a:pt x="258" y="24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2"/>
                  </a:lnTo>
                  <a:lnTo>
                    <a:pt x="250" y="22"/>
                  </a:lnTo>
                  <a:lnTo>
                    <a:pt x="248" y="22"/>
                  </a:lnTo>
                  <a:lnTo>
                    <a:pt x="246" y="22"/>
                  </a:lnTo>
                  <a:lnTo>
                    <a:pt x="244" y="22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8" y="24"/>
                  </a:lnTo>
                  <a:lnTo>
                    <a:pt x="236" y="24"/>
                  </a:lnTo>
                  <a:lnTo>
                    <a:pt x="234" y="24"/>
                  </a:lnTo>
                  <a:lnTo>
                    <a:pt x="232" y="22"/>
                  </a:lnTo>
                  <a:lnTo>
                    <a:pt x="230" y="22"/>
                  </a:lnTo>
                  <a:lnTo>
                    <a:pt x="228" y="22"/>
                  </a:lnTo>
                  <a:lnTo>
                    <a:pt x="226" y="24"/>
                  </a:lnTo>
                  <a:lnTo>
                    <a:pt x="224" y="24"/>
                  </a:lnTo>
                  <a:lnTo>
                    <a:pt x="218" y="22"/>
                  </a:lnTo>
                  <a:lnTo>
                    <a:pt x="218" y="26"/>
                  </a:lnTo>
                  <a:lnTo>
                    <a:pt x="218" y="28"/>
                  </a:lnTo>
                  <a:lnTo>
                    <a:pt x="214" y="28"/>
                  </a:lnTo>
                  <a:lnTo>
                    <a:pt x="212" y="26"/>
                  </a:lnTo>
                  <a:lnTo>
                    <a:pt x="206" y="26"/>
                  </a:lnTo>
                  <a:lnTo>
                    <a:pt x="202" y="26"/>
                  </a:lnTo>
                  <a:lnTo>
                    <a:pt x="194" y="28"/>
                  </a:lnTo>
                  <a:lnTo>
                    <a:pt x="192" y="28"/>
                  </a:lnTo>
                  <a:lnTo>
                    <a:pt x="184" y="30"/>
                  </a:lnTo>
                  <a:lnTo>
                    <a:pt x="184" y="28"/>
                  </a:lnTo>
                  <a:lnTo>
                    <a:pt x="184" y="24"/>
                  </a:lnTo>
                  <a:lnTo>
                    <a:pt x="184" y="20"/>
                  </a:lnTo>
                  <a:lnTo>
                    <a:pt x="184" y="18"/>
                  </a:lnTo>
                  <a:lnTo>
                    <a:pt x="184" y="14"/>
                  </a:lnTo>
                  <a:lnTo>
                    <a:pt x="184" y="10"/>
                  </a:lnTo>
                  <a:lnTo>
                    <a:pt x="184" y="6"/>
                  </a:lnTo>
                  <a:lnTo>
                    <a:pt x="182" y="2"/>
                  </a:lnTo>
                  <a:lnTo>
                    <a:pt x="176" y="2"/>
                  </a:lnTo>
                  <a:lnTo>
                    <a:pt x="176" y="4"/>
                  </a:lnTo>
                  <a:lnTo>
                    <a:pt x="174" y="6"/>
                  </a:lnTo>
                  <a:lnTo>
                    <a:pt x="172" y="8"/>
                  </a:lnTo>
                  <a:lnTo>
                    <a:pt x="166" y="6"/>
                  </a:lnTo>
                  <a:lnTo>
                    <a:pt x="156" y="10"/>
                  </a:lnTo>
                  <a:lnTo>
                    <a:pt x="156" y="14"/>
                  </a:lnTo>
                  <a:lnTo>
                    <a:pt x="142" y="16"/>
                  </a:lnTo>
                  <a:lnTo>
                    <a:pt x="138" y="10"/>
                  </a:lnTo>
                  <a:lnTo>
                    <a:pt x="136" y="10"/>
                  </a:lnTo>
                  <a:lnTo>
                    <a:pt x="134" y="10"/>
                  </a:lnTo>
                  <a:lnTo>
                    <a:pt x="128" y="8"/>
                  </a:lnTo>
                  <a:lnTo>
                    <a:pt x="124" y="8"/>
                  </a:lnTo>
                  <a:lnTo>
                    <a:pt x="120" y="6"/>
                  </a:lnTo>
                  <a:lnTo>
                    <a:pt x="116" y="4"/>
                  </a:lnTo>
                  <a:lnTo>
                    <a:pt x="116" y="6"/>
                  </a:lnTo>
                  <a:lnTo>
                    <a:pt x="116" y="8"/>
                  </a:lnTo>
                  <a:lnTo>
                    <a:pt x="116" y="10"/>
                  </a:lnTo>
                  <a:lnTo>
                    <a:pt x="118" y="10"/>
                  </a:lnTo>
                  <a:lnTo>
                    <a:pt x="120" y="10"/>
                  </a:lnTo>
                  <a:lnTo>
                    <a:pt x="122" y="12"/>
                  </a:lnTo>
                  <a:lnTo>
                    <a:pt x="124" y="14"/>
                  </a:lnTo>
                  <a:lnTo>
                    <a:pt x="124" y="18"/>
                  </a:lnTo>
                  <a:lnTo>
                    <a:pt x="124" y="22"/>
                  </a:lnTo>
                  <a:lnTo>
                    <a:pt x="126" y="24"/>
                  </a:lnTo>
                  <a:lnTo>
                    <a:pt x="128" y="26"/>
                  </a:lnTo>
                  <a:lnTo>
                    <a:pt x="130" y="26"/>
                  </a:lnTo>
                  <a:lnTo>
                    <a:pt x="134" y="26"/>
                  </a:lnTo>
                  <a:lnTo>
                    <a:pt x="136" y="26"/>
                  </a:lnTo>
                  <a:lnTo>
                    <a:pt x="136" y="34"/>
                  </a:lnTo>
                  <a:lnTo>
                    <a:pt x="128" y="38"/>
                  </a:lnTo>
                  <a:lnTo>
                    <a:pt x="110" y="58"/>
                  </a:lnTo>
                  <a:lnTo>
                    <a:pt x="92" y="52"/>
                  </a:lnTo>
                  <a:lnTo>
                    <a:pt x="90" y="52"/>
                  </a:lnTo>
                  <a:lnTo>
                    <a:pt x="88" y="52"/>
                  </a:lnTo>
                  <a:lnTo>
                    <a:pt x="84" y="50"/>
                  </a:lnTo>
                  <a:lnTo>
                    <a:pt x="80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6" y="44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52" y="44"/>
                  </a:lnTo>
                  <a:lnTo>
                    <a:pt x="52" y="52"/>
                  </a:lnTo>
                  <a:lnTo>
                    <a:pt x="60" y="52"/>
                  </a:lnTo>
                  <a:lnTo>
                    <a:pt x="62" y="62"/>
                  </a:lnTo>
                  <a:lnTo>
                    <a:pt x="60" y="60"/>
                  </a:lnTo>
                  <a:lnTo>
                    <a:pt x="58" y="60"/>
                  </a:lnTo>
                  <a:lnTo>
                    <a:pt x="56" y="58"/>
                  </a:lnTo>
                  <a:lnTo>
                    <a:pt x="54" y="58"/>
                  </a:lnTo>
                  <a:lnTo>
                    <a:pt x="52" y="60"/>
                  </a:lnTo>
                  <a:lnTo>
                    <a:pt x="52" y="70"/>
                  </a:lnTo>
                  <a:lnTo>
                    <a:pt x="54" y="70"/>
                  </a:lnTo>
                  <a:lnTo>
                    <a:pt x="54" y="72"/>
                  </a:lnTo>
                  <a:lnTo>
                    <a:pt x="56" y="76"/>
                  </a:lnTo>
                  <a:lnTo>
                    <a:pt x="58" y="80"/>
                  </a:lnTo>
                  <a:lnTo>
                    <a:pt x="60" y="86"/>
                  </a:lnTo>
                  <a:lnTo>
                    <a:pt x="60" y="92"/>
                  </a:lnTo>
                  <a:lnTo>
                    <a:pt x="60" y="96"/>
                  </a:lnTo>
                  <a:lnTo>
                    <a:pt x="52" y="126"/>
                  </a:lnTo>
                  <a:lnTo>
                    <a:pt x="50" y="132"/>
                  </a:lnTo>
                  <a:lnTo>
                    <a:pt x="44" y="132"/>
                  </a:lnTo>
                  <a:lnTo>
                    <a:pt x="42" y="130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4" y="132"/>
                  </a:lnTo>
                  <a:lnTo>
                    <a:pt x="32" y="132"/>
                  </a:lnTo>
                  <a:lnTo>
                    <a:pt x="28" y="134"/>
                  </a:lnTo>
                  <a:lnTo>
                    <a:pt x="22" y="134"/>
                  </a:lnTo>
                  <a:lnTo>
                    <a:pt x="18" y="138"/>
                  </a:lnTo>
                  <a:lnTo>
                    <a:pt x="14" y="142"/>
                  </a:lnTo>
                  <a:lnTo>
                    <a:pt x="10" y="146"/>
                  </a:lnTo>
                  <a:lnTo>
                    <a:pt x="10" y="148"/>
                  </a:lnTo>
                  <a:lnTo>
                    <a:pt x="10" y="152"/>
                  </a:lnTo>
                  <a:lnTo>
                    <a:pt x="8" y="156"/>
                  </a:lnTo>
                  <a:lnTo>
                    <a:pt x="6" y="158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2" y="164"/>
                  </a:lnTo>
                  <a:lnTo>
                    <a:pt x="0" y="168"/>
                  </a:lnTo>
                  <a:lnTo>
                    <a:pt x="0" y="174"/>
                  </a:lnTo>
                  <a:lnTo>
                    <a:pt x="0" y="182"/>
                  </a:lnTo>
                  <a:lnTo>
                    <a:pt x="2" y="188"/>
                  </a:lnTo>
                  <a:lnTo>
                    <a:pt x="2" y="190"/>
                  </a:lnTo>
                  <a:lnTo>
                    <a:pt x="4" y="192"/>
                  </a:lnTo>
                  <a:lnTo>
                    <a:pt x="4" y="194"/>
                  </a:lnTo>
                  <a:lnTo>
                    <a:pt x="6" y="198"/>
                  </a:lnTo>
                  <a:lnTo>
                    <a:pt x="6" y="200"/>
                  </a:lnTo>
                  <a:lnTo>
                    <a:pt x="4" y="200"/>
                  </a:lnTo>
                  <a:lnTo>
                    <a:pt x="6" y="200"/>
                  </a:lnTo>
                  <a:lnTo>
                    <a:pt x="10" y="198"/>
                  </a:lnTo>
                  <a:lnTo>
                    <a:pt x="12" y="198"/>
                  </a:lnTo>
                  <a:lnTo>
                    <a:pt x="14" y="200"/>
                  </a:lnTo>
                  <a:lnTo>
                    <a:pt x="16" y="202"/>
                  </a:lnTo>
                  <a:lnTo>
                    <a:pt x="18" y="204"/>
                  </a:lnTo>
                  <a:lnTo>
                    <a:pt x="22" y="204"/>
                  </a:lnTo>
                  <a:lnTo>
                    <a:pt x="26" y="206"/>
                  </a:lnTo>
                  <a:lnTo>
                    <a:pt x="30" y="206"/>
                  </a:lnTo>
                  <a:lnTo>
                    <a:pt x="34" y="204"/>
                  </a:lnTo>
                  <a:lnTo>
                    <a:pt x="36" y="202"/>
                  </a:lnTo>
                  <a:lnTo>
                    <a:pt x="38" y="200"/>
                  </a:lnTo>
                  <a:lnTo>
                    <a:pt x="42" y="198"/>
                  </a:lnTo>
                  <a:lnTo>
                    <a:pt x="42" y="196"/>
                  </a:lnTo>
                  <a:lnTo>
                    <a:pt x="42" y="222"/>
                  </a:lnTo>
                  <a:lnTo>
                    <a:pt x="42" y="224"/>
                  </a:lnTo>
                  <a:lnTo>
                    <a:pt x="44" y="224"/>
                  </a:lnTo>
                  <a:lnTo>
                    <a:pt x="48" y="226"/>
                  </a:lnTo>
                  <a:lnTo>
                    <a:pt x="50" y="226"/>
                  </a:lnTo>
                  <a:lnTo>
                    <a:pt x="54" y="226"/>
                  </a:lnTo>
                  <a:lnTo>
                    <a:pt x="58" y="226"/>
                  </a:lnTo>
                  <a:lnTo>
                    <a:pt x="64" y="226"/>
                  </a:lnTo>
                  <a:lnTo>
                    <a:pt x="70" y="226"/>
                  </a:lnTo>
                  <a:lnTo>
                    <a:pt x="74" y="224"/>
                  </a:lnTo>
                  <a:lnTo>
                    <a:pt x="78" y="224"/>
                  </a:lnTo>
                  <a:lnTo>
                    <a:pt x="80" y="222"/>
                  </a:lnTo>
                  <a:lnTo>
                    <a:pt x="84" y="218"/>
                  </a:lnTo>
                  <a:lnTo>
                    <a:pt x="86" y="216"/>
                  </a:lnTo>
                  <a:lnTo>
                    <a:pt x="86" y="214"/>
                  </a:lnTo>
                  <a:lnTo>
                    <a:pt x="90" y="212"/>
                  </a:lnTo>
                  <a:lnTo>
                    <a:pt x="94" y="210"/>
                  </a:lnTo>
                  <a:lnTo>
                    <a:pt x="96" y="210"/>
                  </a:lnTo>
                  <a:lnTo>
                    <a:pt x="100" y="212"/>
                  </a:lnTo>
                  <a:lnTo>
                    <a:pt x="102" y="212"/>
                  </a:lnTo>
                  <a:lnTo>
                    <a:pt x="104" y="210"/>
                  </a:lnTo>
                  <a:lnTo>
                    <a:pt x="106" y="208"/>
                  </a:lnTo>
                  <a:lnTo>
                    <a:pt x="108" y="206"/>
                  </a:lnTo>
                  <a:lnTo>
                    <a:pt x="110" y="206"/>
                  </a:lnTo>
                  <a:lnTo>
                    <a:pt x="112" y="206"/>
                  </a:lnTo>
                  <a:lnTo>
                    <a:pt x="112" y="208"/>
                  </a:lnTo>
                  <a:lnTo>
                    <a:pt x="112" y="212"/>
                  </a:lnTo>
                  <a:lnTo>
                    <a:pt x="112" y="216"/>
                  </a:lnTo>
                  <a:lnTo>
                    <a:pt x="112" y="226"/>
                  </a:lnTo>
                  <a:lnTo>
                    <a:pt x="114" y="238"/>
                  </a:lnTo>
                  <a:lnTo>
                    <a:pt x="124" y="248"/>
                  </a:lnTo>
                  <a:lnTo>
                    <a:pt x="136" y="252"/>
                  </a:lnTo>
                  <a:lnTo>
                    <a:pt x="146" y="250"/>
                  </a:lnTo>
                  <a:lnTo>
                    <a:pt x="148" y="252"/>
                  </a:lnTo>
                  <a:lnTo>
                    <a:pt x="148" y="254"/>
                  </a:lnTo>
                  <a:lnTo>
                    <a:pt x="150" y="258"/>
                  </a:lnTo>
                  <a:lnTo>
                    <a:pt x="152" y="262"/>
                  </a:lnTo>
                  <a:lnTo>
                    <a:pt x="156" y="266"/>
                  </a:lnTo>
                  <a:lnTo>
                    <a:pt x="162" y="268"/>
                  </a:lnTo>
                  <a:lnTo>
                    <a:pt x="164" y="268"/>
                  </a:lnTo>
                  <a:lnTo>
                    <a:pt x="166" y="272"/>
                  </a:lnTo>
                  <a:lnTo>
                    <a:pt x="170" y="274"/>
                  </a:lnTo>
                  <a:lnTo>
                    <a:pt x="174" y="278"/>
                  </a:lnTo>
                  <a:lnTo>
                    <a:pt x="178" y="284"/>
                  </a:lnTo>
                  <a:lnTo>
                    <a:pt x="182" y="288"/>
                  </a:lnTo>
                  <a:lnTo>
                    <a:pt x="182" y="294"/>
                  </a:lnTo>
                  <a:lnTo>
                    <a:pt x="206" y="296"/>
                  </a:lnTo>
                  <a:lnTo>
                    <a:pt x="206" y="298"/>
                  </a:lnTo>
                  <a:lnTo>
                    <a:pt x="204" y="300"/>
                  </a:lnTo>
                  <a:lnTo>
                    <a:pt x="204" y="304"/>
                  </a:lnTo>
                  <a:lnTo>
                    <a:pt x="204" y="308"/>
                  </a:lnTo>
                  <a:lnTo>
                    <a:pt x="206" y="310"/>
                  </a:lnTo>
                  <a:lnTo>
                    <a:pt x="208" y="312"/>
                  </a:lnTo>
                  <a:lnTo>
                    <a:pt x="210" y="312"/>
                  </a:lnTo>
                  <a:lnTo>
                    <a:pt x="212" y="314"/>
                  </a:lnTo>
                  <a:lnTo>
                    <a:pt x="214" y="318"/>
                  </a:lnTo>
                  <a:lnTo>
                    <a:pt x="214" y="322"/>
                  </a:lnTo>
                  <a:lnTo>
                    <a:pt x="214" y="326"/>
                  </a:lnTo>
                  <a:lnTo>
                    <a:pt x="214" y="338"/>
                  </a:lnTo>
                  <a:lnTo>
                    <a:pt x="214" y="350"/>
                  </a:lnTo>
                  <a:lnTo>
                    <a:pt x="214" y="362"/>
                  </a:lnTo>
                  <a:lnTo>
                    <a:pt x="210" y="368"/>
                  </a:lnTo>
                  <a:lnTo>
                    <a:pt x="212" y="368"/>
                  </a:lnTo>
                  <a:lnTo>
                    <a:pt x="212" y="370"/>
                  </a:lnTo>
                  <a:lnTo>
                    <a:pt x="214" y="372"/>
                  </a:lnTo>
                  <a:lnTo>
                    <a:pt x="214" y="374"/>
                  </a:lnTo>
                  <a:lnTo>
                    <a:pt x="214" y="380"/>
                  </a:lnTo>
                  <a:lnTo>
                    <a:pt x="216" y="384"/>
                  </a:lnTo>
                  <a:lnTo>
                    <a:pt x="216" y="396"/>
                  </a:lnTo>
                  <a:lnTo>
                    <a:pt x="218" y="408"/>
                  </a:lnTo>
                  <a:lnTo>
                    <a:pt x="218" y="416"/>
                  </a:lnTo>
                  <a:lnTo>
                    <a:pt x="220" y="416"/>
                  </a:lnTo>
                  <a:lnTo>
                    <a:pt x="220" y="418"/>
                  </a:lnTo>
                  <a:lnTo>
                    <a:pt x="222" y="420"/>
                  </a:lnTo>
                  <a:lnTo>
                    <a:pt x="226" y="420"/>
                  </a:lnTo>
                  <a:lnTo>
                    <a:pt x="236" y="424"/>
                  </a:lnTo>
                  <a:lnTo>
                    <a:pt x="238" y="422"/>
                  </a:lnTo>
                  <a:lnTo>
                    <a:pt x="240" y="422"/>
                  </a:lnTo>
                  <a:lnTo>
                    <a:pt x="242" y="422"/>
                  </a:lnTo>
                  <a:lnTo>
                    <a:pt x="244" y="422"/>
                  </a:lnTo>
                  <a:lnTo>
                    <a:pt x="246" y="422"/>
                  </a:lnTo>
                  <a:lnTo>
                    <a:pt x="248" y="424"/>
                  </a:lnTo>
                  <a:lnTo>
                    <a:pt x="250" y="428"/>
                  </a:lnTo>
                  <a:lnTo>
                    <a:pt x="252" y="432"/>
                  </a:lnTo>
                  <a:lnTo>
                    <a:pt x="254" y="436"/>
                  </a:lnTo>
                  <a:lnTo>
                    <a:pt x="256" y="442"/>
                  </a:lnTo>
                  <a:lnTo>
                    <a:pt x="256" y="446"/>
                  </a:lnTo>
                  <a:lnTo>
                    <a:pt x="256" y="448"/>
                  </a:lnTo>
                  <a:lnTo>
                    <a:pt x="260" y="450"/>
                  </a:lnTo>
                  <a:lnTo>
                    <a:pt x="264" y="450"/>
                  </a:lnTo>
                  <a:lnTo>
                    <a:pt x="266" y="452"/>
                  </a:lnTo>
                  <a:lnTo>
                    <a:pt x="268" y="452"/>
                  </a:lnTo>
                  <a:lnTo>
                    <a:pt x="270" y="454"/>
                  </a:lnTo>
                  <a:lnTo>
                    <a:pt x="270" y="458"/>
                  </a:lnTo>
                  <a:lnTo>
                    <a:pt x="270" y="462"/>
                  </a:lnTo>
                  <a:lnTo>
                    <a:pt x="270" y="466"/>
                  </a:lnTo>
                  <a:lnTo>
                    <a:pt x="266" y="472"/>
                  </a:lnTo>
                  <a:lnTo>
                    <a:pt x="264" y="474"/>
                  </a:lnTo>
                  <a:lnTo>
                    <a:pt x="258" y="480"/>
                  </a:lnTo>
                  <a:lnTo>
                    <a:pt x="248" y="488"/>
                  </a:lnTo>
                  <a:lnTo>
                    <a:pt x="240" y="494"/>
                  </a:lnTo>
                  <a:lnTo>
                    <a:pt x="234" y="500"/>
                  </a:lnTo>
                  <a:lnTo>
                    <a:pt x="232" y="500"/>
                  </a:lnTo>
                  <a:lnTo>
                    <a:pt x="230" y="502"/>
                  </a:lnTo>
                  <a:lnTo>
                    <a:pt x="228" y="506"/>
                  </a:lnTo>
                  <a:lnTo>
                    <a:pt x="224" y="510"/>
                  </a:lnTo>
                  <a:lnTo>
                    <a:pt x="220" y="514"/>
                  </a:lnTo>
                  <a:lnTo>
                    <a:pt x="218" y="518"/>
                  </a:lnTo>
                  <a:lnTo>
                    <a:pt x="216" y="522"/>
                  </a:lnTo>
                  <a:lnTo>
                    <a:pt x="216" y="524"/>
                  </a:lnTo>
                  <a:lnTo>
                    <a:pt x="218" y="524"/>
                  </a:lnTo>
                  <a:lnTo>
                    <a:pt x="220" y="522"/>
                  </a:lnTo>
                  <a:lnTo>
                    <a:pt x="224" y="524"/>
                  </a:lnTo>
                  <a:lnTo>
                    <a:pt x="226" y="526"/>
                  </a:lnTo>
                  <a:lnTo>
                    <a:pt x="230" y="530"/>
                  </a:lnTo>
                  <a:lnTo>
                    <a:pt x="240" y="538"/>
                  </a:lnTo>
                  <a:lnTo>
                    <a:pt x="240" y="540"/>
                  </a:lnTo>
                  <a:lnTo>
                    <a:pt x="244" y="540"/>
                  </a:lnTo>
                  <a:lnTo>
                    <a:pt x="248" y="542"/>
                  </a:lnTo>
                  <a:lnTo>
                    <a:pt x="254" y="544"/>
                  </a:lnTo>
                  <a:lnTo>
                    <a:pt x="258" y="546"/>
                  </a:lnTo>
                  <a:lnTo>
                    <a:pt x="262" y="548"/>
                  </a:lnTo>
                  <a:lnTo>
                    <a:pt x="264" y="552"/>
                  </a:lnTo>
                  <a:lnTo>
                    <a:pt x="278" y="568"/>
                  </a:lnTo>
                  <a:lnTo>
                    <a:pt x="282" y="572"/>
                  </a:lnTo>
                  <a:lnTo>
                    <a:pt x="290" y="56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6" name="Freeform 147"/>
            <p:cNvSpPr>
              <a:spLocks/>
            </p:cNvSpPr>
            <p:nvPr/>
          </p:nvSpPr>
          <p:spPr bwMode="gray">
            <a:xfrm>
              <a:off x="4479" y="3354"/>
              <a:ext cx="150" cy="756"/>
            </a:xfrm>
            <a:custGeom>
              <a:avLst/>
              <a:gdLst>
                <a:gd name="T0" fmla="*/ 130 w 150"/>
                <a:gd name="T1" fmla="*/ 742 h 756"/>
                <a:gd name="T2" fmla="*/ 102 w 150"/>
                <a:gd name="T3" fmla="*/ 748 h 756"/>
                <a:gd name="T4" fmla="*/ 92 w 150"/>
                <a:gd name="T5" fmla="*/ 748 h 756"/>
                <a:gd name="T6" fmla="*/ 54 w 150"/>
                <a:gd name="T7" fmla="*/ 716 h 756"/>
                <a:gd name="T8" fmla="*/ 70 w 150"/>
                <a:gd name="T9" fmla="*/ 688 h 756"/>
                <a:gd name="T10" fmla="*/ 58 w 150"/>
                <a:gd name="T11" fmla="*/ 678 h 756"/>
                <a:gd name="T12" fmla="*/ 42 w 150"/>
                <a:gd name="T13" fmla="*/ 678 h 756"/>
                <a:gd name="T14" fmla="*/ 34 w 150"/>
                <a:gd name="T15" fmla="*/ 686 h 756"/>
                <a:gd name="T16" fmla="*/ 0 w 150"/>
                <a:gd name="T17" fmla="*/ 622 h 756"/>
                <a:gd name="T18" fmla="*/ 8 w 150"/>
                <a:gd name="T19" fmla="*/ 540 h 756"/>
                <a:gd name="T20" fmla="*/ 30 w 150"/>
                <a:gd name="T21" fmla="*/ 452 h 756"/>
                <a:gd name="T22" fmla="*/ 28 w 150"/>
                <a:gd name="T23" fmla="*/ 398 h 756"/>
                <a:gd name="T24" fmla="*/ 48 w 150"/>
                <a:gd name="T25" fmla="*/ 368 h 756"/>
                <a:gd name="T26" fmla="*/ 46 w 150"/>
                <a:gd name="T27" fmla="*/ 336 h 756"/>
                <a:gd name="T28" fmla="*/ 38 w 150"/>
                <a:gd name="T29" fmla="*/ 352 h 756"/>
                <a:gd name="T30" fmla="*/ 36 w 150"/>
                <a:gd name="T31" fmla="*/ 372 h 756"/>
                <a:gd name="T32" fmla="*/ 30 w 150"/>
                <a:gd name="T33" fmla="*/ 380 h 756"/>
                <a:gd name="T34" fmla="*/ 50 w 150"/>
                <a:gd name="T35" fmla="*/ 260 h 756"/>
                <a:gd name="T36" fmla="*/ 56 w 150"/>
                <a:gd name="T37" fmla="*/ 214 h 756"/>
                <a:gd name="T38" fmla="*/ 66 w 150"/>
                <a:gd name="T39" fmla="*/ 184 h 756"/>
                <a:gd name="T40" fmla="*/ 66 w 150"/>
                <a:gd name="T41" fmla="*/ 166 h 756"/>
                <a:gd name="T42" fmla="*/ 68 w 150"/>
                <a:gd name="T43" fmla="*/ 150 h 756"/>
                <a:gd name="T44" fmla="*/ 70 w 150"/>
                <a:gd name="T45" fmla="*/ 134 h 756"/>
                <a:gd name="T46" fmla="*/ 68 w 150"/>
                <a:gd name="T47" fmla="*/ 110 h 756"/>
                <a:gd name="T48" fmla="*/ 72 w 150"/>
                <a:gd name="T49" fmla="*/ 88 h 756"/>
                <a:gd name="T50" fmla="*/ 64 w 150"/>
                <a:gd name="T51" fmla="*/ 30 h 756"/>
                <a:gd name="T52" fmla="*/ 46 w 150"/>
                <a:gd name="T53" fmla="*/ 10 h 756"/>
                <a:gd name="T54" fmla="*/ 60 w 150"/>
                <a:gd name="T55" fmla="*/ 6 h 756"/>
                <a:gd name="T56" fmla="*/ 74 w 150"/>
                <a:gd name="T57" fmla="*/ 8 h 756"/>
                <a:gd name="T58" fmla="*/ 100 w 150"/>
                <a:gd name="T59" fmla="*/ 46 h 756"/>
                <a:gd name="T60" fmla="*/ 110 w 150"/>
                <a:gd name="T61" fmla="*/ 106 h 756"/>
                <a:gd name="T62" fmla="*/ 116 w 150"/>
                <a:gd name="T63" fmla="*/ 108 h 756"/>
                <a:gd name="T64" fmla="*/ 118 w 150"/>
                <a:gd name="T65" fmla="*/ 116 h 756"/>
                <a:gd name="T66" fmla="*/ 114 w 150"/>
                <a:gd name="T67" fmla="*/ 126 h 756"/>
                <a:gd name="T68" fmla="*/ 104 w 150"/>
                <a:gd name="T69" fmla="*/ 146 h 756"/>
                <a:gd name="T70" fmla="*/ 88 w 150"/>
                <a:gd name="T71" fmla="*/ 178 h 756"/>
                <a:gd name="T72" fmla="*/ 82 w 150"/>
                <a:gd name="T73" fmla="*/ 214 h 756"/>
                <a:gd name="T74" fmla="*/ 80 w 150"/>
                <a:gd name="T75" fmla="*/ 326 h 756"/>
                <a:gd name="T76" fmla="*/ 68 w 150"/>
                <a:gd name="T77" fmla="*/ 344 h 756"/>
                <a:gd name="T78" fmla="*/ 58 w 150"/>
                <a:gd name="T79" fmla="*/ 370 h 756"/>
                <a:gd name="T80" fmla="*/ 60 w 150"/>
                <a:gd name="T81" fmla="*/ 398 h 756"/>
                <a:gd name="T82" fmla="*/ 56 w 150"/>
                <a:gd name="T83" fmla="*/ 420 h 756"/>
                <a:gd name="T84" fmla="*/ 56 w 150"/>
                <a:gd name="T85" fmla="*/ 458 h 756"/>
                <a:gd name="T86" fmla="*/ 54 w 150"/>
                <a:gd name="T87" fmla="*/ 470 h 756"/>
                <a:gd name="T88" fmla="*/ 58 w 150"/>
                <a:gd name="T89" fmla="*/ 478 h 756"/>
                <a:gd name="T90" fmla="*/ 56 w 150"/>
                <a:gd name="T91" fmla="*/ 516 h 756"/>
                <a:gd name="T92" fmla="*/ 46 w 150"/>
                <a:gd name="T93" fmla="*/ 526 h 756"/>
                <a:gd name="T94" fmla="*/ 38 w 150"/>
                <a:gd name="T95" fmla="*/ 554 h 756"/>
                <a:gd name="T96" fmla="*/ 38 w 150"/>
                <a:gd name="T97" fmla="*/ 618 h 756"/>
                <a:gd name="T98" fmla="*/ 38 w 150"/>
                <a:gd name="T99" fmla="*/ 642 h 756"/>
                <a:gd name="T100" fmla="*/ 90 w 150"/>
                <a:gd name="T101" fmla="*/ 658 h 756"/>
                <a:gd name="T102" fmla="*/ 92 w 150"/>
                <a:gd name="T103" fmla="*/ 676 h 756"/>
                <a:gd name="T104" fmla="*/ 150 w 150"/>
                <a:gd name="T105" fmla="*/ 748 h 75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50"/>
                <a:gd name="T160" fmla="*/ 0 h 756"/>
                <a:gd name="T161" fmla="*/ 150 w 150"/>
                <a:gd name="T162" fmla="*/ 756 h 75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50" h="756">
                  <a:moveTo>
                    <a:pt x="150" y="748"/>
                  </a:moveTo>
                  <a:lnTo>
                    <a:pt x="144" y="752"/>
                  </a:lnTo>
                  <a:lnTo>
                    <a:pt x="136" y="748"/>
                  </a:lnTo>
                  <a:lnTo>
                    <a:pt x="130" y="742"/>
                  </a:lnTo>
                  <a:lnTo>
                    <a:pt x="122" y="744"/>
                  </a:lnTo>
                  <a:lnTo>
                    <a:pt x="112" y="750"/>
                  </a:lnTo>
                  <a:lnTo>
                    <a:pt x="106" y="756"/>
                  </a:lnTo>
                  <a:lnTo>
                    <a:pt x="102" y="748"/>
                  </a:lnTo>
                  <a:lnTo>
                    <a:pt x="104" y="738"/>
                  </a:lnTo>
                  <a:lnTo>
                    <a:pt x="102" y="732"/>
                  </a:lnTo>
                  <a:lnTo>
                    <a:pt x="92" y="736"/>
                  </a:lnTo>
                  <a:lnTo>
                    <a:pt x="92" y="748"/>
                  </a:lnTo>
                  <a:lnTo>
                    <a:pt x="76" y="748"/>
                  </a:lnTo>
                  <a:lnTo>
                    <a:pt x="70" y="728"/>
                  </a:lnTo>
                  <a:lnTo>
                    <a:pt x="54" y="730"/>
                  </a:lnTo>
                  <a:lnTo>
                    <a:pt x="54" y="716"/>
                  </a:lnTo>
                  <a:lnTo>
                    <a:pt x="66" y="712"/>
                  </a:lnTo>
                  <a:lnTo>
                    <a:pt x="72" y="694"/>
                  </a:lnTo>
                  <a:lnTo>
                    <a:pt x="72" y="690"/>
                  </a:lnTo>
                  <a:lnTo>
                    <a:pt x="70" y="688"/>
                  </a:lnTo>
                  <a:lnTo>
                    <a:pt x="66" y="684"/>
                  </a:lnTo>
                  <a:lnTo>
                    <a:pt x="62" y="682"/>
                  </a:lnTo>
                  <a:lnTo>
                    <a:pt x="60" y="680"/>
                  </a:lnTo>
                  <a:lnTo>
                    <a:pt x="58" y="678"/>
                  </a:lnTo>
                  <a:lnTo>
                    <a:pt x="56" y="676"/>
                  </a:lnTo>
                  <a:lnTo>
                    <a:pt x="50" y="676"/>
                  </a:lnTo>
                  <a:lnTo>
                    <a:pt x="46" y="676"/>
                  </a:lnTo>
                  <a:lnTo>
                    <a:pt x="42" y="678"/>
                  </a:lnTo>
                  <a:lnTo>
                    <a:pt x="38" y="680"/>
                  </a:lnTo>
                  <a:lnTo>
                    <a:pt x="36" y="682"/>
                  </a:lnTo>
                  <a:lnTo>
                    <a:pt x="34" y="684"/>
                  </a:lnTo>
                  <a:lnTo>
                    <a:pt x="34" y="686"/>
                  </a:lnTo>
                  <a:lnTo>
                    <a:pt x="2" y="654"/>
                  </a:lnTo>
                  <a:lnTo>
                    <a:pt x="0" y="642"/>
                  </a:lnTo>
                  <a:lnTo>
                    <a:pt x="0" y="622"/>
                  </a:lnTo>
                  <a:lnTo>
                    <a:pt x="0" y="600"/>
                  </a:lnTo>
                  <a:lnTo>
                    <a:pt x="4" y="576"/>
                  </a:lnTo>
                  <a:lnTo>
                    <a:pt x="6" y="554"/>
                  </a:lnTo>
                  <a:lnTo>
                    <a:pt x="8" y="540"/>
                  </a:lnTo>
                  <a:lnTo>
                    <a:pt x="8" y="534"/>
                  </a:lnTo>
                  <a:lnTo>
                    <a:pt x="26" y="510"/>
                  </a:lnTo>
                  <a:lnTo>
                    <a:pt x="30" y="484"/>
                  </a:lnTo>
                  <a:lnTo>
                    <a:pt x="30" y="452"/>
                  </a:lnTo>
                  <a:lnTo>
                    <a:pt x="16" y="432"/>
                  </a:lnTo>
                  <a:lnTo>
                    <a:pt x="34" y="414"/>
                  </a:lnTo>
                  <a:lnTo>
                    <a:pt x="36" y="398"/>
                  </a:lnTo>
                  <a:lnTo>
                    <a:pt x="28" y="398"/>
                  </a:lnTo>
                  <a:lnTo>
                    <a:pt x="32" y="388"/>
                  </a:lnTo>
                  <a:lnTo>
                    <a:pt x="38" y="388"/>
                  </a:lnTo>
                  <a:lnTo>
                    <a:pt x="46" y="384"/>
                  </a:lnTo>
                  <a:lnTo>
                    <a:pt x="48" y="368"/>
                  </a:lnTo>
                  <a:lnTo>
                    <a:pt x="48" y="358"/>
                  </a:lnTo>
                  <a:lnTo>
                    <a:pt x="50" y="348"/>
                  </a:lnTo>
                  <a:lnTo>
                    <a:pt x="54" y="332"/>
                  </a:lnTo>
                  <a:lnTo>
                    <a:pt x="46" y="336"/>
                  </a:lnTo>
                  <a:lnTo>
                    <a:pt x="42" y="344"/>
                  </a:lnTo>
                  <a:lnTo>
                    <a:pt x="40" y="346"/>
                  </a:lnTo>
                  <a:lnTo>
                    <a:pt x="40" y="348"/>
                  </a:lnTo>
                  <a:lnTo>
                    <a:pt x="38" y="352"/>
                  </a:lnTo>
                  <a:lnTo>
                    <a:pt x="38" y="356"/>
                  </a:lnTo>
                  <a:lnTo>
                    <a:pt x="38" y="362"/>
                  </a:lnTo>
                  <a:lnTo>
                    <a:pt x="38" y="368"/>
                  </a:lnTo>
                  <a:lnTo>
                    <a:pt x="36" y="372"/>
                  </a:lnTo>
                  <a:lnTo>
                    <a:pt x="34" y="376"/>
                  </a:lnTo>
                  <a:lnTo>
                    <a:pt x="32" y="378"/>
                  </a:lnTo>
                  <a:lnTo>
                    <a:pt x="30" y="378"/>
                  </a:lnTo>
                  <a:lnTo>
                    <a:pt x="30" y="380"/>
                  </a:lnTo>
                  <a:lnTo>
                    <a:pt x="28" y="352"/>
                  </a:lnTo>
                  <a:lnTo>
                    <a:pt x="40" y="314"/>
                  </a:lnTo>
                  <a:lnTo>
                    <a:pt x="46" y="282"/>
                  </a:lnTo>
                  <a:lnTo>
                    <a:pt x="50" y="260"/>
                  </a:lnTo>
                  <a:lnTo>
                    <a:pt x="50" y="244"/>
                  </a:lnTo>
                  <a:lnTo>
                    <a:pt x="50" y="240"/>
                  </a:lnTo>
                  <a:lnTo>
                    <a:pt x="50" y="228"/>
                  </a:lnTo>
                  <a:lnTo>
                    <a:pt x="56" y="214"/>
                  </a:lnTo>
                  <a:lnTo>
                    <a:pt x="60" y="200"/>
                  </a:lnTo>
                  <a:lnTo>
                    <a:pt x="64" y="190"/>
                  </a:lnTo>
                  <a:lnTo>
                    <a:pt x="66" y="186"/>
                  </a:lnTo>
                  <a:lnTo>
                    <a:pt x="66" y="184"/>
                  </a:lnTo>
                  <a:lnTo>
                    <a:pt x="66" y="182"/>
                  </a:lnTo>
                  <a:lnTo>
                    <a:pt x="66" y="176"/>
                  </a:lnTo>
                  <a:lnTo>
                    <a:pt x="66" y="172"/>
                  </a:lnTo>
                  <a:lnTo>
                    <a:pt x="66" y="166"/>
                  </a:lnTo>
                  <a:lnTo>
                    <a:pt x="66" y="164"/>
                  </a:lnTo>
                  <a:lnTo>
                    <a:pt x="68" y="160"/>
                  </a:lnTo>
                  <a:lnTo>
                    <a:pt x="68" y="154"/>
                  </a:lnTo>
                  <a:lnTo>
                    <a:pt x="68" y="150"/>
                  </a:lnTo>
                  <a:lnTo>
                    <a:pt x="70" y="146"/>
                  </a:lnTo>
                  <a:lnTo>
                    <a:pt x="70" y="142"/>
                  </a:lnTo>
                  <a:lnTo>
                    <a:pt x="70" y="140"/>
                  </a:lnTo>
                  <a:lnTo>
                    <a:pt x="70" y="134"/>
                  </a:lnTo>
                  <a:lnTo>
                    <a:pt x="70" y="128"/>
                  </a:lnTo>
                  <a:lnTo>
                    <a:pt x="70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70" y="106"/>
                  </a:lnTo>
                  <a:lnTo>
                    <a:pt x="70" y="100"/>
                  </a:lnTo>
                  <a:lnTo>
                    <a:pt x="72" y="96"/>
                  </a:lnTo>
                  <a:lnTo>
                    <a:pt x="72" y="88"/>
                  </a:lnTo>
                  <a:lnTo>
                    <a:pt x="74" y="74"/>
                  </a:lnTo>
                  <a:lnTo>
                    <a:pt x="72" y="56"/>
                  </a:lnTo>
                  <a:lnTo>
                    <a:pt x="68" y="36"/>
                  </a:lnTo>
                  <a:lnTo>
                    <a:pt x="64" y="30"/>
                  </a:lnTo>
                  <a:lnTo>
                    <a:pt x="60" y="22"/>
                  </a:lnTo>
                  <a:lnTo>
                    <a:pt x="54" y="16"/>
                  </a:lnTo>
                  <a:lnTo>
                    <a:pt x="48" y="12"/>
                  </a:lnTo>
                  <a:lnTo>
                    <a:pt x="46" y="10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60" y="6"/>
                  </a:lnTo>
                  <a:lnTo>
                    <a:pt x="66" y="2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4" y="8"/>
                  </a:lnTo>
                  <a:lnTo>
                    <a:pt x="80" y="18"/>
                  </a:lnTo>
                  <a:lnTo>
                    <a:pt x="90" y="34"/>
                  </a:lnTo>
                  <a:lnTo>
                    <a:pt x="98" y="46"/>
                  </a:lnTo>
                  <a:lnTo>
                    <a:pt x="100" y="46"/>
                  </a:lnTo>
                  <a:lnTo>
                    <a:pt x="100" y="48"/>
                  </a:lnTo>
                  <a:lnTo>
                    <a:pt x="102" y="52"/>
                  </a:lnTo>
                  <a:lnTo>
                    <a:pt x="102" y="60"/>
                  </a:lnTo>
                  <a:lnTo>
                    <a:pt x="110" y="106"/>
                  </a:lnTo>
                  <a:lnTo>
                    <a:pt x="112" y="106"/>
                  </a:lnTo>
                  <a:lnTo>
                    <a:pt x="114" y="108"/>
                  </a:lnTo>
                  <a:lnTo>
                    <a:pt x="116" y="108"/>
                  </a:lnTo>
                  <a:lnTo>
                    <a:pt x="118" y="106"/>
                  </a:lnTo>
                  <a:lnTo>
                    <a:pt x="118" y="108"/>
                  </a:lnTo>
                  <a:lnTo>
                    <a:pt x="118" y="110"/>
                  </a:lnTo>
                  <a:lnTo>
                    <a:pt x="118" y="116"/>
                  </a:lnTo>
                  <a:lnTo>
                    <a:pt x="118" y="120"/>
                  </a:lnTo>
                  <a:lnTo>
                    <a:pt x="118" y="124"/>
                  </a:lnTo>
                  <a:lnTo>
                    <a:pt x="116" y="124"/>
                  </a:lnTo>
                  <a:lnTo>
                    <a:pt x="114" y="126"/>
                  </a:lnTo>
                  <a:lnTo>
                    <a:pt x="112" y="128"/>
                  </a:lnTo>
                  <a:lnTo>
                    <a:pt x="108" y="132"/>
                  </a:lnTo>
                  <a:lnTo>
                    <a:pt x="106" y="138"/>
                  </a:lnTo>
                  <a:lnTo>
                    <a:pt x="104" y="146"/>
                  </a:lnTo>
                  <a:lnTo>
                    <a:pt x="102" y="150"/>
                  </a:lnTo>
                  <a:lnTo>
                    <a:pt x="98" y="158"/>
                  </a:lnTo>
                  <a:lnTo>
                    <a:pt x="92" y="168"/>
                  </a:lnTo>
                  <a:lnTo>
                    <a:pt x="88" y="178"/>
                  </a:lnTo>
                  <a:lnTo>
                    <a:pt x="86" y="186"/>
                  </a:lnTo>
                  <a:lnTo>
                    <a:pt x="84" y="192"/>
                  </a:lnTo>
                  <a:lnTo>
                    <a:pt x="84" y="200"/>
                  </a:lnTo>
                  <a:lnTo>
                    <a:pt x="82" y="214"/>
                  </a:lnTo>
                  <a:lnTo>
                    <a:pt x="84" y="232"/>
                  </a:lnTo>
                  <a:lnTo>
                    <a:pt x="82" y="322"/>
                  </a:lnTo>
                  <a:lnTo>
                    <a:pt x="82" y="324"/>
                  </a:lnTo>
                  <a:lnTo>
                    <a:pt x="80" y="326"/>
                  </a:lnTo>
                  <a:lnTo>
                    <a:pt x="76" y="330"/>
                  </a:lnTo>
                  <a:lnTo>
                    <a:pt x="74" y="334"/>
                  </a:lnTo>
                  <a:lnTo>
                    <a:pt x="70" y="338"/>
                  </a:lnTo>
                  <a:lnTo>
                    <a:pt x="68" y="344"/>
                  </a:lnTo>
                  <a:lnTo>
                    <a:pt x="66" y="348"/>
                  </a:lnTo>
                  <a:lnTo>
                    <a:pt x="64" y="350"/>
                  </a:lnTo>
                  <a:lnTo>
                    <a:pt x="60" y="368"/>
                  </a:lnTo>
                  <a:lnTo>
                    <a:pt x="58" y="370"/>
                  </a:lnTo>
                  <a:lnTo>
                    <a:pt x="58" y="372"/>
                  </a:lnTo>
                  <a:lnTo>
                    <a:pt x="60" y="380"/>
                  </a:lnTo>
                  <a:lnTo>
                    <a:pt x="58" y="390"/>
                  </a:lnTo>
                  <a:lnTo>
                    <a:pt x="60" y="398"/>
                  </a:lnTo>
                  <a:lnTo>
                    <a:pt x="58" y="410"/>
                  </a:lnTo>
                  <a:lnTo>
                    <a:pt x="54" y="412"/>
                  </a:lnTo>
                  <a:lnTo>
                    <a:pt x="54" y="420"/>
                  </a:lnTo>
                  <a:lnTo>
                    <a:pt x="56" y="420"/>
                  </a:lnTo>
                  <a:lnTo>
                    <a:pt x="56" y="424"/>
                  </a:lnTo>
                  <a:lnTo>
                    <a:pt x="56" y="436"/>
                  </a:lnTo>
                  <a:lnTo>
                    <a:pt x="56" y="448"/>
                  </a:lnTo>
                  <a:lnTo>
                    <a:pt x="56" y="458"/>
                  </a:lnTo>
                  <a:lnTo>
                    <a:pt x="56" y="462"/>
                  </a:lnTo>
                  <a:lnTo>
                    <a:pt x="54" y="466"/>
                  </a:lnTo>
                  <a:lnTo>
                    <a:pt x="54" y="468"/>
                  </a:lnTo>
                  <a:lnTo>
                    <a:pt x="54" y="470"/>
                  </a:lnTo>
                  <a:lnTo>
                    <a:pt x="54" y="472"/>
                  </a:lnTo>
                  <a:lnTo>
                    <a:pt x="56" y="474"/>
                  </a:lnTo>
                  <a:lnTo>
                    <a:pt x="56" y="476"/>
                  </a:lnTo>
                  <a:lnTo>
                    <a:pt x="58" y="478"/>
                  </a:lnTo>
                  <a:lnTo>
                    <a:pt x="58" y="484"/>
                  </a:lnTo>
                  <a:lnTo>
                    <a:pt x="58" y="496"/>
                  </a:lnTo>
                  <a:lnTo>
                    <a:pt x="58" y="508"/>
                  </a:lnTo>
                  <a:lnTo>
                    <a:pt x="56" y="516"/>
                  </a:lnTo>
                  <a:lnTo>
                    <a:pt x="56" y="518"/>
                  </a:lnTo>
                  <a:lnTo>
                    <a:pt x="52" y="520"/>
                  </a:lnTo>
                  <a:lnTo>
                    <a:pt x="50" y="522"/>
                  </a:lnTo>
                  <a:lnTo>
                    <a:pt x="46" y="526"/>
                  </a:lnTo>
                  <a:lnTo>
                    <a:pt x="42" y="530"/>
                  </a:lnTo>
                  <a:lnTo>
                    <a:pt x="40" y="534"/>
                  </a:lnTo>
                  <a:lnTo>
                    <a:pt x="38" y="540"/>
                  </a:lnTo>
                  <a:lnTo>
                    <a:pt x="38" y="554"/>
                  </a:lnTo>
                  <a:lnTo>
                    <a:pt x="38" y="574"/>
                  </a:lnTo>
                  <a:lnTo>
                    <a:pt x="38" y="594"/>
                  </a:lnTo>
                  <a:lnTo>
                    <a:pt x="38" y="612"/>
                  </a:lnTo>
                  <a:lnTo>
                    <a:pt x="38" y="618"/>
                  </a:lnTo>
                  <a:lnTo>
                    <a:pt x="36" y="620"/>
                  </a:lnTo>
                  <a:lnTo>
                    <a:pt x="36" y="624"/>
                  </a:lnTo>
                  <a:lnTo>
                    <a:pt x="38" y="630"/>
                  </a:lnTo>
                  <a:lnTo>
                    <a:pt x="38" y="642"/>
                  </a:lnTo>
                  <a:lnTo>
                    <a:pt x="50" y="656"/>
                  </a:lnTo>
                  <a:lnTo>
                    <a:pt x="88" y="656"/>
                  </a:lnTo>
                  <a:lnTo>
                    <a:pt x="90" y="656"/>
                  </a:lnTo>
                  <a:lnTo>
                    <a:pt x="90" y="658"/>
                  </a:lnTo>
                  <a:lnTo>
                    <a:pt x="90" y="660"/>
                  </a:lnTo>
                  <a:lnTo>
                    <a:pt x="90" y="662"/>
                  </a:lnTo>
                  <a:lnTo>
                    <a:pt x="90" y="668"/>
                  </a:lnTo>
                  <a:lnTo>
                    <a:pt x="92" y="676"/>
                  </a:lnTo>
                  <a:lnTo>
                    <a:pt x="92" y="700"/>
                  </a:lnTo>
                  <a:lnTo>
                    <a:pt x="96" y="726"/>
                  </a:lnTo>
                  <a:lnTo>
                    <a:pt x="136" y="728"/>
                  </a:lnTo>
                  <a:lnTo>
                    <a:pt x="150" y="74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7" name="Freeform 148"/>
            <p:cNvSpPr>
              <a:spLocks/>
            </p:cNvSpPr>
            <p:nvPr/>
          </p:nvSpPr>
          <p:spPr bwMode="gray">
            <a:xfrm>
              <a:off x="4659" y="3404"/>
              <a:ext cx="110" cy="126"/>
            </a:xfrm>
            <a:custGeom>
              <a:avLst/>
              <a:gdLst>
                <a:gd name="T0" fmla="*/ 110 w 110"/>
                <a:gd name="T1" fmla="*/ 94 h 126"/>
                <a:gd name="T2" fmla="*/ 108 w 110"/>
                <a:gd name="T3" fmla="*/ 84 h 126"/>
                <a:gd name="T4" fmla="*/ 104 w 110"/>
                <a:gd name="T5" fmla="*/ 76 h 126"/>
                <a:gd name="T6" fmla="*/ 102 w 110"/>
                <a:gd name="T7" fmla="*/ 72 h 126"/>
                <a:gd name="T8" fmla="*/ 98 w 110"/>
                <a:gd name="T9" fmla="*/ 70 h 126"/>
                <a:gd name="T10" fmla="*/ 92 w 110"/>
                <a:gd name="T11" fmla="*/ 70 h 126"/>
                <a:gd name="T12" fmla="*/ 90 w 110"/>
                <a:gd name="T13" fmla="*/ 72 h 126"/>
                <a:gd name="T14" fmla="*/ 76 w 110"/>
                <a:gd name="T15" fmla="*/ 68 h 126"/>
                <a:gd name="T16" fmla="*/ 72 w 110"/>
                <a:gd name="T17" fmla="*/ 64 h 126"/>
                <a:gd name="T18" fmla="*/ 72 w 110"/>
                <a:gd name="T19" fmla="*/ 54 h 126"/>
                <a:gd name="T20" fmla="*/ 68 w 110"/>
                <a:gd name="T21" fmla="*/ 32 h 126"/>
                <a:gd name="T22" fmla="*/ 68 w 110"/>
                <a:gd name="T23" fmla="*/ 24 h 126"/>
                <a:gd name="T24" fmla="*/ 68 w 110"/>
                <a:gd name="T25" fmla="*/ 18 h 126"/>
                <a:gd name="T26" fmla="*/ 68 w 110"/>
                <a:gd name="T27" fmla="*/ 18 h 126"/>
                <a:gd name="T28" fmla="*/ 64 w 110"/>
                <a:gd name="T29" fmla="*/ 16 h 126"/>
                <a:gd name="T30" fmla="*/ 56 w 110"/>
                <a:gd name="T31" fmla="*/ 8 h 126"/>
                <a:gd name="T32" fmla="*/ 46 w 110"/>
                <a:gd name="T33" fmla="*/ 2 h 126"/>
                <a:gd name="T34" fmla="*/ 36 w 110"/>
                <a:gd name="T35" fmla="*/ 0 h 126"/>
                <a:gd name="T36" fmla="*/ 30 w 110"/>
                <a:gd name="T37" fmla="*/ 4 h 126"/>
                <a:gd name="T38" fmla="*/ 18 w 110"/>
                <a:gd name="T39" fmla="*/ 10 h 126"/>
                <a:gd name="T40" fmla="*/ 8 w 110"/>
                <a:gd name="T41" fmla="*/ 24 h 126"/>
                <a:gd name="T42" fmla="*/ 6 w 110"/>
                <a:gd name="T43" fmla="*/ 28 h 126"/>
                <a:gd name="T44" fmla="*/ 2 w 110"/>
                <a:gd name="T45" fmla="*/ 38 h 126"/>
                <a:gd name="T46" fmla="*/ 0 w 110"/>
                <a:gd name="T47" fmla="*/ 52 h 126"/>
                <a:gd name="T48" fmla="*/ 2 w 110"/>
                <a:gd name="T49" fmla="*/ 56 h 126"/>
                <a:gd name="T50" fmla="*/ 10 w 110"/>
                <a:gd name="T51" fmla="*/ 60 h 126"/>
                <a:gd name="T52" fmla="*/ 32 w 110"/>
                <a:gd name="T53" fmla="*/ 72 h 126"/>
                <a:gd name="T54" fmla="*/ 50 w 110"/>
                <a:gd name="T55" fmla="*/ 126 h 126"/>
                <a:gd name="T56" fmla="*/ 102 w 110"/>
                <a:gd name="T57" fmla="*/ 124 h 126"/>
                <a:gd name="T58" fmla="*/ 104 w 110"/>
                <a:gd name="T59" fmla="*/ 116 h 126"/>
                <a:gd name="T60" fmla="*/ 106 w 110"/>
                <a:gd name="T61" fmla="*/ 110 h 126"/>
                <a:gd name="T62" fmla="*/ 106 w 110"/>
                <a:gd name="T63" fmla="*/ 104 h 126"/>
                <a:gd name="T64" fmla="*/ 108 w 110"/>
                <a:gd name="T65" fmla="*/ 96 h 1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26"/>
                <a:gd name="T101" fmla="*/ 110 w 110"/>
                <a:gd name="T102" fmla="*/ 126 h 12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26">
                  <a:moveTo>
                    <a:pt x="108" y="96"/>
                  </a:moveTo>
                  <a:lnTo>
                    <a:pt x="110" y="94"/>
                  </a:lnTo>
                  <a:lnTo>
                    <a:pt x="108" y="90"/>
                  </a:lnTo>
                  <a:lnTo>
                    <a:pt x="108" y="84"/>
                  </a:lnTo>
                  <a:lnTo>
                    <a:pt x="106" y="80"/>
                  </a:lnTo>
                  <a:lnTo>
                    <a:pt x="104" y="76"/>
                  </a:lnTo>
                  <a:lnTo>
                    <a:pt x="102" y="72"/>
                  </a:lnTo>
                  <a:lnTo>
                    <a:pt x="100" y="70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2" y="70"/>
                  </a:lnTo>
                  <a:lnTo>
                    <a:pt x="90" y="70"/>
                  </a:lnTo>
                  <a:lnTo>
                    <a:pt x="90" y="72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4" y="66"/>
                  </a:lnTo>
                  <a:lnTo>
                    <a:pt x="72" y="64"/>
                  </a:lnTo>
                  <a:lnTo>
                    <a:pt x="72" y="54"/>
                  </a:lnTo>
                  <a:lnTo>
                    <a:pt x="70" y="42"/>
                  </a:lnTo>
                  <a:lnTo>
                    <a:pt x="68" y="32"/>
                  </a:lnTo>
                  <a:lnTo>
                    <a:pt x="68" y="28"/>
                  </a:lnTo>
                  <a:lnTo>
                    <a:pt x="68" y="24"/>
                  </a:lnTo>
                  <a:lnTo>
                    <a:pt x="68" y="20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4" y="16"/>
                  </a:lnTo>
                  <a:lnTo>
                    <a:pt x="60" y="12"/>
                  </a:lnTo>
                  <a:lnTo>
                    <a:pt x="56" y="8"/>
                  </a:lnTo>
                  <a:lnTo>
                    <a:pt x="52" y="6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4" y="6"/>
                  </a:lnTo>
                  <a:lnTo>
                    <a:pt x="18" y="10"/>
                  </a:lnTo>
                  <a:lnTo>
                    <a:pt x="12" y="16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2" y="38"/>
                  </a:lnTo>
                  <a:lnTo>
                    <a:pt x="0" y="46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6" y="58"/>
                  </a:lnTo>
                  <a:lnTo>
                    <a:pt x="10" y="60"/>
                  </a:lnTo>
                  <a:lnTo>
                    <a:pt x="26" y="66"/>
                  </a:lnTo>
                  <a:lnTo>
                    <a:pt x="32" y="72"/>
                  </a:lnTo>
                  <a:lnTo>
                    <a:pt x="66" y="90"/>
                  </a:lnTo>
                  <a:lnTo>
                    <a:pt x="50" y="126"/>
                  </a:lnTo>
                  <a:lnTo>
                    <a:pt x="102" y="126"/>
                  </a:lnTo>
                  <a:lnTo>
                    <a:pt x="102" y="124"/>
                  </a:lnTo>
                  <a:lnTo>
                    <a:pt x="102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6" y="110"/>
                  </a:lnTo>
                  <a:lnTo>
                    <a:pt x="106" y="108"/>
                  </a:lnTo>
                  <a:lnTo>
                    <a:pt x="106" y="104"/>
                  </a:lnTo>
                  <a:lnTo>
                    <a:pt x="108" y="98"/>
                  </a:lnTo>
                  <a:lnTo>
                    <a:pt x="108" y="9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8" name="Freeform 149"/>
            <p:cNvSpPr>
              <a:spLocks/>
            </p:cNvSpPr>
            <p:nvPr/>
          </p:nvSpPr>
          <p:spPr bwMode="gray">
            <a:xfrm>
              <a:off x="4335" y="2928"/>
              <a:ext cx="52" cy="70"/>
            </a:xfrm>
            <a:custGeom>
              <a:avLst/>
              <a:gdLst>
                <a:gd name="T0" fmla="*/ 50 w 52"/>
                <a:gd name="T1" fmla="*/ 64 h 70"/>
                <a:gd name="T2" fmla="*/ 46 w 52"/>
                <a:gd name="T3" fmla="*/ 60 h 70"/>
                <a:gd name="T4" fmla="*/ 44 w 52"/>
                <a:gd name="T5" fmla="*/ 54 h 70"/>
                <a:gd name="T6" fmla="*/ 46 w 52"/>
                <a:gd name="T7" fmla="*/ 46 h 70"/>
                <a:gd name="T8" fmla="*/ 48 w 52"/>
                <a:gd name="T9" fmla="*/ 42 h 70"/>
                <a:gd name="T10" fmla="*/ 48 w 52"/>
                <a:gd name="T11" fmla="*/ 36 h 70"/>
                <a:gd name="T12" fmla="*/ 48 w 52"/>
                <a:gd name="T13" fmla="*/ 32 h 70"/>
                <a:gd name="T14" fmla="*/ 50 w 52"/>
                <a:gd name="T15" fmla="*/ 20 h 70"/>
                <a:gd name="T16" fmla="*/ 52 w 52"/>
                <a:gd name="T17" fmla="*/ 10 h 70"/>
                <a:gd name="T18" fmla="*/ 52 w 52"/>
                <a:gd name="T19" fmla="*/ 6 h 70"/>
                <a:gd name="T20" fmla="*/ 52 w 52"/>
                <a:gd name="T21" fmla="*/ 0 h 70"/>
                <a:gd name="T22" fmla="*/ 48 w 52"/>
                <a:gd name="T23" fmla="*/ 0 h 70"/>
                <a:gd name="T24" fmla="*/ 44 w 52"/>
                <a:gd name="T25" fmla="*/ 0 h 70"/>
                <a:gd name="T26" fmla="*/ 40 w 52"/>
                <a:gd name="T27" fmla="*/ 2 h 70"/>
                <a:gd name="T28" fmla="*/ 36 w 52"/>
                <a:gd name="T29" fmla="*/ 0 h 70"/>
                <a:gd name="T30" fmla="*/ 34 w 52"/>
                <a:gd name="T31" fmla="*/ 2 h 70"/>
                <a:gd name="T32" fmla="*/ 30 w 52"/>
                <a:gd name="T33" fmla="*/ 10 h 70"/>
                <a:gd name="T34" fmla="*/ 28 w 52"/>
                <a:gd name="T35" fmla="*/ 14 h 70"/>
                <a:gd name="T36" fmla="*/ 24 w 52"/>
                <a:gd name="T37" fmla="*/ 20 h 70"/>
                <a:gd name="T38" fmla="*/ 20 w 52"/>
                <a:gd name="T39" fmla="*/ 22 h 70"/>
                <a:gd name="T40" fmla="*/ 16 w 52"/>
                <a:gd name="T41" fmla="*/ 24 h 70"/>
                <a:gd name="T42" fmla="*/ 14 w 52"/>
                <a:gd name="T43" fmla="*/ 28 h 70"/>
                <a:gd name="T44" fmla="*/ 14 w 52"/>
                <a:gd name="T45" fmla="*/ 32 h 70"/>
                <a:gd name="T46" fmla="*/ 10 w 52"/>
                <a:gd name="T47" fmla="*/ 36 h 70"/>
                <a:gd name="T48" fmla="*/ 8 w 52"/>
                <a:gd name="T49" fmla="*/ 38 h 70"/>
                <a:gd name="T50" fmla="*/ 6 w 52"/>
                <a:gd name="T51" fmla="*/ 40 h 70"/>
                <a:gd name="T52" fmla="*/ 6 w 52"/>
                <a:gd name="T53" fmla="*/ 42 h 70"/>
                <a:gd name="T54" fmla="*/ 4 w 52"/>
                <a:gd name="T55" fmla="*/ 44 h 70"/>
                <a:gd name="T56" fmla="*/ 2 w 52"/>
                <a:gd name="T57" fmla="*/ 44 h 70"/>
                <a:gd name="T58" fmla="*/ 0 w 52"/>
                <a:gd name="T59" fmla="*/ 42 h 70"/>
                <a:gd name="T60" fmla="*/ 0 w 52"/>
                <a:gd name="T61" fmla="*/ 44 h 70"/>
                <a:gd name="T62" fmla="*/ 8 w 52"/>
                <a:gd name="T63" fmla="*/ 52 h 70"/>
                <a:gd name="T64" fmla="*/ 12 w 52"/>
                <a:gd name="T65" fmla="*/ 60 h 70"/>
                <a:gd name="T66" fmla="*/ 16 w 52"/>
                <a:gd name="T67" fmla="*/ 64 h 70"/>
                <a:gd name="T68" fmla="*/ 20 w 52"/>
                <a:gd name="T69" fmla="*/ 62 h 70"/>
                <a:gd name="T70" fmla="*/ 26 w 52"/>
                <a:gd name="T71" fmla="*/ 66 h 70"/>
                <a:gd name="T72" fmla="*/ 30 w 52"/>
                <a:gd name="T73" fmla="*/ 66 h 70"/>
                <a:gd name="T74" fmla="*/ 36 w 52"/>
                <a:gd name="T75" fmla="*/ 66 h 70"/>
                <a:gd name="T76" fmla="*/ 40 w 52"/>
                <a:gd name="T77" fmla="*/ 66 h 70"/>
                <a:gd name="T78" fmla="*/ 44 w 52"/>
                <a:gd name="T79" fmla="*/ 68 h 70"/>
                <a:gd name="T80" fmla="*/ 48 w 52"/>
                <a:gd name="T81" fmla="*/ 70 h 70"/>
                <a:gd name="T82" fmla="*/ 50 w 52"/>
                <a:gd name="T83" fmla="*/ 70 h 70"/>
                <a:gd name="T84" fmla="*/ 52 w 52"/>
                <a:gd name="T85" fmla="*/ 70 h 7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2"/>
                <a:gd name="T130" fmla="*/ 0 h 70"/>
                <a:gd name="T131" fmla="*/ 52 w 52"/>
                <a:gd name="T132" fmla="*/ 70 h 7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2" h="70">
                  <a:moveTo>
                    <a:pt x="52" y="70"/>
                  </a:moveTo>
                  <a:lnTo>
                    <a:pt x="50" y="64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4" y="54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8" y="42"/>
                  </a:lnTo>
                  <a:lnTo>
                    <a:pt x="48" y="40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48" y="26"/>
                  </a:lnTo>
                  <a:lnTo>
                    <a:pt x="50" y="20"/>
                  </a:lnTo>
                  <a:lnTo>
                    <a:pt x="50" y="14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6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0" y="0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4"/>
                  </a:lnTo>
                  <a:lnTo>
                    <a:pt x="30" y="10"/>
                  </a:lnTo>
                  <a:lnTo>
                    <a:pt x="28" y="14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6" y="24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8" y="52"/>
                  </a:lnTo>
                  <a:lnTo>
                    <a:pt x="10" y="56"/>
                  </a:lnTo>
                  <a:lnTo>
                    <a:pt x="12" y="60"/>
                  </a:lnTo>
                  <a:lnTo>
                    <a:pt x="14" y="64"/>
                  </a:lnTo>
                  <a:lnTo>
                    <a:pt x="16" y="64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4"/>
                  </a:lnTo>
                  <a:lnTo>
                    <a:pt x="26" y="66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34" y="66"/>
                  </a:lnTo>
                  <a:lnTo>
                    <a:pt x="36" y="66"/>
                  </a:lnTo>
                  <a:lnTo>
                    <a:pt x="40" y="66"/>
                  </a:lnTo>
                  <a:lnTo>
                    <a:pt x="42" y="66"/>
                  </a:lnTo>
                  <a:lnTo>
                    <a:pt x="44" y="68"/>
                  </a:lnTo>
                  <a:lnTo>
                    <a:pt x="48" y="68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2" y="7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9" name="Freeform 150"/>
            <p:cNvSpPr>
              <a:spLocks/>
            </p:cNvSpPr>
            <p:nvPr/>
          </p:nvSpPr>
          <p:spPr bwMode="gray">
            <a:xfrm>
              <a:off x="4275" y="2880"/>
              <a:ext cx="60" cy="74"/>
            </a:xfrm>
            <a:custGeom>
              <a:avLst/>
              <a:gdLst>
                <a:gd name="T0" fmla="*/ 60 w 60"/>
                <a:gd name="T1" fmla="*/ 40 h 74"/>
                <a:gd name="T2" fmla="*/ 60 w 60"/>
                <a:gd name="T3" fmla="*/ 40 h 74"/>
                <a:gd name="T4" fmla="*/ 58 w 60"/>
                <a:gd name="T5" fmla="*/ 42 h 74"/>
                <a:gd name="T6" fmla="*/ 56 w 60"/>
                <a:gd name="T7" fmla="*/ 46 h 74"/>
                <a:gd name="T8" fmla="*/ 54 w 60"/>
                <a:gd name="T9" fmla="*/ 48 h 74"/>
                <a:gd name="T10" fmla="*/ 50 w 60"/>
                <a:gd name="T11" fmla="*/ 50 h 74"/>
                <a:gd name="T12" fmla="*/ 46 w 60"/>
                <a:gd name="T13" fmla="*/ 52 h 74"/>
                <a:gd name="T14" fmla="*/ 46 w 60"/>
                <a:gd name="T15" fmla="*/ 52 h 74"/>
                <a:gd name="T16" fmla="*/ 44 w 60"/>
                <a:gd name="T17" fmla="*/ 52 h 74"/>
                <a:gd name="T18" fmla="*/ 42 w 60"/>
                <a:gd name="T19" fmla="*/ 54 h 74"/>
                <a:gd name="T20" fmla="*/ 40 w 60"/>
                <a:gd name="T21" fmla="*/ 58 h 74"/>
                <a:gd name="T22" fmla="*/ 40 w 60"/>
                <a:gd name="T23" fmla="*/ 58 h 74"/>
                <a:gd name="T24" fmla="*/ 38 w 60"/>
                <a:gd name="T25" fmla="*/ 60 h 74"/>
                <a:gd name="T26" fmla="*/ 36 w 60"/>
                <a:gd name="T27" fmla="*/ 62 h 74"/>
                <a:gd name="T28" fmla="*/ 32 w 60"/>
                <a:gd name="T29" fmla="*/ 62 h 74"/>
                <a:gd name="T30" fmla="*/ 32 w 60"/>
                <a:gd name="T31" fmla="*/ 62 h 74"/>
                <a:gd name="T32" fmla="*/ 30 w 60"/>
                <a:gd name="T33" fmla="*/ 64 h 74"/>
                <a:gd name="T34" fmla="*/ 26 w 60"/>
                <a:gd name="T35" fmla="*/ 66 h 74"/>
                <a:gd name="T36" fmla="*/ 24 w 60"/>
                <a:gd name="T37" fmla="*/ 68 h 74"/>
                <a:gd name="T38" fmla="*/ 16 w 60"/>
                <a:gd name="T39" fmla="*/ 74 h 74"/>
                <a:gd name="T40" fmla="*/ 10 w 60"/>
                <a:gd name="T41" fmla="*/ 70 h 74"/>
                <a:gd name="T42" fmla="*/ 6 w 60"/>
                <a:gd name="T43" fmla="*/ 66 h 74"/>
                <a:gd name="T44" fmla="*/ 4 w 60"/>
                <a:gd name="T45" fmla="*/ 62 h 74"/>
                <a:gd name="T46" fmla="*/ 0 w 60"/>
                <a:gd name="T47" fmla="*/ 54 h 74"/>
                <a:gd name="T48" fmla="*/ 2 w 60"/>
                <a:gd name="T49" fmla="*/ 54 h 74"/>
                <a:gd name="T50" fmla="*/ 2 w 60"/>
                <a:gd name="T51" fmla="*/ 50 h 74"/>
                <a:gd name="T52" fmla="*/ 4 w 60"/>
                <a:gd name="T53" fmla="*/ 48 h 74"/>
                <a:gd name="T54" fmla="*/ 6 w 60"/>
                <a:gd name="T55" fmla="*/ 44 h 74"/>
                <a:gd name="T56" fmla="*/ 8 w 60"/>
                <a:gd name="T57" fmla="*/ 42 h 74"/>
                <a:gd name="T58" fmla="*/ 8 w 60"/>
                <a:gd name="T59" fmla="*/ 40 h 74"/>
                <a:gd name="T60" fmla="*/ 8 w 60"/>
                <a:gd name="T61" fmla="*/ 38 h 74"/>
                <a:gd name="T62" fmla="*/ 8 w 60"/>
                <a:gd name="T63" fmla="*/ 36 h 74"/>
                <a:gd name="T64" fmla="*/ 6 w 60"/>
                <a:gd name="T65" fmla="*/ 34 h 74"/>
                <a:gd name="T66" fmla="*/ 6 w 60"/>
                <a:gd name="T67" fmla="*/ 32 h 74"/>
                <a:gd name="T68" fmla="*/ 6 w 60"/>
                <a:gd name="T69" fmla="*/ 32 h 74"/>
                <a:gd name="T70" fmla="*/ 6 w 60"/>
                <a:gd name="T71" fmla="*/ 30 h 74"/>
                <a:gd name="T72" fmla="*/ 6 w 60"/>
                <a:gd name="T73" fmla="*/ 28 h 74"/>
                <a:gd name="T74" fmla="*/ 8 w 60"/>
                <a:gd name="T75" fmla="*/ 28 h 74"/>
                <a:gd name="T76" fmla="*/ 32 w 60"/>
                <a:gd name="T77" fmla="*/ 28 h 74"/>
                <a:gd name="T78" fmla="*/ 32 w 60"/>
                <a:gd name="T79" fmla="*/ 18 h 74"/>
                <a:gd name="T80" fmla="*/ 22 w 60"/>
                <a:gd name="T81" fmla="*/ 8 h 74"/>
                <a:gd name="T82" fmla="*/ 26 w 60"/>
                <a:gd name="T83" fmla="*/ 8 h 74"/>
                <a:gd name="T84" fmla="*/ 26 w 60"/>
                <a:gd name="T85" fmla="*/ 0 h 74"/>
                <a:gd name="T86" fmla="*/ 46 w 60"/>
                <a:gd name="T87" fmla="*/ 0 h 74"/>
                <a:gd name="T88" fmla="*/ 46 w 60"/>
                <a:gd name="T89" fmla="*/ 2 h 74"/>
                <a:gd name="T90" fmla="*/ 46 w 60"/>
                <a:gd name="T91" fmla="*/ 32 h 74"/>
                <a:gd name="T92" fmla="*/ 54 w 60"/>
                <a:gd name="T93" fmla="*/ 32 h 74"/>
                <a:gd name="T94" fmla="*/ 54 w 60"/>
                <a:gd name="T95" fmla="*/ 34 h 74"/>
                <a:gd name="T96" fmla="*/ 54 w 60"/>
                <a:gd name="T97" fmla="*/ 34 h 74"/>
                <a:gd name="T98" fmla="*/ 54 w 60"/>
                <a:gd name="T99" fmla="*/ 36 h 74"/>
                <a:gd name="T100" fmla="*/ 56 w 60"/>
                <a:gd name="T101" fmla="*/ 38 h 74"/>
                <a:gd name="T102" fmla="*/ 60 w 60"/>
                <a:gd name="T103" fmla="*/ 40 h 7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0"/>
                <a:gd name="T157" fmla="*/ 0 h 74"/>
                <a:gd name="T158" fmla="*/ 60 w 60"/>
                <a:gd name="T159" fmla="*/ 74 h 7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0" h="74">
                  <a:moveTo>
                    <a:pt x="60" y="40"/>
                  </a:moveTo>
                  <a:lnTo>
                    <a:pt x="60" y="40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4" y="48"/>
                  </a:lnTo>
                  <a:lnTo>
                    <a:pt x="50" y="50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2" y="54"/>
                  </a:lnTo>
                  <a:lnTo>
                    <a:pt x="40" y="58"/>
                  </a:lnTo>
                  <a:lnTo>
                    <a:pt x="38" y="60"/>
                  </a:lnTo>
                  <a:lnTo>
                    <a:pt x="36" y="62"/>
                  </a:lnTo>
                  <a:lnTo>
                    <a:pt x="32" y="62"/>
                  </a:lnTo>
                  <a:lnTo>
                    <a:pt x="30" y="64"/>
                  </a:lnTo>
                  <a:lnTo>
                    <a:pt x="26" y="66"/>
                  </a:lnTo>
                  <a:lnTo>
                    <a:pt x="24" y="68"/>
                  </a:lnTo>
                  <a:lnTo>
                    <a:pt x="16" y="74"/>
                  </a:lnTo>
                  <a:lnTo>
                    <a:pt x="10" y="70"/>
                  </a:lnTo>
                  <a:lnTo>
                    <a:pt x="6" y="66"/>
                  </a:lnTo>
                  <a:lnTo>
                    <a:pt x="4" y="62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32" y="28"/>
                  </a:lnTo>
                  <a:lnTo>
                    <a:pt x="32" y="18"/>
                  </a:lnTo>
                  <a:lnTo>
                    <a:pt x="22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6" y="32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6" y="38"/>
                  </a:lnTo>
                  <a:lnTo>
                    <a:pt x="60" y="4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50" name="Freeform 151"/>
            <p:cNvSpPr>
              <a:spLocks/>
            </p:cNvSpPr>
            <p:nvPr/>
          </p:nvSpPr>
          <p:spPr bwMode="gray">
            <a:xfrm>
              <a:off x="4321" y="2872"/>
              <a:ext cx="14" cy="40"/>
            </a:xfrm>
            <a:custGeom>
              <a:avLst/>
              <a:gdLst>
                <a:gd name="T0" fmla="*/ 14 w 14"/>
                <a:gd name="T1" fmla="*/ 0 h 40"/>
                <a:gd name="T2" fmla="*/ 14 w 14"/>
                <a:gd name="T3" fmla="*/ 0 h 40"/>
                <a:gd name="T4" fmla="*/ 12 w 14"/>
                <a:gd name="T5" fmla="*/ 0 h 40"/>
                <a:gd name="T6" fmla="*/ 10 w 14"/>
                <a:gd name="T7" fmla="*/ 0 h 40"/>
                <a:gd name="T8" fmla="*/ 10 w 14"/>
                <a:gd name="T9" fmla="*/ 2 h 40"/>
                <a:gd name="T10" fmla="*/ 8 w 14"/>
                <a:gd name="T11" fmla="*/ 2 h 40"/>
                <a:gd name="T12" fmla="*/ 6 w 14"/>
                <a:gd name="T13" fmla="*/ 4 h 40"/>
                <a:gd name="T14" fmla="*/ 6 w 14"/>
                <a:gd name="T15" fmla="*/ 4 h 40"/>
                <a:gd name="T16" fmla="*/ 4 w 14"/>
                <a:gd name="T17" fmla="*/ 6 h 40"/>
                <a:gd name="T18" fmla="*/ 2 w 14"/>
                <a:gd name="T19" fmla="*/ 4 h 40"/>
                <a:gd name="T20" fmla="*/ 0 w 14"/>
                <a:gd name="T21" fmla="*/ 4 h 40"/>
                <a:gd name="T22" fmla="*/ 0 w 14"/>
                <a:gd name="T23" fmla="*/ 6 h 40"/>
                <a:gd name="T24" fmla="*/ 0 w 14"/>
                <a:gd name="T25" fmla="*/ 8 h 40"/>
                <a:gd name="T26" fmla="*/ 0 w 14"/>
                <a:gd name="T27" fmla="*/ 8 h 40"/>
                <a:gd name="T28" fmla="*/ 0 w 14"/>
                <a:gd name="T29" fmla="*/ 40 h 40"/>
                <a:gd name="T30" fmla="*/ 8 w 14"/>
                <a:gd name="T31" fmla="*/ 40 h 40"/>
                <a:gd name="T32" fmla="*/ 8 w 14"/>
                <a:gd name="T33" fmla="*/ 40 h 40"/>
                <a:gd name="T34" fmla="*/ 8 w 14"/>
                <a:gd name="T35" fmla="*/ 38 h 40"/>
                <a:gd name="T36" fmla="*/ 10 w 14"/>
                <a:gd name="T37" fmla="*/ 36 h 40"/>
                <a:gd name="T38" fmla="*/ 12 w 14"/>
                <a:gd name="T39" fmla="*/ 34 h 40"/>
                <a:gd name="T40" fmla="*/ 12 w 14"/>
                <a:gd name="T41" fmla="*/ 32 h 40"/>
                <a:gd name="T42" fmla="*/ 12 w 14"/>
                <a:gd name="T43" fmla="*/ 30 h 40"/>
                <a:gd name="T44" fmla="*/ 12 w 14"/>
                <a:gd name="T45" fmla="*/ 28 h 40"/>
                <a:gd name="T46" fmla="*/ 10 w 14"/>
                <a:gd name="T47" fmla="*/ 24 h 40"/>
                <a:gd name="T48" fmla="*/ 10 w 14"/>
                <a:gd name="T49" fmla="*/ 18 h 40"/>
                <a:gd name="T50" fmla="*/ 10 w 14"/>
                <a:gd name="T51" fmla="*/ 14 h 40"/>
                <a:gd name="T52" fmla="*/ 10 w 14"/>
                <a:gd name="T53" fmla="*/ 12 h 40"/>
                <a:gd name="T54" fmla="*/ 12 w 14"/>
                <a:gd name="T55" fmla="*/ 10 h 40"/>
                <a:gd name="T56" fmla="*/ 12 w 14"/>
                <a:gd name="T57" fmla="*/ 8 h 40"/>
                <a:gd name="T58" fmla="*/ 14 w 14"/>
                <a:gd name="T59" fmla="*/ 4 h 40"/>
                <a:gd name="T60" fmla="*/ 14 w 14"/>
                <a:gd name="T61" fmla="*/ 0 h 4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4"/>
                <a:gd name="T94" fmla="*/ 0 h 40"/>
                <a:gd name="T95" fmla="*/ 14 w 14"/>
                <a:gd name="T96" fmla="*/ 40 h 4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4" h="40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4"/>
                  </a:lnTo>
                  <a:lnTo>
                    <a:pt x="10" y="18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4" y="4"/>
                  </a:lnTo>
                  <a:lnTo>
                    <a:pt x="14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51" name="Freeform 152"/>
            <p:cNvSpPr>
              <a:spLocks/>
            </p:cNvSpPr>
            <p:nvPr/>
          </p:nvSpPr>
          <p:spPr bwMode="gray">
            <a:xfrm>
              <a:off x="4349" y="2992"/>
              <a:ext cx="48" cy="40"/>
            </a:xfrm>
            <a:custGeom>
              <a:avLst/>
              <a:gdLst>
                <a:gd name="T0" fmla="*/ 48 w 48"/>
                <a:gd name="T1" fmla="*/ 16 h 40"/>
                <a:gd name="T2" fmla="*/ 46 w 48"/>
                <a:gd name="T3" fmla="*/ 14 h 40"/>
                <a:gd name="T4" fmla="*/ 42 w 48"/>
                <a:gd name="T5" fmla="*/ 12 h 40"/>
                <a:gd name="T6" fmla="*/ 40 w 48"/>
                <a:gd name="T7" fmla="*/ 8 h 40"/>
                <a:gd name="T8" fmla="*/ 38 w 48"/>
                <a:gd name="T9" fmla="*/ 6 h 40"/>
                <a:gd name="T10" fmla="*/ 36 w 48"/>
                <a:gd name="T11" fmla="*/ 6 h 40"/>
                <a:gd name="T12" fmla="*/ 34 w 48"/>
                <a:gd name="T13" fmla="*/ 6 h 40"/>
                <a:gd name="T14" fmla="*/ 30 w 48"/>
                <a:gd name="T15" fmla="*/ 4 h 40"/>
                <a:gd name="T16" fmla="*/ 26 w 48"/>
                <a:gd name="T17" fmla="*/ 2 h 40"/>
                <a:gd name="T18" fmla="*/ 22 w 48"/>
                <a:gd name="T19" fmla="*/ 2 h 40"/>
                <a:gd name="T20" fmla="*/ 16 w 48"/>
                <a:gd name="T21" fmla="*/ 2 h 40"/>
                <a:gd name="T22" fmla="*/ 12 w 48"/>
                <a:gd name="T23" fmla="*/ 2 h 40"/>
                <a:gd name="T24" fmla="*/ 6 w 48"/>
                <a:gd name="T25" fmla="*/ 0 h 40"/>
                <a:gd name="T26" fmla="*/ 2 w 48"/>
                <a:gd name="T27" fmla="*/ 0 h 40"/>
                <a:gd name="T28" fmla="*/ 2 w 48"/>
                <a:gd name="T29" fmla="*/ 2 h 40"/>
                <a:gd name="T30" fmla="*/ 2 w 48"/>
                <a:gd name="T31" fmla="*/ 6 h 40"/>
                <a:gd name="T32" fmla="*/ 2 w 48"/>
                <a:gd name="T33" fmla="*/ 10 h 40"/>
                <a:gd name="T34" fmla="*/ 2 w 48"/>
                <a:gd name="T35" fmla="*/ 16 h 40"/>
                <a:gd name="T36" fmla="*/ 8 w 48"/>
                <a:gd name="T37" fmla="*/ 24 h 40"/>
                <a:gd name="T38" fmla="*/ 8 w 48"/>
                <a:gd name="T39" fmla="*/ 20 h 40"/>
                <a:gd name="T40" fmla="*/ 6 w 48"/>
                <a:gd name="T41" fmla="*/ 18 h 40"/>
                <a:gd name="T42" fmla="*/ 8 w 48"/>
                <a:gd name="T43" fmla="*/ 16 h 40"/>
                <a:gd name="T44" fmla="*/ 14 w 48"/>
                <a:gd name="T45" fmla="*/ 20 h 40"/>
                <a:gd name="T46" fmla="*/ 24 w 48"/>
                <a:gd name="T47" fmla="*/ 30 h 40"/>
                <a:gd name="T48" fmla="*/ 22 w 48"/>
                <a:gd name="T49" fmla="*/ 32 h 40"/>
                <a:gd name="T50" fmla="*/ 24 w 48"/>
                <a:gd name="T51" fmla="*/ 36 h 40"/>
                <a:gd name="T52" fmla="*/ 24 w 48"/>
                <a:gd name="T53" fmla="*/ 36 h 40"/>
                <a:gd name="T54" fmla="*/ 26 w 48"/>
                <a:gd name="T55" fmla="*/ 34 h 40"/>
                <a:gd name="T56" fmla="*/ 26 w 48"/>
                <a:gd name="T57" fmla="*/ 34 h 40"/>
                <a:gd name="T58" fmla="*/ 28 w 48"/>
                <a:gd name="T59" fmla="*/ 34 h 40"/>
                <a:gd name="T60" fmla="*/ 28 w 48"/>
                <a:gd name="T61" fmla="*/ 36 h 40"/>
                <a:gd name="T62" fmla="*/ 32 w 48"/>
                <a:gd name="T63" fmla="*/ 40 h 40"/>
                <a:gd name="T64" fmla="*/ 36 w 48"/>
                <a:gd name="T65" fmla="*/ 38 h 40"/>
                <a:gd name="T66" fmla="*/ 40 w 48"/>
                <a:gd name="T67" fmla="*/ 32 h 40"/>
                <a:gd name="T68" fmla="*/ 40 w 48"/>
                <a:gd name="T69" fmla="*/ 28 h 40"/>
                <a:gd name="T70" fmla="*/ 44 w 48"/>
                <a:gd name="T71" fmla="*/ 22 h 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8"/>
                <a:gd name="T109" fmla="*/ 0 h 40"/>
                <a:gd name="T110" fmla="*/ 48 w 48"/>
                <a:gd name="T111" fmla="*/ 40 h 4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8" h="40">
                  <a:moveTo>
                    <a:pt x="48" y="16"/>
                  </a:moveTo>
                  <a:lnTo>
                    <a:pt x="48" y="16"/>
                  </a:lnTo>
                  <a:lnTo>
                    <a:pt x="46" y="14"/>
                  </a:lnTo>
                  <a:lnTo>
                    <a:pt x="44" y="14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40" y="8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8" y="24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10" y="18"/>
                  </a:lnTo>
                  <a:lnTo>
                    <a:pt x="14" y="20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2" y="32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8" y="34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2" y="40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8" y="1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52" name="Freeform 153"/>
            <p:cNvSpPr>
              <a:spLocks/>
            </p:cNvSpPr>
            <p:nvPr/>
          </p:nvSpPr>
          <p:spPr bwMode="gray">
            <a:xfrm>
              <a:off x="4383" y="3010"/>
              <a:ext cx="82" cy="30"/>
            </a:xfrm>
            <a:custGeom>
              <a:avLst/>
              <a:gdLst>
                <a:gd name="T0" fmla="*/ 12 w 82"/>
                <a:gd name="T1" fmla="*/ 6 h 30"/>
                <a:gd name="T2" fmla="*/ 8 w 82"/>
                <a:gd name="T3" fmla="*/ 10 h 30"/>
                <a:gd name="T4" fmla="*/ 6 w 82"/>
                <a:gd name="T5" fmla="*/ 14 h 30"/>
                <a:gd name="T6" fmla="*/ 2 w 82"/>
                <a:gd name="T7" fmla="*/ 20 h 30"/>
                <a:gd name="T8" fmla="*/ 0 w 82"/>
                <a:gd name="T9" fmla="*/ 20 h 30"/>
                <a:gd name="T10" fmla="*/ 6 w 82"/>
                <a:gd name="T11" fmla="*/ 22 h 30"/>
                <a:gd name="T12" fmla="*/ 10 w 82"/>
                <a:gd name="T13" fmla="*/ 20 h 30"/>
                <a:gd name="T14" fmla="*/ 16 w 82"/>
                <a:gd name="T15" fmla="*/ 20 h 30"/>
                <a:gd name="T16" fmla="*/ 28 w 82"/>
                <a:gd name="T17" fmla="*/ 18 h 30"/>
                <a:gd name="T18" fmla="*/ 32 w 82"/>
                <a:gd name="T19" fmla="*/ 18 h 30"/>
                <a:gd name="T20" fmla="*/ 40 w 82"/>
                <a:gd name="T21" fmla="*/ 20 h 30"/>
                <a:gd name="T22" fmla="*/ 42 w 82"/>
                <a:gd name="T23" fmla="*/ 22 h 30"/>
                <a:gd name="T24" fmla="*/ 46 w 82"/>
                <a:gd name="T25" fmla="*/ 26 h 30"/>
                <a:gd name="T26" fmla="*/ 50 w 82"/>
                <a:gd name="T27" fmla="*/ 28 h 30"/>
                <a:gd name="T28" fmla="*/ 56 w 82"/>
                <a:gd name="T29" fmla="*/ 28 h 30"/>
                <a:gd name="T30" fmla="*/ 56 w 82"/>
                <a:gd name="T31" fmla="*/ 26 h 30"/>
                <a:gd name="T32" fmla="*/ 56 w 82"/>
                <a:gd name="T33" fmla="*/ 26 h 30"/>
                <a:gd name="T34" fmla="*/ 54 w 82"/>
                <a:gd name="T35" fmla="*/ 24 h 30"/>
                <a:gd name="T36" fmla="*/ 52 w 82"/>
                <a:gd name="T37" fmla="*/ 22 h 30"/>
                <a:gd name="T38" fmla="*/ 54 w 82"/>
                <a:gd name="T39" fmla="*/ 20 h 30"/>
                <a:gd name="T40" fmla="*/ 60 w 82"/>
                <a:gd name="T41" fmla="*/ 18 h 30"/>
                <a:gd name="T42" fmla="*/ 62 w 82"/>
                <a:gd name="T43" fmla="*/ 14 h 30"/>
                <a:gd name="T44" fmla="*/ 64 w 82"/>
                <a:gd name="T45" fmla="*/ 12 h 30"/>
                <a:gd name="T46" fmla="*/ 68 w 82"/>
                <a:gd name="T47" fmla="*/ 12 h 30"/>
                <a:gd name="T48" fmla="*/ 72 w 82"/>
                <a:gd name="T49" fmla="*/ 12 h 30"/>
                <a:gd name="T50" fmla="*/ 76 w 82"/>
                <a:gd name="T51" fmla="*/ 14 h 30"/>
                <a:gd name="T52" fmla="*/ 80 w 82"/>
                <a:gd name="T53" fmla="*/ 18 h 30"/>
                <a:gd name="T54" fmla="*/ 82 w 82"/>
                <a:gd name="T55" fmla="*/ 14 h 30"/>
                <a:gd name="T56" fmla="*/ 80 w 82"/>
                <a:gd name="T57" fmla="*/ 10 h 30"/>
                <a:gd name="T58" fmla="*/ 78 w 82"/>
                <a:gd name="T59" fmla="*/ 6 h 30"/>
                <a:gd name="T60" fmla="*/ 70 w 82"/>
                <a:gd name="T61" fmla="*/ 4 h 30"/>
                <a:gd name="T62" fmla="*/ 66 w 82"/>
                <a:gd name="T63" fmla="*/ 4 h 30"/>
                <a:gd name="T64" fmla="*/ 62 w 82"/>
                <a:gd name="T65" fmla="*/ 4 h 30"/>
                <a:gd name="T66" fmla="*/ 50 w 82"/>
                <a:gd name="T67" fmla="*/ 8 h 30"/>
                <a:gd name="T68" fmla="*/ 44 w 82"/>
                <a:gd name="T69" fmla="*/ 10 h 30"/>
                <a:gd name="T70" fmla="*/ 40 w 82"/>
                <a:gd name="T71" fmla="*/ 10 h 30"/>
                <a:gd name="T72" fmla="*/ 34 w 82"/>
                <a:gd name="T73" fmla="*/ 8 h 30"/>
                <a:gd name="T74" fmla="*/ 32 w 82"/>
                <a:gd name="T75" fmla="*/ 8 h 30"/>
                <a:gd name="T76" fmla="*/ 30 w 82"/>
                <a:gd name="T77" fmla="*/ 6 h 30"/>
                <a:gd name="T78" fmla="*/ 16 w 82"/>
                <a:gd name="T79" fmla="*/ 0 h 3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2"/>
                <a:gd name="T121" fmla="*/ 0 h 30"/>
                <a:gd name="T122" fmla="*/ 82 w 82"/>
                <a:gd name="T123" fmla="*/ 30 h 3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2" h="30">
                  <a:moveTo>
                    <a:pt x="16" y="0"/>
                  </a:moveTo>
                  <a:lnTo>
                    <a:pt x="12" y="6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6" y="20"/>
                  </a:lnTo>
                  <a:lnTo>
                    <a:pt x="22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2" y="22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28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52" y="22"/>
                  </a:lnTo>
                  <a:lnTo>
                    <a:pt x="54" y="20"/>
                  </a:lnTo>
                  <a:lnTo>
                    <a:pt x="58" y="18"/>
                  </a:lnTo>
                  <a:lnTo>
                    <a:pt x="60" y="18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4" y="14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8" y="12"/>
                  </a:lnTo>
                  <a:lnTo>
                    <a:pt x="70" y="10"/>
                  </a:lnTo>
                  <a:lnTo>
                    <a:pt x="72" y="12"/>
                  </a:lnTo>
                  <a:lnTo>
                    <a:pt x="76" y="14"/>
                  </a:lnTo>
                  <a:lnTo>
                    <a:pt x="78" y="16"/>
                  </a:lnTo>
                  <a:lnTo>
                    <a:pt x="80" y="18"/>
                  </a:lnTo>
                  <a:lnTo>
                    <a:pt x="82" y="14"/>
                  </a:lnTo>
                  <a:lnTo>
                    <a:pt x="80" y="12"/>
                  </a:lnTo>
                  <a:lnTo>
                    <a:pt x="80" y="10"/>
                  </a:lnTo>
                  <a:lnTo>
                    <a:pt x="82" y="8"/>
                  </a:lnTo>
                  <a:lnTo>
                    <a:pt x="78" y="6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8" y="4"/>
                  </a:lnTo>
                  <a:lnTo>
                    <a:pt x="66" y="4"/>
                  </a:lnTo>
                  <a:lnTo>
                    <a:pt x="64" y="4"/>
                  </a:lnTo>
                  <a:lnTo>
                    <a:pt x="62" y="4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8"/>
                  </a:lnTo>
                  <a:lnTo>
                    <a:pt x="44" y="10"/>
                  </a:lnTo>
                  <a:lnTo>
                    <a:pt x="42" y="10"/>
                  </a:lnTo>
                  <a:lnTo>
                    <a:pt x="40" y="10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6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53" name="Freeform 154"/>
            <p:cNvSpPr>
              <a:spLocks/>
            </p:cNvSpPr>
            <p:nvPr/>
          </p:nvSpPr>
          <p:spPr bwMode="gray">
            <a:xfrm>
              <a:off x="3961" y="2686"/>
              <a:ext cx="386" cy="248"/>
            </a:xfrm>
            <a:custGeom>
              <a:avLst/>
              <a:gdLst>
                <a:gd name="T0" fmla="*/ 380 w 386"/>
                <a:gd name="T1" fmla="*/ 178 h 248"/>
                <a:gd name="T2" fmla="*/ 384 w 386"/>
                <a:gd name="T3" fmla="*/ 170 h 248"/>
                <a:gd name="T4" fmla="*/ 386 w 386"/>
                <a:gd name="T5" fmla="*/ 164 h 248"/>
                <a:gd name="T6" fmla="*/ 374 w 386"/>
                <a:gd name="T7" fmla="*/ 162 h 248"/>
                <a:gd name="T8" fmla="*/ 356 w 386"/>
                <a:gd name="T9" fmla="*/ 162 h 248"/>
                <a:gd name="T10" fmla="*/ 346 w 386"/>
                <a:gd name="T11" fmla="*/ 166 h 248"/>
                <a:gd name="T12" fmla="*/ 340 w 386"/>
                <a:gd name="T13" fmla="*/ 164 h 248"/>
                <a:gd name="T14" fmla="*/ 334 w 386"/>
                <a:gd name="T15" fmla="*/ 170 h 248"/>
                <a:gd name="T16" fmla="*/ 332 w 386"/>
                <a:gd name="T17" fmla="*/ 184 h 248"/>
                <a:gd name="T18" fmla="*/ 326 w 386"/>
                <a:gd name="T19" fmla="*/ 192 h 248"/>
                <a:gd name="T20" fmla="*/ 314 w 386"/>
                <a:gd name="T21" fmla="*/ 196 h 248"/>
                <a:gd name="T22" fmla="*/ 302 w 386"/>
                <a:gd name="T23" fmla="*/ 198 h 248"/>
                <a:gd name="T24" fmla="*/ 268 w 386"/>
                <a:gd name="T25" fmla="*/ 190 h 248"/>
                <a:gd name="T26" fmla="*/ 258 w 386"/>
                <a:gd name="T27" fmla="*/ 184 h 248"/>
                <a:gd name="T28" fmla="*/ 254 w 386"/>
                <a:gd name="T29" fmla="*/ 162 h 248"/>
                <a:gd name="T30" fmla="*/ 244 w 386"/>
                <a:gd name="T31" fmla="*/ 136 h 248"/>
                <a:gd name="T32" fmla="*/ 244 w 386"/>
                <a:gd name="T33" fmla="*/ 116 h 248"/>
                <a:gd name="T34" fmla="*/ 232 w 386"/>
                <a:gd name="T35" fmla="*/ 90 h 248"/>
                <a:gd name="T36" fmla="*/ 208 w 386"/>
                <a:gd name="T37" fmla="*/ 62 h 248"/>
                <a:gd name="T38" fmla="*/ 194 w 386"/>
                <a:gd name="T39" fmla="*/ 50 h 248"/>
                <a:gd name="T40" fmla="*/ 184 w 386"/>
                <a:gd name="T41" fmla="*/ 54 h 248"/>
                <a:gd name="T42" fmla="*/ 164 w 386"/>
                <a:gd name="T43" fmla="*/ 48 h 248"/>
                <a:gd name="T44" fmla="*/ 142 w 386"/>
                <a:gd name="T45" fmla="*/ 12 h 248"/>
                <a:gd name="T46" fmla="*/ 126 w 386"/>
                <a:gd name="T47" fmla="*/ 10 h 248"/>
                <a:gd name="T48" fmla="*/ 100 w 386"/>
                <a:gd name="T49" fmla="*/ 20 h 248"/>
                <a:gd name="T50" fmla="*/ 54 w 386"/>
                <a:gd name="T51" fmla="*/ 14 h 248"/>
                <a:gd name="T52" fmla="*/ 26 w 386"/>
                <a:gd name="T53" fmla="*/ 0 h 248"/>
                <a:gd name="T54" fmla="*/ 6 w 386"/>
                <a:gd name="T55" fmla="*/ 22 h 248"/>
                <a:gd name="T56" fmla="*/ 22 w 386"/>
                <a:gd name="T57" fmla="*/ 58 h 248"/>
                <a:gd name="T58" fmla="*/ 30 w 386"/>
                <a:gd name="T59" fmla="*/ 80 h 248"/>
                <a:gd name="T60" fmla="*/ 44 w 386"/>
                <a:gd name="T61" fmla="*/ 88 h 248"/>
                <a:gd name="T62" fmla="*/ 58 w 386"/>
                <a:gd name="T63" fmla="*/ 108 h 248"/>
                <a:gd name="T64" fmla="*/ 82 w 386"/>
                <a:gd name="T65" fmla="*/ 142 h 248"/>
                <a:gd name="T66" fmla="*/ 94 w 386"/>
                <a:gd name="T67" fmla="*/ 148 h 248"/>
                <a:gd name="T68" fmla="*/ 94 w 386"/>
                <a:gd name="T69" fmla="*/ 140 h 248"/>
                <a:gd name="T70" fmla="*/ 80 w 386"/>
                <a:gd name="T71" fmla="*/ 116 h 248"/>
                <a:gd name="T72" fmla="*/ 52 w 386"/>
                <a:gd name="T73" fmla="*/ 72 h 248"/>
                <a:gd name="T74" fmla="*/ 30 w 386"/>
                <a:gd name="T75" fmla="*/ 24 h 248"/>
                <a:gd name="T76" fmla="*/ 30 w 386"/>
                <a:gd name="T77" fmla="*/ 16 h 248"/>
                <a:gd name="T78" fmla="*/ 42 w 386"/>
                <a:gd name="T79" fmla="*/ 18 h 248"/>
                <a:gd name="T80" fmla="*/ 68 w 386"/>
                <a:gd name="T81" fmla="*/ 66 h 248"/>
                <a:gd name="T82" fmla="*/ 84 w 386"/>
                <a:gd name="T83" fmla="*/ 80 h 248"/>
                <a:gd name="T84" fmla="*/ 96 w 386"/>
                <a:gd name="T85" fmla="*/ 90 h 248"/>
                <a:gd name="T86" fmla="*/ 116 w 386"/>
                <a:gd name="T87" fmla="*/ 116 h 248"/>
                <a:gd name="T88" fmla="*/ 142 w 386"/>
                <a:gd name="T89" fmla="*/ 148 h 248"/>
                <a:gd name="T90" fmla="*/ 150 w 386"/>
                <a:gd name="T91" fmla="*/ 198 h 248"/>
                <a:gd name="T92" fmla="*/ 174 w 386"/>
                <a:gd name="T93" fmla="*/ 204 h 248"/>
                <a:gd name="T94" fmla="*/ 226 w 386"/>
                <a:gd name="T95" fmla="*/ 224 h 248"/>
                <a:gd name="T96" fmla="*/ 272 w 386"/>
                <a:gd name="T97" fmla="*/ 240 h 248"/>
                <a:gd name="T98" fmla="*/ 304 w 386"/>
                <a:gd name="T99" fmla="*/ 240 h 248"/>
                <a:gd name="T100" fmla="*/ 314 w 386"/>
                <a:gd name="T101" fmla="*/ 244 h 248"/>
                <a:gd name="T102" fmla="*/ 318 w 386"/>
                <a:gd name="T103" fmla="*/ 242 h 248"/>
                <a:gd name="T104" fmla="*/ 322 w 386"/>
                <a:gd name="T105" fmla="*/ 232 h 248"/>
                <a:gd name="T106" fmla="*/ 320 w 386"/>
                <a:gd name="T107" fmla="*/ 226 h 248"/>
                <a:gd name="T108" fmla="*/ 346 w 386"/>
                <a:gd name="T109" fmla="*/ 222 h 248"/>
                <a:gd name="T110" fmla="*/ 340 w 386"/>
                <a:gd name="T111" fmla="*/ 194 h 248"/>
                <a:gd name="T112" fmla="*/ 360 w 386"/>
                <a:gd name="T113" fmla="*/ 190 h 248"/>
                <a:gd name="T114" fmla="*/ 366 w 386"/>
                <a:gd name="T115" fmla="*/ 190 h 248"/>
                <a:gd name="T116" fmla="*/ 374 w 386"/>
                <a:gd name="T117" fmla="*/ 186 h 24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86"/>
                <a:gd name="T178" fmla="*/ 0 h 248"/>
                <a:gd name="T179" fmla="*/ 386 w 386"/>
                <a:gd name="T180" fmla="*/ 248 h 24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86" h="248">
                  <a:moveTo>
                    <a:pt x="374" y="186"/>
                  </a:moveTo>
                  <a:lnTo>
                    <a:pt x="378" y="182"/>
                  </a:lnTo>
                  <a:lnTo>
                    <a:pt x="378" y="178"/>
                  </a:lnTo>
                  <a:lnTo>
                    <a:pt x="380" y="178"/>
                  </a:lnTo>
                  <a:lnTo>
                    <a:pt x="382" y="174"/>
                  </a:lnTo>
                  <a:lnTo>
                    <a:pt x="382" y="172"/>
                  </a:lnTo>
                  <a:lnTo>
                    <a:pt x="384" y="172"/>
                  </a:lnTo>
                  <a:lnTo>
                    <a:pt x="384" y="170"/>
                  </a:lnTo>
                  <a:lnTo>
                    <a:pt x="386" y="168"/>
                  </a:lnTo>
                  <a:lnTo>
                    <a:pt x="386" y="166"/>
                  </a:lnTo>
                  <a:lnTo>
                    <a:pt x="386" y="164"/>
                  </a:lnTo>
                  <a:lnTo>
                    <a:pt x="384" y="164"/>
                  </a:lnTo>
                  <a:lnTo>
                    <a:pt x="382" y="162"/>
                  </a:lnTo>
                  <a:lnTo>
                    <a:pt x="376" y="162"/>
                  </a:lnTo>
                  <a:lnTo>
                    <a:pt x="374" y="162"/>
                  </a:lnTo>
                  <a:lnTo>
                    <a:pt x="372" y="162"/>
                  </a:lnTo>
                  <a:lnTo>
                    <a:pt x="366" y="162"/>
                  </a:lnTo>
                  <a:lnTo>
                    <a:pt x="362" y="162"/>
                  </a:lnTo>
                  <a:lnTo>
                    <a:pt x="356" y="162"/>
                  </a:lnTo>
                  <a:lnTo>
                    <a:pt x="352" y="164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6" y="166"/>
                  </a:lnTo>
                  <a:lnTo>
                    <a:pt x="342" y="164"/>
                  </a:lnTo>
                  <a:lnTo>
                    <a:pt x="340" y="164"/>
                  </a:lnTo>
                  <a:lnTo>
                    <a:pt x="338" y="164"/>
                  </a:lnTo>
                  <a:lnTo>
                    <a:pt x="336" y="166"/>
                  </a:lnTo>
                  <a:lnTo>
                    <a:pt x="334" y="170"/>
                  </a:lnTo>
                  <a:lnTo>
                    <a:pt x="334" y="174"/>
                  </a:lnTo>
                  <a:lnTo>
                    <a:pt x="332" y="178"/>
                  </a:lnTo>
                  <a:lnTo>
                    <a:pt x="332" y="182"/>
                  </a:lnTo>
                  <a:lnTo>
                    <a:pt x="332" y="184"/>
                  </a:lnTo>
                  <a:lnTo>
                    <a:pt x="332" y="186"/>
                  </a:lnTo>
                  <a:lnTo>
                    <a:pt x="332" y="188"/>
                  </a:lnTo>
                  <a:lnTo>
                    <a:pt x="328" y="190"/>
                  </a:lnTo>
                  <a:lnTo>
                    <a:pt x="326" y="192"/>
                  </a:lnTo>
                  <a:lnTo>
                    <a:pt x="324" y="192"/>
                  </a:lnTo>
                  <a:lnTo>
                    <a:pt x="322" y="192"/>
                  </a:lnTo>
                  <a:lnTo>
                    <a:pt x="318" y="194"/>
                  </a:lnTo>
                  <a:lnTo>
                    <a:pt x="314" y="196"/>
                  </a:lnTo>
                  <a:lnTo>
                    <a:pt x="312" y="196"/>
                  </a:lnTo>
                  <a:lnTo>
                    <a:pt x="308" y="198"/>
                  </a:lnTo>
                  <a:lnTo>
                    <a:pt x="302" y="198"/>
                  </a:lnTo>
                  <a:lnTo>
                    <a:pt x="294" y="198"/>
                  </a:lnTo>
                  <a:lnTo>
                    <a:pt x="284" y="196"/>
                  </a:lnTo>
                  <a:lnTo>
                    <a:pt x="276" y="194"/>
                  </a:lnTo>
                  <a:lnTo>
                    <a:pt x="268" y="190"/>
                  </a:lnTo>
                  <a:lnTo>
                    <a:pt x="262" y="188"/>
                  </a:lnTo>
                  <a:lnTo>
                    <a:pt x="262" y="186"/>
                  </a:lnTo>
                  <a:lnTo>
                    <a:pt x="260" y="186"/>
                  </a:lnTo>
                  <a:lnTo>
                    <a:pt x="258" y="184"/>
                  </a:lnTo>
                  <a:lnTo>
                    <a:pt x="256" y="180"/>
                  </a:lnTo>
                  <a:lnTo>
                    <a:pt x="256" y="176"/>
                  </a:lnTo>
                  <a:lnTo>
                    <a:pt x="254" y="172"/>
                  </a:lnTo>
                  <a:lnTo>
                    <a:pt x="254" y="162"/>
                  </a:lnTo>
                  <a:lnTo>
                    <a:pt x="250" y="152"/>
                  </a:lnTo>
                  <a:lnTo>
                    <a:pt x="244" y="142"/>
                  </a:lnTo>
                  <a:lnTo>
                    <a:pt x="244" y="140"/>
                  </a:lnTo>
                  <a:lnTo>
                    <a:pt x="244" y="136"/>
                  </a:lnTo>
                  <a:lnTo>
                    <a:pt x="244" y="132"/>
                  </a:lnTo>
                  <a:lnTo>
                    <a:pt x="242" y="126"/>
                  </a:lnTo>
                  <a:lnTo>
                    <a:pt x="242" y="122"/>
                  </a:lnTo>
                  <a:lnTo>
                    <a:pt x="244" y="116"/>
                  </a:lnTo>
                  <a:lnTo>
                    <a:pt x="244" y="112"/>
                  </a:lnTo>
                  <a:lnTo>
                    <a:pt x="242" y="96"/>
                  </a:lnTo>
                  <a:lnTo>
                    <a:pt x="240" y="96"/>
                  </a:lnTo>
                  <a:lnTo>
                    <a:pt x="232" y="90"/>
                  </a:lnTo>
                  <a:lnTo>
                    <a:pt x="222" y="80"/>
                  </a:lnTo>
                  <a:lnTo>
                    <a:pt x="210" y="64"/>
                  </a:lnTo>
                  <a:lnTo>
                    <a:pt x="208" y="62"/>
                  </a:lnTo>
                  <a:lnTo>
                    <a:pt x="206" y="58"/>
                  </a:lnTo>
                  <a:lnTo>
                    <a:pt x="202" y="56"/>
                  </a:lnTo>
                  <a:lnTo>
                    <a:pt x="198" y="52"/>
                  </a:lnTo>
                  <a:lnTo>
                    <a:pt x="194" y="50"/>
                  </a:lnTo>
                  <a:lnTo>
                    <a:pt x="190" y="50"/>
                  </a:lnTo>
                  <a:lnTo>
                    <a:pt x="188" y="52"/>
                  </a:lnTo>
                  <a:lnTo>
                    <a:pt x="186" y="52"/>
                  </a:lnTo>
                  <a:lnTo>
                    <a:pt x="184" y="54"/>
                  </a:lnTo>
                  <a:lnTo>
                    <a:pt x="180" y="54"/>
                  </a:lnTo>
                  <a:lnTo>
                    <a:pt x="174" y="54"/>
                  </a:lnTo>
                  <a:lnTo>
                    <a:pt x="168" y="50"/>
                  </a:lnTo>
                  <a:lnTo>
                    <a:pt x="164" y="48"/>
                  </a:lnTo>
                  <a:lnTo>
                    <a:pt x="156" y="42"/>
                  </a:lnTo>
                  <a:lnTo>
                    <a:pt x="148" y="30"/>
                  </a:lnTo>
                  <a:lnTo>
                    <a:pt x="144" y="14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6" y="10"/>
                  </a:lnTo>
                  <a:lnTo>
                    <a:pt x="130" y="10"/>
                  </a:lnTo>
                  <a:lnTo>
                    <a:pt x="126" y="10"/>
                  </a:lnTo>
                  <a:lnTo>
                    <a:pt x="120" y="10"/>
                  </a:lnTo>
                  <a:lnTo>
                    <a:pt x="116" y="14"/>
                  </a:lnTo>
                  <a:lnTo>
                    <a:pt x="112" y="16"/>
                  </a:lnTo>
                  <a:lnTo>
                    <a:pt x="100" y="20"/>
                  </a:lnTo>
                  <a:lnTo>
                    <a:pt x="82" y="20"/>
                  </a:lnTo>
                  <a:lnTo>
                    <a:pt x="78" y="20"/>
                  </a:lnTo>
                  <a:lnTo>
                    <a:pt x="68" y="18"/>
                  </a:lnTo>
                  <a:lnTo>
                    <a:pt x="54" y="14"/>
                  </a:lnTo>
                  <a:lnTo>
                    <a:pt x="42" y="10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14" y="2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22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22" y="58"/>
                  </a:lnTo>
                  <a:lnTo>
                    <a:pt x="24" y="62"/>
                  </a:lnTo>
                  <a:lnTo>
                    <a:pt x="26" y="68"/>
                  </a:lnTo>
                  <a:lnTo>
                    <a:pt x="28" y="74"/>
                  </a:lnTo>
                  <a:lnTo>
                    <a:pt x="30" y="80"/>
                  </a:lnTo>
                  <a:lnTo>
                    <a:pt x="32" y="82"/>
                  </a:lnTo>
                  <a:lnTo>
                    <a:pt x="34" y="82"/>
                  </a:lnTo>
                  <a:lnTo>
                    <a:pt x="38" y="84"/>
                  </a:lnTo>
                  <a:lnTo>
                    <a:pt x="44" y="88"/>
                  </a:lnTo>
                  <a:lnTo>
                    <a:pt x="48" y="92"/>
                  </a:lnTo>
                  <a:lnTo>
                    <a:pt x="52" y="98"/>
                  </a:lnTo>
                  <a:lnTo>
                    <a:pt x="56" y="106"/>
                  </a:lnTo>
                  <a:lnTo>
                    <a:pt x="58" y="108"/>
                  </a:lnTo>
                  <a:lnTo>
                    <a:pt x="62" y="118"/>
                  </a:lnTo>
                  <a:lnTo>
                    <a:pt x="68" y="128"/>
                  </a:lnTo>
                  <a:lnTo>
                    <a:pt x="76" y="136"/>
                  </a:lnTo>
                  <a:lnTo>
                    <a:pt x="82" y="142"/>
                  </a:lnTo>
                  <a:lnTo>
                    <a:pt x="84" y="144"/>
                  </a:lnTo>
                  <a:lnTo>
                    <a:pt x="88" y="146"/>
                  </a:lnTo>
                  <a:lnTo>
                    <a:pt x="92" y="148"/>
                  </a:lnTo>
                  <a:lnTo>
                    <a:pt x="94" y="148"/>
                  </a:lnTo>
                  <a:lnTo>
                    <a:pt x="96" y="148"/>
                  </a:lnTo>
                  <a:lnTo>
                    <a:pt x="98" y="148"/>
                  </a:lnTo>
                  <a:lnTo>
                    <a:pt x="98" y="144"/>
                  </a:lnTo>
                  <a:lnTo>
                    <a:pt x="94" y="140"/>
                  </a:lnTo>
                  <a:lnTo>
                    <a:pt x="90" y="134"/>
                  </a:lnTo>
                  <a:lnTo>
                    <a:pt x="86" y="126"/>
                  </a:lnTo>
                  <a:lnTo>
                    <a:pt x="82" y="120"/>
                  </a:lnTo>
                  <a:lnTo>
                    <a:pt x="80" y="116"/>
                  </a:lnTo>
                  <a:lnTo>
                    <a:pt x="74" y="108"/>
                  </a:lnTo>
                  <a:lnTo>
                    <a:pt x="68" y="94"/>
                  </a:lnTo>
                  <a:lnTo>
                    <a:pt x="62" y="82"/>
                  </a:lnTo>
                  <a:lnTo>
                    <a:pt x="52" y="72"/>
                  </a:lnTo>
                  <a:lnTo>
                    <a:pt x="42" y="58"/>
                  </a:lnTo>
                  <a:lnTo>
                    <a:pt x="34" y="42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30" y="20"/>
                  </a:lnTo>
                  <a:lnTo>
                    <a:pt x="30" y="18"/>
                  </a:lnTo>
                  <a:lnTo>
                    <a:pt x="30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8" y="16"/>
                  </a:lnTo>
                  <a:lnTo>
                    <a:pt x="42" y="18"/>
                  </a:lnTo>
                  <a:lnTo>
                    <a:pt x="44" y="24"/>
                  </a:lnTo>
                  <a:lnTo>
                    <a:pt x="50" y="36"/>
                  </a:lnTo>
                  <a:lnTo>
                    <a:pt x="58" y="52"/>
                  </a:lnTo>
                  <a:lnTo>
                    <a:pt x="68" y="66"/>
                  </a:lnTo>
                  <a:lnTo>
                    <a:pt x="78" y="78"/>
                  </a:lnTo>
                  <a:lnTo>
                    <a:pt x="80" y="78"/>
                  </a:lnTo>
                  <a:lnTo>
                    <a:pt x="84" y="80"/>
                  </a:lnTo>
                  <a:lnTo>
                    <a:pt x="88" y="80"/>
                  </a:lnTo>
                  <a:lnTo>
                    <a:pt x="92" y="84"/>
                  </a:lnTo>
                  <a:lnTo>
                    <a:pt x="94" y="86"/>
                  </a:lnTo>
                  <a:lnTo>
                    <a:pt x="96" y="90"/>
                  </a:lnTo>
                  <a:lnTo>
                    <a:pt x="98" y="96"/>
                  </a:lnTo>
                  <a:lnTo>
                    <a:pt x="100" y="98"/>
                  </a:lnTo>
                  <a:lnTo>
                    <a:pt x="106" y="106"/>
                  </a:lnTo>
                  <a:lnTo>
                    <a:pt x="116" y="116"/>
                  </a:lnTo>
                  <a:lnTo>
                    <a:pt x="124" y="126"/>
                  </a:lnTo>
                  <a:lnTo>
                    <a:pt x="134" y="136"/>
                  </a:lnTo>
                  <a:lnTo>
                    <a:pt x="140" y="142"/>
                  </a:lnTo>
                  <a:lnTo>
                    <a:pt x="142" y="148"/>
                  </a:lnTo>
                  <a:lnTo>
                    <a:pt x="144" y="160"/>
                  </a:lnTo>
                  <a:lnTo>
                    <a:pt x="148" y="176"/>
                  </a:lnTo>
                  <a:lnTo>
                    <a:pt x="148" y="198"/>
                  </a:lnTo>
                  <a:lnTo>
                    <a:pt x="150" y="198"/>
                  </a:lnTo>
                  <a:lnTo>
                    <a:pt x="154" y="200"/>
                  </a:lnTo>
                  <a:lnTo>
                    <a:pt x="160" y="202"/>
                  </a:lnTo>
                  <a:lnTo>
                    <a:pt x="170" y="204"/>
                  </a:lnTo>
                  <a:lnTo>
                    <a:pt x="174" y="204"/>
                  </a:lnTo>
                  <a:lnTo>
                    <a:pt x="186" y="208"/>
                  </a:lnTo>
                  <a:lnTo>
                    <a:pt x="198" y="216"/>
                  </a:lnTo>
                  <a:lnTo>
                    <a:pt x="208" y="224"/>
                  </a:lnTo>
                  <a:lnTo>
                    <a:pt x="226" y="224"/>
                  </a:lnTo>
                  <a:lnTo>
                    <a:pt x="230" y="226"/>
                  </a:lnTo>
                  <a:lnTo>
                    <a:pt x="240" y="230"/>
                  </a:lnTo>
                  <a:lnTo>
                    <a:pt x="254" y="236"/>
                  </a:lnTo>
                  <a:lnTo>
                    <a:pt x="272" y="240"/>
                  </a:lnTo>
                  <a:lnTo>
                    <a:pt x="278" y="240"/>
                  </a:lnTo>
                  <a:lnTo>
                    <a:pt x="290" y="240"/>
                  </a:lnTo>
                  <a:lnTo>
                    <a:pt x="304" y="240"/>
                  </a:lnTo>
                  <a:lnTo>
                    <a:pt x="306" y="240"/>
                  </a:lnTo>
                  <a:lnTo>
                    <a:pt x="308" y="240"/>
                  </a:lnTo>
                  <a:lnTo>
                    <a:pt x="310" y="242"/>
                  </a:lnTo>
                  <a:lnTo>
                    <a:pt x="314" y="244"/>
                  </a:lnTo>
                  <a:lnTo>
                    <a:pt x="314" y="248"/>
                  </a:lnTo>
                  <a:lnTo>
                    <a:pt x="316" y="248"/>
                  </a:lnTo>
                  <a:lnTo>
                    <a:pt x="316" y="244"/>
                  </a:lnTo>
                  <a:lnTo>
                    <a:pt x="318" y="242"/>
                  </a:lnTo>
                  <a:lnTo>
                    <a:pt x="320" y="238"/>
                  </a:lnTo>
                  <a:lnTo>
                    <a:pt x="322" y="236"/>
                  </a:lnTo>
                  <a:lnTo>
                    <a:pt x="322" y="234"/>
                  </a:lnTo>
                  <a:lnTo>
                    <a:pt x="322" y="232"/>
                  </a:lnTo>
                  <a:lnTo>
                    <a:pt x="322" y="230"/>
                  </a:lnTo>
                  <a:lnTo>
                    <a:pt x="320" y="228"/>
                  </a:lnTo>
                  <a:lnTo>
                    <a:pt x="320" y="226"/>
                  </a:lnTo>
                  <a:lnTo>
                    <a:pt x="320" y="224"/>
                  </a:lnTo>
                  <a:lnTo>
                    <a:pt x="320" y="222"/>
                  </a:lnTo>
                  <a:lnTo>
                    <a:pt x="322" y="222"/>
                  </a:lnTo>
                  <a:lnTo>
                    <a:pt x="346" y="222"/>
                  </a:lnTo>
                  <a:lnTo>
                    <a:pt x="346" y="212"/>
                  </a:lnTo>
                  <a:lnTo>
                    <a:pt x="336" y="202"/>
                  </a:lnTo>
                  <a:lnTo>
                    <a:pt x="340" y="202"/>
                  </a:lnTo>
                  <a:lnTo>
                    <a:pt x="340" y="194"/>
                  </a:lnTo>
                  <a:lnTo>
                    <a:pt x="360" y="194"/>
                  </a:lnTo>
                  <a:lnTo>
                    <a:pt x="360" y="192"/>
                  </a:lnTo>
                  <a:lnTo>
                    <a:pt x="360" y="190"/>
                  </a:lnTo>
                  <a:lnTo>
                    <a:pt x="362" y="190"/>
                  </a:lnTo>
                  <a:lnTo>
                    <a:pt x="364" y="192"/>
                  </a:lnTo>
                  <a:lnTo>
                    <a:pt x="366" y="190"/>
                  </a:lnTo>
                  <a:lnTo>
                    <a:pt x="368" y="188"/>
                  </a:lnTo>
                  <a:lnTo>
                    <a:pt x="370" y="188"/>
                  </a:lnTo>
                  <a:lnTo>
                    <a:pt x="372" y="188"/>
                  </a:lnTo>
                  <a:lnTo>
                    <a:pt x="374" y="18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54" name="Freeform 155"/>
            <p:cNvSpPr>
              <a:spLocks/>
            </p:cNvSpPr>
            <p:nvPr/>
          </p:nvSpPr>
          <p:spPr bwMode="gray">
            <a:xfrm>
              <a:off x="4305" y="2920"/>
              <a:ext cx="82" cy="46"/>
            </a:xfrm>
            <a:custGeom>
              <a:avLst/>
              <a:gdLst>
                <a:gd name="T0" fmla="*/ 80 w 82"/>
                <a:gd name="T1" fmla="*/ 8 h 46"/>
                <a:gd name="T2" fmla="*/ 76 w 82"/>
                <a:gd name="T3" fmla="*/ 8 h 46"/>
                <a:gd name="T4" fmla="*/ 72 w 82"/>
                <a:gd name="T5" fmla="*/ 8 h 46"/>
                <a:gd name="T6" fmla="*/ 68 w 82"/>
                <a:gd name="T7" fmla="*/ 8 h 46"/>
                <a:gd name="T8" fmla="*/ 66 w 82"/>
                <a:gd name="T9" fmla="*/ 8 h 46"/>
                <a:gd name="T10" fmla="*/ 62 w 82"/>
                <a:gd name="T11" fmla="*/ 12 h 46"/>
                <a:gd name="T12" fmla="*/ 60 w 82"/>
                <a:gd name="T13" fmla="*/ 18 h 46"/>
                <a:gd name="T14" fmla="*/ 56 w 82"/>
                <a:gd name="T15" fmla="*/ 24 h 46"/>
                <a:gd name="T16" fmla="*/ 50 w 82"/>
                <a:gd name="T17" fmla="*/ 30 h 46"/>
                <a:gd name="T18" fmla="*/ 48 w 82"/>
                <a:gd name="T19" fmla="*/ 30 h 46"/>
                <a:gd name="T20" fmla="*/ 44 w 82"/>
                <a:gd name="T21" fmla="*/ 34 h 46"/>
                <a:gd name="T22" fmla="*/ 44 w 82"/>
                <a:gd name="T23" fmla="*/ 38 h 46"/>
                <a:gd name="T24" fmla="*/ 42 w 82"/>
                <a:gd name="T25" fmla="*/ 42 h 46"/>
                <a:gd name="T26" fmla="*/ 38 w 82"/>
                <a:gd name="T27" fmla="*/ 44 h 46"/>
                <a:gd name="T28" fmla="*/ 36 w 82"/>
                <a:gd name="T29" fmla="*/ 46 h 46"/>
                <a:gd name="T30" fmla="*/ 34 w 82"/>
                <a:gd name="T31" fmla="*/ 42 h 46"/>
                <a:gd name="T32" fmla="*/ 32 w 82"/>
                <a:gd name="T33" fmla="*/ 42 h 46"/>
                <a:gd name="T34" fmla="*/ 30 w 82"/>
                <a:gd name="T35" fmla="*/ 44 h 46"/>
                <a:gd name="T36" fmla="*/ 30 w 82"/>
                <a:gd name="T37" fmla="*/ 42 h 46"/>
                <a:gd name="T38" fmla="*/ 30 w 82"/>
                <a:gd name="T39" fmla="*/ 36 h 46"/>
                <a:gd name="T40" fmla="*/ 30 w 82"/>
                <a:gd name="T41" fmla="*/ 34 h 46"/>
                <a:gd name="T42" fmla="*/ 26 w 82"/>
                <a:gd name="T43" fmla="*/ 32 h 46"/>
                <a:gd name="T44" fmla="*/ 22 w 82"/>
                <a:gd name="T45" fmla="*/ 30 h 46"/>
                <a:gd name="T46" fmla="*/ 18 w 82"/>
                <a:gd name="T47" fmla="*/ 30 h 46"/>
                <a:gd name="T48" fmla="*/ 16 w 82"/>
                <a:gd name="T49" fmla="*/ 32 h 46"/>
                <a:gd name="T50" fmla="*/ 12 w 82"/>
                <a:gd name="T51" fmla="*/ 30 h 46"/>
                <a:gd name="T52" fmla="*/ 10 w 82"/>
                <a:gd name="T53" fmla="*/ 28 h 46"/>
                <a:gd name="T54" fmla="*/ 2 w 82"/>
                <a:gd name="T55" fmla="*/ 24 h 46"/>
                <a:gd name="T56" fmla="*/ 2 w 82"/>
                <a:gd name="T57" fmla="*/ 22 h 46"/>
                <a:gd name="T58" fmla="*/ 2 w 82"/>
                <a:gd name="T59" fmla="*/ 22 h 46"/>
                <a:gd name="T60" fmla="*/ 6 w 82"/>
                <a:gd name="T61" fmla="*/ 22 h 46"/>
                <a:gd name="T62" fmla="*/ 10 w 82"/>
                <a:gd name="T63" fmla="*/ 18 h 46"/>
                <a:gd name="T64" fmla="*/ 12 w 82"/>
                <a:gd name="T65" fmla="*/ 14 h 46"/>
                <a:gd name="T66" fmla="*/ 16 w 82"/>
                <a:gd name="T67" fmla="*/ 12 h 46"/>
                <a:gd name="T68" fmla="*/ 20 w 82"/>
                <a:gd name="T69" fmla="*/ 10 h 46"/>
                <a:gd name="T70" fmla="*/ 26 w 82"/>
                <a:gd name="T71" fmla="*/ 4 h 46"/>
                <a:gd name="T72" fmla="*/ 28 w 82"/>
                <a:gd name="T73" fmla="*/ 2 h 46"/>
                <a:gd name="T74" fmla="*/ 32 w 82"/>
                <a:gd name="T75" fmla="*/ 0 h 46"/>
                <a:gd name="T76" fmla="*/ 34 w 82"/>
                <a:gd name="T77" fmla="*/ 0 h 46"/>
                <a:gd name="T78" fmla="*/ 40 w 82"/>
                <a:gd name="T79" fmla="*/ 0 h 46"/>
                <a:gd name="T80" fmla="*/ 42 w 82"/>
                <a:gd name="T81" fmla="*/ 0 h 46"/>
                <a:gd name="T82" fmla="*/ 48 w 82"/>
                <a:gd name="T83" fmla="*/ 0 h 46"/>
                <a:gd name="T84" fmla="*/ 58 w 82"/>
                <a:gd name="T85" fmla="*/ 0 h 46"/>
                <a:gd name="T86" fmla="*/ 70 w 82"/>
                <a:gd name="T87" fmla="*/ 2 h 46"/>
                <a:gd name="T88" fmla="*/ 80 w 82"/>
                <a:gd name="T89" fmla="*/ 2 h 46"/>
                <a:gd name="T90" fmla="*/ 82 w 82"/>
                <a:gd name="T91" fmla="*/ 4 h 46"/>
                <a:gd name="T92" fmla="*/ 82 w 82"/>
                <a:gd name="T93" fmla="*/ 6 h 4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2"/>
                <a:gd name="T142" fmla="*/ 0 h 46"/>
                <a:gd name="T143" fmla="*/ 82 w 82"/>
                <a:gd name="T144" fmla="*/ 46 h 4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2" h="46">
                  <a:moveTo>
                    <a:pt x="82" y="8"/>
                  </a:moveTo>
                  <a:lnTo>
                    <a:pt x="80" y="8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4" y="8"/>
                  </a:lnTo>
                  <a:lnTo>
                    <a:pt x="72" y="8"/>
                  </a:lnTo>
                  <a:lnTo>
                    <a:pt x="70" y="10"/>
                  </a:lnTo>
                  <a:lnTo>
                    <a:pt x="68" y="8"/>
                  </a:lnTo>
                  <a:lnTo>
                    <a:pt x="66" y="8"/>
                  </a:lnTo>
                  <a:lnTo>
                    <a:pt x="64" y="10"/>
                  </a:lnTo>
                  <a:lnTo>
                    <a:pt x="62" y="12"/>
                  </a:lnTo>
                  <a:lnTo>
                    <a:pt x="60" y="18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4" y="28"/>
                  </a:lnTo>
                  <a:lnTo>
                    <a:pt x="50" y="30"/>
                  </a:lnTo>
                  <a:lnTo>
                    <a:pt x="48" y="30"/>
                  </a:lnTo>
                  <a:lnTo>
                    <a:pt x="46" y="32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8"/>
                  </a:lnTo>
                  <a:lnTo>
                    <a:pt x="44" y="40"/>
                  </a:lnTo>
                  <a:lnTo>
                    <a:pt x="42" y="42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4" y="44"/>
                  </a:lnTo>
                  <a:lnTo>
                    <a:pt x="34" y="42"/>
                  </a:lnTo>
                  <a:lnTo>
                    <a:pt x="32" y="42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28" y="32"/>
                  </a:lnTo>
                  <a:lnTo>
                    <a:pt x="26" y="32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0" y="30"/>
                  </a:lnTo>
                  <a:lnTo>
                    <a:pt x="18" y="30"/>
                  </a:lnTo>
                  <a:lnTo>
                    <a:pt x="16" y="32"/>
                  </a:lnTo>
                  <a:lnTo>
                    <a:pt x="14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6" y="24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6" y="22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2" y="14"/>
                  </a:lnTo>
                  <a:lnTo>
                    <a:pt x="14" y="12"/>
                  </a:lnTo>
                  <a:lnTo>
                    <a:pt x="16" y="12"/>
                  </a:lnTo>
                  <a:lnTo>
                    <a:pt x="20" y="10"/>
                  </a:lnTo>
                  <a:lnTo>
                    <a:pt x="24" y="8"/>
                  </a:lnTo>
                  <a:lnTo>
                    <a:pt x="26" y="4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2"/>
                  </a:lnTo>
                  <a:lnTo>
                    <a:pt x="76" y="2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4"/>
                  </a:lnTo>
                  <a:lnTo>
                    <a:pt x="82" y="6"/>
                  </a:lnTo>
                  <a:lnTo>
                    <a:pt x="82" y="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55" name="Freeform 156"/>
            <p:cNvSpPr>
              <a:spLocks/>
            </p:cNvSpPr>
            <p:nvPr/>
          </p:nvSpPr>
          <p:spPr bwMode="gray">
            <a:xfrm>
              <a:off x="4293" y="2944"/>
              <a:ext cx="44" cy="24"/>
            </a:xfrm>
            <a:custGeom>
              <a:avLst/>
              <a:gdLst>
                <a:gd name="T0" fmla="*/ 44 w 44"/>
                <a:gd name="T1" fmla="*/ 20 h 24"/>
                <a:gd name="T2" fmla="*/ 42 w 44"/>
                <a:gd name="T3" fmla="*/ 22 h 24"/>
                <a:gd name="T4" fmla="*/ 40 w 44"/>
                <a:gd name="T5" fmla="*/ 22 h 24"/>
                <a:gd name="T6" fmla="*/ 40 w 44"/>
                <a:gd name="T7" fmla="*/ 24 h 24"/>
                <a:gd name="T8" fmla="*/ 32 w 44"/>
                <a:gd name="T9" fmla="*/ 22 h 24"/>
                <a:gd name="T10" fmla="*/ 26 w 44"/>
                <a:gd name="T11" fmla="*/ 22 h 24"/>
                <a:gd name="T12" fmla="*/ 20 w 44"/>
                <a:gd name="T13" fmla="*/ 20 h 24"/>
                <a:gd name="T14" fmla="*/ 16 w 44"/>
                <a:gd name="T15" fmla="*/ 18 h 24"/>
                <a:gd name="T16" fmla="*/ 12 w 44"/>
                <a:gd name="T17" fmla="*/ 18 h 24"/>
                <a:gd name="T18" fmla="*/ 12 w 44"/>
                <a:gd name="T19" fmla="*/ 16 h 24"/>
                <a:gd name="T20" fmla="*/ 6 w 44"/>
                <a:gd name="T21" fmla="*/ 14 h 24"/>
                <a:gd name="T22" fmla="*/ 2 w 44"/>
                <a:gd name="T23" fmla="*/ 12 h 24"/>
                <a:gd name="T24" fmla="*/ 0 w 44"/>
                <a:gd name="T25" fmla="*/ 10 h 24"/>
                <a:gd name="T26" fmla="*/ 8 w 44"/>
                <a:gd name="T27" fmla="*/ 4 h 24"/>
                <a:gd name="T28" fmla="*/ 10 w 44"/>
                <a:gd name="T29" fmla="*/ 2 h 24"/>
                <a:gd name="T30" fmla="*/ 12 w 44"/>
                <a:gd name="T31" fmla="*/ 0 h 24"/>
                <a:gd name="T32" fmla="*/ 14 w 44"/>
                <a:gd name="T33" fmla="*/ 0 h 24"/>
                <a:gd name="T34" fmla="*/ 16 w 44"/>
                <a:gd name="T35" fmla="*/ 0 h 24"/>
                <a:gd name="T36" fmla="*/ 20 w 44"/>
                <a:gd name="T37" fmla="*/ 2 h 24"/>
                <a:gd name="T38" fmla="*/ 24 w 44"/>
                <a:gd name="T39" fmla="*/ 4 h 24"/>
                <a:gd name="T40" fmla="*/ 24 w 44"/>
                <a:gd name="T41" fmla="*/ 6 h 24"/>
                <a:gd name="T42" fmla="*/ 26 w 44"/>
                <a:gd name="T43" fmla="*/ 6 h 24"/>
                <a:gd name="T44" fmla="*/ 26 w 44"/>
                <a:gd name="T45" fmla="*/ 8 h 24"/>
                <a:gd name="T46" fmla="*/ 30 w 44"/>
                <a:gd name="T47" fmla="*/ 8 h 24"/>
                <a:gd name="T48" fmla="*/ 30 w 44"/>
                <a:gd name="T49" fmla="*/ 8 h 24"/>
                <a:gd name="T50" fmla="*/ 32 w 44"/>
                <a:gd name="T51" fmla="*/ 6 h 24"/>
                <a:gd name="T52" fmla="*/ 34 w 44"/>
                <a:gd name="T53" fmla="*/ 6 h 24"/>
                <a:gd name="T54" fmla="*/ 38 w 44"/>
                <a:gd name="T55" fmla="*/ 6 h 24"/>
                <a:gd name="T56" fmla="*/ 38 w 44"/>
                <a:gd name="T57" fmla="*/ 6 h 24"/>
                <a:gd name="T58" fmla="*/ 40 w 44"/>
                <a:gd name="T59" fmla="*/ 8 h 24"/>
                <a:gd name="T60" fmla="*/ 42 w 44"/>
                <a:gd name="T61" fmla="*/ 10 h 24"/>
                <a:gd name="T62" fmla="*/ 44 w 44"/>
                <a:gd name="T63" fmla="*/ 12 h 24"/>
                <a:gd name="T64" fmla="*/ 44 w 44"/>
                <a:gd name="T65" fmla="*/ 14 h 24"/>
                <a:gd name="T66" fmla="*/ 44 w 44"/>
                <a:gd name="T67" fmla="*/ 16 h 24"/>
                <a:gd name="T68" fmla="*/ 44 w 44"/>
                <a:gd name="T69" fmla="*/ 18 h 24"/>
                <a:gd name="T70" fmla="*/ 44 w 44"/>
                <a:gd name="T71" fmla="*/ 20 h 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4"/>
                <a:gd name="T109" fmla="*/ 0 h 24"/>
                <a:gd name="T110" fmla="*/ 44 w 44"/>
                <a:gd name="T111" fmla="*/ 24 h 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4" h="24">
                  <a:moveTo>
                    <a:pt x="44" y="20"/>
                  </a:move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2" y="22"/>
                  </a:lnTo>
                  <a:lnTo>
                    <a:pt x="26" y="22"/>
                  </a:lnTo>
                  <a:lnTo>
                    <a:pt x="20" y="20"/>
                  </a:lnTo>
                  <a:lnTo>
                    <a:pt x="16" y="18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2" y="6"/>
                  </a:lnTo>
                  <a:lnTo>
                    <a:pt x="34" y="6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4" y="2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56" name="Freeform 157"/>
            <p:cNvSpPr>
              <a:spLocks/>
            </p:cNvSpPr>
            <p:nvPr/>
          </p:nvSpPr>
          <p:spPr bwMode="gray">
            <a:xfrm>
              <a:off x="4543" y="2872"/>
              <a:ext cx="38" cy="28"/>
            </a:xfrm>
            <a:custGeom>
              <a:avLst/>
              <a:gdLst>
                <a:gd name="T0" fmla="*/ 4 w 38"/>
                <a:gd name="T1" fmla="*/ 0 h 28"/>
                <a:gd name="T2" fmla="*/ 6 w 38"/>
                <a:gd name="T3" fmla="*/ 2 h 28"/>
                <a:gd name="T4" fmla="*/ 6 w 38"/>
                <a:gd name="T5" fmla="*/ 6 h 28"/>
                <a:gd name="T6" fmla="*/ 6 w 38"/>
                <a:gd name="T7" fmla="*/ 10 h 28"/>
                <a:gd name="T8" fmla="*/ 4 w 38"/>
                <a:gd name="T9" fmla="*/ 12 h 28"/>
                <a:gd name="T10" fmla="*/ 2 w 38"/>
                <a:gd name="T11" fmla="*/ 14 h 28"/>
                <a:gd name="T12" fmla="*/ 0 w 38"/>
                <a:gd name="T13" fmla="*/ 14 h 28"/>
                <a:gd name="T14" fmla="*/ 0 w 38"/>
                <a:gd name="T15" fmla="*/ 16 h 28"/>
                <a:gd name="T16" fmla="*/ 0 w 38"/>
                <a:gd name="T17" fmla="*/ 20 h 28"/>
                <a:gd name="T18" fmla="*/ 2 w 38"/>
                <a:gd name="T19" fmla="*/ 22 h 28"/>
                <a:gd name="T20" fmla="*/ 2 w 38"/>
                <a:gd name="T21" fmla="*/ 24 h 28"/>
                <a:gd name="T22" fmla="*/ 4 w 38"/>
                <a:gd name="T23" fmla="*/ 26 h 28"/>
                <a:gd name="T24" fmla="*/ 4 w 38"/>
                <a:gd name="T25" fmla="*/ 28 h 28"/>
                <a:gd name="T26" fmla="*/ 4 w 38"/>
                <a:gd name="T27" fmla="*/ 28 h 28"/>
                <a:gd name="T28" fmla="*/ 6 w 38"/>
                <a:gd name="T29" fmla="*/ 28 h 28"/>
                <a:gd name="T30" fmla="*/ 8 w 38"/>
                <a:gd name="T31" fmla="*/ 28 h 28"/>
                <a:gd name="T32" fmla="*/ 12 w 38"/>
                <a:gd name="T33" fmla="*/ 26 h 28"/>
                <a:gd name="T34" fmla="*/ 14 w 38"/>
                <a:gd name="T35" fmla="*/ 24 h 28"/>
                <a:gd name="T36" fmla="*/ 16 w 38"/>
                <a:gd name="T37" fmla="*/ 24 h 28"/>
                <a:gd name="T38" fmla="*/ 18 w 38"/>
                <a:gd name="T39" fmla="*/ 22 h 28"/>
                <a:gd name="T40" fmla="*/ 20 w 38"/>
                <a:gd name="T41" fmla="*/ 22 h 28"/>
                <a:gd name="T42" fmla="*/ 22 w 38"/>
                <a:gd name="T43" fmla="*/ 24 h 28"/>
                <a:gd name="T44" fmla="*/ 22 w 38"/>
                <a:gd name="T45" fmla="*/ 24 h 28"/>
                <a:gd name="T46" fmla="*/ 32 w 38"/>
                <a:gd name="T47" fmla="*/ 22 h 28"/>
                <a:gd name="T48" fmla="*/ 38 w 38"/>
                <a:gd name="T49" fmla="*/ 20 h 28"/>
                <a:gd name="T50" fmla="*/ 38 w 38"/>
                <a:gd name="T51" fmla="*/ 12 h 28"/>
                <a:gd name="T52" fmla="*/ 32 w 38"/>
                <a:gd name="T53" fmla="*/ 10 h 28"/>
                <a:gd name="T54" fmla="*/ 24 w 38"/>
                <a:gd name="T55" fmla="*/ 8 h 28"/>
                <a:gd name="T56" fmla="*/ 30 w 38"/>
                <a:gd name="T57" fmla="*/ 6 h 28"/>
                <a:gd name="T58" fmla="*/ 20 w 38"/>
                <a:gd name="T59" fmla="*/ 6 h 28"/>
                <a:gd name="T60" fmla="*/ 14 w 38"/>
                <a:gd name="T61" fmla="*/ 2 h 28"/>
                <a:gd name="T62" fmla="*/ 4 w 38"/>
                <a:gd name="T63" fmla="*/ 0 h 2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"/>
                <a:gd name="T97" fmla="*/ 0 h 28"/>
                <a:gd name="T98" fmla="*/ 38 w 38"/>
                <a:gd name="T99" fmla="*/ 28 h 2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" h="28">
                  <a:moveTo>
                    <a:pt x="4" y="0"/>
                  </a:moveTo>
                  <a:lnTo>
                    <a:pt x="6" y="2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2" y="26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2" y="24"/>
                  </a:lnTo>
                  <a:lnTo>
                    <a:pt x="32" y="22"/>
                  </a:lnTo>
                  <a:lnTo>
                    <a:pt x="38" y="20"/>
                  </a:lnTo>
                  <a:lnTo>
                    <a:pt x="38" y="12"/>
                  </a:lnTo>
                  <a:lnTo>
                    <a:pt x="32" y="10"/>
                  </a:lnTo>
                  <a:lnTo>
                    <a:pt x="24" y="8"/>
                  </a:lnTo>
                  <a:lnTo>
                    <a:pt x="30" y="6"/>
                  </a:lnTo>
                  <a:lnTo>
                    <a:pt x="20" y="6"/>
                  </a:lnTo>
                  <a:lnTo>
                    <a:pt x="14" y="2"/>
                  </a:lnTo>
                  <a:lnTo>
                    <a:pt x="4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57" name="Freeform 158"/>
            <p:cNvSpPr>
              <a:spLocks/>
            </p:cNvSpPr>
            <p:nvPr/>
          </p:nvSpPr>
          <p:spPr bwMode="gray">
            <a:xfrm>
              <a:off x="4505" y="2866"/>
              <a:ext cx="44" cy="36"/>
            </a:xfrm>
            <a:custGeom>
              <a:avLst/>
              <a:gdLst>
                <a:gd name="T0" fmla="*/ 12 w 44"/>
                <a:gd name="T1" fmla="*/ 2 h 36"/>
                <a:gd name="T2" fmla="*/ 8 w 44"/>
                <a:gd name="T3" fmla="*/ 6 h 36"/>
                <a:gd name="T4" fmla="*/ 12 w 44"/>
                <a:gd name="T5" fmla="*/ 8 h 36"/>
                <a:gd name="T6" fmla="*/ 14 w 44"/>
                <a:gd name="T7" fmla="*/ 8 h 36"/>
                <a:gd name="T8" fmla="*/ 16 w 44"/>
                <a:gd name="T9" fmla="*/ 8 h 36"/>
                <a:gd name="T10" fmla="*/ 18 w 44"/>
                <a:gd name="T11" fmla="*/ 8 h 36"/>
                <a:gd name="T12" fmla="*/ 22 w 44"/>
                <a:gd name="T13" fmla="*/ 10 h 36"/>
                <a:gd name="T14" fmla="*/ 24 w 44"/>
                <a:gd name="T15" fmla="*/ 10 h 36"/>
                <a:gd name="T16" fmla="*/ 26 w 44"/>
                <a:gd name="T17" fmla="*/ 14 h 36"/>
                <a:gd name="T18" fmla="*/ 26 w 44"/>
                <a:gd name="T19" fmla="*/ 14 h 36"/>
                <a:gd name="T20" fmla="*/ 26 w 44"/>
                <a:gd name="T21" fmla="*/ 16 h 36"/>
                <a:gd name="T22" fmla="*/ 26 w 44"/>
                <a:gd name="T23" fmla="*/ 18 h 36"/>
                <a:gd name="T24" fmla="*/ 26 w 44"/>
                <a:gd name="T25" fmla="*/ 20 h 36"/>
                <a:gd name="T26" fmla="*/ 24 w 44"/>
                <a:gd name="T27" fmla="*/ 22 h 36"/>
                <a:gd name="T28" fmla="*/ 20 w 44"/>
                <a:gd name="T29" fmla="*/ 22 h 36"/>
                <a:gd name="T30" fmla="*/ 10 w 44"/>
                <a:gd name="T31" fmla="*/ 18 h 36"/>
                <a:gd name="T32" fmla="*/ 4 w 44"/>
                <a:gd name="T33" fmla="*/ 18 h 36"/>
                <a:gd name="T34" fmla="*/ 0 w 44"/>
                <a:gd name="T35" fmla="*/ 22 h 36"/>
                <a:gd name="T36" fmla="*/ 6 w 44"/>
                <a:gd name="T37" fmla="*/ 26 h 36"/>
                <a:gd name="T38" fmla="*/ 6 w 44"/>
                <a:gd name="T39" fmla="*/ 26 h 36"/>
                <a:gd name="T40" fmla="*/ 10 w 44"/>
                <a:gd name="T41" fmla="*/ 26 h 36"/>
                <a:gd name="T42" fmla="*/ 14 w 44"/>
                <a:gd name="T43" fmla="*/ 26 h 36"/>
                <a:gd name="T44" fmla="*/ 16 w 44"/>
                <a:gd name="T45" fmla="*/ 26 h 36"/>
                <a:gd name="T46" fmla="*/ 20 w 44"/>
                <a:gd name="T47" fmla="*/ 28 h 36"/>
                <a:gd name="T48" fmla="*/ 20 w 44"/>
                <a:gd name="T49" fmla="*/ 30 h 36"/>
                <a:gd name="T50" fmla="*/ 22 w 44"/>
                <a:gd name="T51" fmla="*/ 32 h 36"/>
                <a:gd name="T52" fmla="*/ 26 w 44"/>
                <a:gd name="T53" fmla="*/ 34 h 36"/>
                <a:gd name="T54" fmla="*/ 30 w 44"/>
                <a:gd name="T55" fmla="*/ 36 h 36"/>
                <a:gd name="T56" fmla="*/ 34 w 44"/>
                <a:gd name="T57" fmla="*/ 36 h 36"/>
                <a:gd name="T58" fmla="*/ 36 w 44"/>
                <a:gd name="T59" fmla="*/ 36 h 36"/>
                <a:gd name="T60" fmla="*/ 40 w 44"/>
                <a:gd name="T61" fmla="*/ 36 h 36"/>
                <a:gd name="T62" fmla="*/ 42 w 44"/>
                <a:gd name="T63" fmla="*/ 36 h 36"/>
                <a:gd name="T64" fmla="*/ 42 w 44"/>
                <a:gd name="T65" fmla="*/ 34 h 36"/>
                <a:gd name="T66" fmla="*/ 42 w 44"/>
                <a:gd name="T67" fmla="*/ 30 h 36"/>
                <a:gd name="T68" fmla="*/ 40 w 44"/>
                <a:gd name="T69" fmla="*/ 30 h 36"/>
                <a:gd name="T70" fmla="*/ 40 w 44"/>
                <a:gd name="T71" fmla="*/ 28 h 36"/>
                <a:gd name="T72" fmla="*/ 38 w 44"/>
                <a:gd name="T73" fmla="*/ 24 h 36"/>
                <a:gd name="T74" fmla="*/ 38 w 44"/>
                <a:gd name="T75" fmla="*/ 22 h 36"/>
                <a:gd name="T76" fmla="*/ 38 w 44"/>
                <a:gd name="T77" fmla="*/ 18 h 36"/>
                <a:gd name="T78" fmla="*/ 40 w 44"/>
                <a:gd name="T79" fmla="*/ 18 h 36"/>
                <a:gd name="T80" fmla="*/ 42 w 44"/>
                <a:gd name="T81" fmla="*/ 16 h 36"/>
                <a:gd name="T82" fmla="*/ 44 w 44"/>
                <a:gd name="T83" fmla="*/ 14 h 36"/>
                <a:gd name="T84" fmla="*/ 44 w 44"/>
                <a:gd name="T85" fmla="*/ 12 h 36"/>
                <a:gd name="T86" fmla="*/ 44 w 44"/>
                <a:gd name="T87" fmla="*/ 8 h 36"/>
                <a:gd name="T88" fmla="*/ 42 w 44"/>
                <a:gd name="T89" fmla="*/ 4 h 36"/>
                <a:gd name="T90" fmla="*/ 28 w 44"/>
                <a:gd name="T91" fmla="*/ 2 h 36"/>
                <a:gd name="T92" fmla="*/ 20 w 44"/>
                <a:gd name="T93" fmla="*/ 0 h 36"/>
                <a:gd name="T94" fmla="*/ 12 w 44"/>
                <a:gd name="T95" fmla="*/ 2 h 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4"/>
                <a:gd name="T145" fmla="*/ 0 h 36"/>
                <a:gd name="T146" fmla="*/ 44 w 44"/>
                <a:gd name="T147" fmla="*/ 36 h 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4" h="36">
                  <a:moveTo>
                    <a:pt x="12" y="2"/>
                  </a:moveTo>
                  <a:lnTo>
                    <a:pt x="8" y="6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22" y="10"/>
                  </a:lnTo>
                  <a:lnTo>
                    <a:pt x="24" y="10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8"/>
                  </a:lnTo>
                  <a:lnTo>
                    <a:pt x="26" y="20"/>
                  </a:lnTo>
                  <a:lnTo>
                    <a:pt x="24" y="22"/>
                  </a:lnTo>
                  <a:lnTo>
                    <a:pt x="20" y="22"/>
                  </a:lnTo>
                  <a:lnTo>
                    <a:pt x="10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6"/>
                  </a:lnTo>
                  <a:lnTo>
                    <a:pt x="20" y="28"/>
                  </a:lnTo>
                  <a:lnTo>
                    <a:pt x="20" y="30"/>
                  </a:lnTo>
                  <a:lnTo>
                    <a:pt x="22" y="32"/>
                  </a:lnTo>
                  <a:lnTo>
                    <a:pt x="26" y="34"/>
                  </a:lnTo>
                  <a:lnTo>
                    <a:pt x="30" y="36"/>
                  </a:lnTo>
                  <a:lnTo>
                    <a:pt x="34" y="36"/>
                  </a:lnTo>
                  <a:lnTo>
                    <a:pt x="36" y="36"/>
                  </a:lnTo>
                  <a:lnTo>
                    <a:pt x="40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2" y="30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8" y="22"/>
                  </a:lnTo>
                  <a:lnTo>
                    <a:pt x="38" y="18"/>
                  </a:lnTo>
                  <a:lnTo>
                    <a:pt x="40" y="18"/>
                  </a:lnTo>
                  <a:lnTo>
                    <a:pt x="42" y="16"/>
                  </a:lnTo>
                  <a:lnTo>
                    <a:pt x="44" y="14"/>
                  </a:lnTo>
                  <a:lnTo>
                    <a:pt x="44" y="12"/>
                  </a:lnTo>
                  <a:lnTo>
                    <a:pt x="44" y="8"/>
                  </a:lnTo>
                  <a:lnTo>
                    <a:pt x="42" y="4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12" y="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58" name="Freeform 159"/>
            <p:cNvSpPr>
              <a:spLocks/>
            </p:cNvSpPr>
            <p:nvPr/>
          </p:nvSpPr>
          <p:spPr bwMode="gray">
            <a:xfrm>
              <a:off x="4369" y="2820"/>
              <a:ext cx="140" cy="54"/>
            </a:xfrm>
            <a:custGeom>
              <a:avLst/>
              <a:gdLst>
                <a:gd name="T0" fmla="*/ 18 w 140"/>
                <a:gd name="T1" fmla="*/ 2 h 54"/>
                <a:gd name="T2" fmla="*/ 16 w 140"/>
                <a:gd name="T3" fmla="*/ 2 h 54"/>
                <a:gd name="T4" fmla="*/ 14 w 140"/>
                <a:gd name="T5" fmla="*/ 4 h 54"/>
                <a:gd name="T6" fmla="*/ 10 w 140"/>
                <a:gd name="T7" fmla="*/ 6 h 54"/>
                <a:gd name="T8" fmla="*/ 6 w 140"/>
                <a:gd name="T9" fmla="*/ 8 h 54"/>
                <a:gd name="T10" fmla="*/ 2 w 140"/>
                <a:gd name="T11" fmla="*/ 10 h 54"/>
                <a:gd name="T12" fmla="*/ 0 w 140"/>
                <a:gd name="T13" fmla="*/ 14 h 54"/>
                <a:gd name="T14" fmla="*/ 0 w 140"/>
                <a:gd name="T15" fmla="*/ 18 h 54"/>
                <a:gd name="T16" fmla="*/ 0 w 140"/>
                <a:gd name="T17" fmla="*/ 18 h 54"/>
                <a:gd name="T18" fmla="*/ 2 w 140"/>
                <a:gd name="T19" fmla="*/ 20 h 54"/>
                <a:gd name="T20" fmla="*/ 4 w 140"/>
                <a:gd name="T21" fmla="*/ 22 h 54"/>
                <a:gd name="T22" fmla="*/ 8 w 140"/>
                <a:gd name="T23" fmla="*/ 22 h 54"/>
                <a:gd name="T24" fmla="*/ 12 w 140"/>
                <a:gd name="T25" fmla="*/ 22 h 54"/>
                <a:gd name="T26" fmla="*/ 16 w 140"/>
                <a:gd name="T27" fmla="*/ 20 h 54"/>
                <a:gd name="T28" fmla="*/ 20 w 140"/>
                <a:gd name="T29" fmla="*/ 18 h 54"/>
                <a:gd name="T30" fmla="*/ 24 w 140"/>
                <a:gd name="T31" fmla="*/ 16 h 54"/>
                <a:gd name="T32" fmla="*/ 28 w 140"/>
                <a:gd name="T33" fmla="*/ 16 h 54"/>
                <a:gd name="T34" fmla="*/ 32 w 140"/>
                <a:gd name="T35" fmla="*/ 16 h 54"/>
                <a:gd name="T36" fmla="*/ 34 w 140"/>
                <a:gd name="T37" fmla="*/ 18 h 54"/>
                <a:gd name="T38" fmla="*/ 36 w 140"/>
                <a:gd name="T39" fmla="*/ 18 h 54"/>
                <a:gd name="T40" fmla="*/ 40 w 140"/>
                <a:gd name="T41" fmla="*/ 20 h 54"/>
                <a:gd name="T42" fmla="*/ 44 w 140"/>
                <a:gd name="T43" fmla="*/ 22 h 54"/>
                <a:gd name="T44" fmla="*/ 48 w 140"/>
                <a:gd name="T45" fmla="*/ 22 h 54"/>
                <a:gd name="T46" fmla="*/ 50 w 140"/>
                <a:gd name="T47" fmla="*/ 24 h 54"/>
                <a:gd name="T48" fmla="*/ 52 w 140"/>
                <a:gd name="T49" fmla="*/ 24 h 54"/>
                <a:gd name="T50" fmla="*/ 68 w 140"/>
                <a:gd name="T51" fmla="*/ 32 h 54"/>
                <a:gd name="T52" fmla="*/ 68 w 140"/>
                <a:gd name="T53" fmla="*/ 32 h 54"/>
                <a:gd name="T54" fmla="*/ 70 w 140"/>
                <a:gd name="T55" fmla="*/ 34 h 54"/>
                <a:gd name="T56" fmla="*/ 74 w 140"/>
                <a:gd name="T57" fmla="*/ 36 h 54"/>
                <a:gd name="T58" fmla="*/ 80 w 140"/>
                <a:gd name="T59" fmla="*/ 40 h 54"/>
                <a:gd name="T60" fmla="*/ 88 w 140"/>
                <a:gd name="T61" fmla="*/ 40 h 54"/>
                <a:gd name="T62" fmla="*/ 98 w 140"/>
                <a:gd name="T63" fmla="*/ 42 h 54"/>
                <a:gd name="T64" fmla="*/ 98 w 140"/>
                <a:gd name="T65" fmla="*/ 46 h 54"/>
                <a:gd name="T66" fmla="*/ 90 w 140"/>
                <a:gd name="T67" fmla="*/ 50 h 54"/>
                <a:gd name="T68" fmla="*/ 92 w 140"/>
                <a:gd name="T69" fmla="*/ 54 h 54"/>
                <a:gd name="T70" fmla="*/ 94 w 140"/>
                <a:gd name="T71" fmla="*/ 54 h 54"/>
                <a:gd name="T72" fmla="*/ 96 w 140"/>
                <a:gd name="T73" fmla="*/ 54 h 54"/>
                <a:gd name="T74" fmla="*/ 102 w 140"/>
                <a:gd name="T75" fmla="*/ 54 h 54"/>
                <a:gd name="T76" fmla="*/ 108 w 140"/>
                <a:gd name="T77" fmla="*/ 54 h 54"/>
                <a:gd name="T78" fmla="*/ 114 w 140"/>
                <a:gd name="T79" fmla="*/ 54 h 54"/>
                <a:gd name="T80" fmla="*/ 120 w 140"/>
                <a:gd name="T81" fmla="*/ 54 h 54"/>
                <a:gd name="T82" fmla="*/ 122 w 140"/>
                <a:gd name="T83" fmla="*/ 54 h 54"/>
                <a:gd name="T84" fmla="*/ 138 w 140"/>
                <a:gd name="T85" fmla="*/ 52 h 54"/>
                <a:gd name="T86" fmla="*/ 138 w 140"/>
                <a:gd name="T87" fmla="*/ 52 h 54"/>
                <a:gd name="T88" fmla="*/ 138 w 140"/>
                <a:gd name="T89" fmla="*/ 50 h 54"/>
                <a:gd name="T90" fmla="*/ 140 w 140"/>
                <a:gd name="T91" fmla="*/ 48 h 54"/>
                <a:gd name="T92" fmla="*/ 140 w 140"/>
                <a:gd name="T93" fmla="*/ 46 h 54"/>
                <a:gd name="T94" fmla="*/ 138 w 140"/>
                <a:gd name="T95" fmla="*/ 42 h 54"/>
                <a:gd name="T96" fmla="*/ 120 w 140"/>
                <a:gd name="T97" fmla="*/ 34 h 54"/>
                <a:gd name="T98" fmla="*/ 116 w 140"/>
                <a:gd name="T99" fmla="*/ 30 h 54"/>
                <a:gd name="T100" fmla="*/ 86 w 140"/>
                <a:gd name="T101" fmla="*/ 22 h 54"/>
                <a:gd name="T102" fmla="*/ 76 w 140"/>
                <a:gd name="T103" fmla="*/ 20 h 54"/>
                <a:gd name="T104" fmla="*/ 74 w 140"/>
                <a:gd name="T105" fmla="*/ 20 h 54"/>
                <a:gd name="T106" fmla="*/ 70 w 140"/>
                <a:gd name="T107" fmla="*/ 16 h 54"/>
                <a:gd name="T108" fmla="*/ 66 w 140"/>
                <a:gd name="T109" fmla="*/ 14 h 54"/>
                <a:gd name="T110" fmla="*/ 58 w 140"/>
                <a:gd name="T111" fmla="*/ 8 h 54"/>
                <a:gd name="T112" fmla="*/ 32 w 140"/>
                <a:gd name="T113" fmla="*/ 0 h 54"/>
                <a:gd name="T114" fmla="*/ 18 w 140"/>
                <a:gd name="T115" fmla="*/ 2 h 5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40"/>
                <a:gd name="T175" fmla="*/ 0 h 54"/>
                <a:gd name="T176" fmla="*/ 140 w 140"/>
                <a:gd name="T177" fmla="*/ 54 h 5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40" h="54">
                  <a:moveTo>
                    <a:pt x="18" y="2"/>
                  </a:moveTo>
                  <a:lnTo>
                    <a:pt x="16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8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6" y="20"/>
                  </a:lnTo>
                  <a:lnTo>
                    <a:pt x="20" y="18"/>
                  </a:lnTo>
                  <a:lnTo>
                    <a:pt x="24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4" y="22"/>
                  </a:lnTo>
                  <a:lnTo>
                    <a:pt x="48" y="22"/>
                  </a:lnTo>
                  <a:lnTo>
                    <a:pt x="50" y="24"/>
                  </a:lnTo>
                  <a:lnTo>
                    <a:pt x="52" y="24"/>
                  </a:lnTo>
                  <a:lnTo>
                    <a:pt x="68" y="32"/>
                  </a:lnTo>
                  <a:lnTo>
                    <a:pt x="70" y="34"/>
                  </a:lnTo>
                  <a:lnTo>
                    <a:pt x="74" y="36"/>
                  </a:lnTo>
                  <a:lnTo>
                    <a:pt x="80" y="40"/>
                  </a:lnTo>
                  <a:lnTo>
                    <a:pt x="88" y="40"/>
                  </a:lnTo>
                  <a:lnTo>
                    <a:pt x="98" y="42"/>
                  </a:lnTo>
                  <a:lnTo>
                    <a:pt x="98" y="46"/>
                  </a:lnTo>
                  <a:lnTo>
                    <a:pt x="90" y="50"/>
                  </a:lnTo>
                  <a:lnTo>
                    <a:pt x="92" y="54"/>
                  </a:lnTo>
                  <a:lnTo>
                    <a:pt x="94" y="54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8" y="54"/>
                  </a:lnTo>
                  <a:lnTo>
                    <a:pt x="114" y="54"/>
                  </a:lnTo>
                  <a:lnTo>
                    <a:pt x="120" y="54"/>
                  </a:lnTo>
                  <a:lnTo>
                    <a:pt x="122" y="54"/>
                  </a:lnTo>
                  <a:lnTo>
                    <a:pt x="138" y="52"/>
                  </a:lnTo>
                  <a:lnTo>
                    <a:pt x="138" y="50"/>
                  </a:lnTo>
                  <a:lnTo>
                    <a:pt x="140" y="48"/>
                  </a:lnTo>
                  <a:lnTo>
                    <a:pt x="140" y="46"/>
                  </a:lnTo>
                  <a:lnTo>
                    <a:pt x="138" y="42"/>
                  </a:lnTo>
                  <a:lnTo>
                    <a:pt x="120" y="34"/>
                  </a:lnTo>
                  <a:lnTo>
                    <a:pt x="116" y="30"/>
                  </a:lnTo>
                  <a:lnTo>
                    <a:pt x="86" y="22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58" y="8"/>
                  </a:lnTo>
                  <a:lnTo>
                    <a:pt x="32" y="0"/>
                  </a:lnTo>
                  <a:lnTo>
                    <a:pt x="18" y="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59" name="Freeform 160"/>
            <p:cNvSpPr>
              <a:spLocks/>
            </p:cNvSpPr>
            <p:nvPr/>
          </p:nvSpPr>
          <p:spPr bwMode="gray">
            <a:xfrm>
              <a:off x="4605" y="1462"/>
              <a:ext cx="440" cy="658"/>
            </a:xfrm>
            <a:custGeom>
              <a:avLst/>
              <a:gdLst>
                <a:gd name="T0" fmla="*/ 96 w 440"/>
                <a:gd name="T1" fmla="*/ 110 h 658"/>
                <a:gd name="T2" fmla="*/ 70 w 440"/>
                <a:gd name="T3" fmla="*/ 128 h 658"/>
                <a:gd name="T4" fmla="*/ 50 w 440"/>
                <a:gd name="T5" fmla="*/ 154 h 658"/>
                <a:gd name="T6" fmla="*/ 66 w 440"/>
                <a:gd name="T7" fmla="*/ 176 h 658"/>
                <a:gd name="T8" fmla="*/ 54 w 440"/>
                <a:gd name="T9" fmla="*/ 202 h 658"/>
                <a:gd name="T10" fmla="*/ 22 w 440"/>
                <a:gd name="T11" fmla="*/ 214 h 658"/>
                <a:gd name="T12" fmla="*/ 2 w 440"/>
                <a:gd name="T13" fmla="*/ 226 h 658"/>
                <a:gd name="T14" fmla="*/ 26 w 440"/>
                <a:gd name="T15" fmla="*/ 256 h 658"/>
                <a:gd name="T16" fmla="*/ 52 w 440"/>
                <a:gd name="T17" fmla="*/ 258 h 658"/>
                <a:gd name="T18" fmla="*/ 38 w 440"/>
                <a:gd name="T19" fmla="*/ 272 h 658"/>
                <a:gd name="T20" fmla="*/ 20 w 440"/>
                <a:gd name="T21" fmla="*/ 274 h 658"/>
                <a:gd name="T22" fmla="*/ 24 w 440"/>
                <a:gd name="T23" fmla="*/ 296 h 658"/>
                <a:gd name="T24" fmla="*/ 46 w 440"/>
                <a:gd name="T25" fmla="*/ 318 h 658"/>
                <a:gd name="T26" fmla="*/ 94 w 440"/>
                <a:gd name="T27" fmla="*/ 304 h 658"/>
                <a:gd name="T28" fmla="*/ 120 w 440"/>
                <a:gd name="T29" fmla="*/ 314 h 658"/>
                <a:gd name="T30" fmla="*/ 142 w 440"/>
                <a:gd name="T31" fmla="*/ 378 h 658"/>
                <a:gd name="T32" fmla="*/ 144 w 440"/>
                <a:gd name="T33" fmla="*/ 410 h 658"/>
                <a:gd name="T34" fmla="*/ 142 w 440"/>
                <a:gd name="T35" fmla="*/ 428 h 658"/>
                <a:gd name="T36" fmla="*/ 148 w 440"/>
                <a:gd name="T37" fmla="*/ 434 h 658"/>
                <a:gd name="T38" fmla="*/ 166 w 440"/>
                <a:gd name="T39" fmla="*/ 448 h 658"/>
                <a:gd name="T40" fmla="*/ 162 w 440"/>
                <a:gd name="T41" fmla="*/ 456 h 658"/>
                <a:gd name="T42" fmla="*/ 166 w 440"/>
                <a:gd name="T43" fmla="*/ 470 h 658"/>
                <a:gd name="T44" fmla="*/ 160 w 440"/>
                <a:gd name="T45" fmla="*/ 502 h 658"/>
                <a:gd name="T46" fmla="*/ 150 w 440"/>
                <a:gd name="T47" fmla="*/ 532 h 658"/>
                <a:gd name="T48" fmla="*/ 166 w 440"/>
                <a:gd name="T49" fmla="*/ 598 h 658"/>
                <a:gd name="T50" fmla="*/ 194 w 440"/>
                <a:gd name="T51" fmla="*/ 646 h 658"/>
                <a:gd name="T52" fmla="*/ 214 w 440"/>
                <a:gd name="T53" fmla="*/ 648 h 658"/>
                <a:gd name="T54" fmla="*/ 234 w 440"/>
                <a:gd name="T55" fmla="*/ 652 h 658"/>
                <a:gd name="T56" fmla="*/ 242 w 440"/>
                <a:gd name="T57" fmla="*/ 610 h 658"/>
                <a:gd name="T58" fmla="*/ 258 w 440"/>
                <a:gd name="T59" fmla="*/ 564 h 658"/>
                <a:gd name="T60" fmla="*/ 282 w 440"/>
                <a:gd name="T61" fmla="*/ 556 h 658"/>
                <a:gd name="T62" fmla="*/ 328 w 440"/>
                <a:gd name="T63" fmla="*/ 510 h 658"/>
                <a:gd name="T64" fmla="*/ 348 w 440"/>
                <a:gd name="T65" fmla="*/ 500 h 658"/>
                <a:gd name="T66" fmla="*/ 372 w 440"/>
                <a:gd name="T67" fmla="*/ 486 h 658"/>
                <a:gd name="T68" fmla="*/ 378 w 440"/>
                <a:gd name="T69" fmla="*/ 464 h 658"/>
                <a:gd name="T70" fmla="*/ 340 w 440"/>
                <a:gd name="T71" fmla="*/ 474 h 658"/>
                <a:gd name="T72" fmla="*/ 344 w 440"/>
                <a:gd name="T73" fmla="*/ 468 h 658"/>
                <a:gd name="T74" fmla="*/ 360 w 440"/>
                <a:gd name="T75" fmla="*/ 438 h 658"/>
                <a:gd name="T76" fmla="*/ 370 w 440"/>
                <a:gd name="T77" fmla="*/ 436 h 658"/>
                <a:gd name="T78" fmla="*/ 390 w 440"/>
                <a:gd name="T79" fmla="*/ 426 h 658"/>
                <a:gd name="T80" fmla="*/ 384 w 440"/>
                <a:gd name="T81" fmla="*/ 392 h 658"/>
                <a:gd name="T82" fmla="*/ 402 w 440"/>
                <a:gd name="T83" fmla="*/ 374 h 658"/>
                <a:gd name="T84" fmla="*/ 414 w 440"/>
                <a:gd name="T85" fmla="*/ 322 h 658"/>
                <a:gd name="T86" fmla="*/ 382 w 440"/>
                <a:gd name="T87" fmla="*/ 310 h 658"/>
                <a:gd name="T88" fmla="*/ 380 w 440"/>
                <a:gd name="T89" fmla="*/ 270 h 658"/>
                <a:gd name="T90" fmla="*/ 380 w 440"/>
                <a:gd name="T91" fmla="*/ 210 h 658"/>
                <a:gd name="T92" fmla="*/ 396 w 440"/>
                <a:gd name="T93" fmla="*/ 174 h 658"/>
                <a:gd name="T94" fmla="*/ 414 w 440"/>
                <a:gd name="T95" fmla="*/ 140 h 658"/>
                <a:gd name="T96" fmla="*/ 410 w 440"/>
                <a:gd name="T97" fmla="*/ 130 h 658"/>
                <a:gd name="T98" fmla="*/ 436 w 440"/>
                <a:gd name="T99" fmla="*/ 86 h 658"/>
                <a:gd name="T100" fmla="*/ 408 w 440"/>
                <a:gd name="T101" fmla="*/ 74 h 658"/>
                <a:gd name="T102" fmla="*/ 398 w 440"/>
                <a:gd name="T103" fmla="*/ 108 h 658"/>
                <a:gd name="T104" fmla="*/ 398 w 440"/>
                <a:gd name="T105" fmla="*/ 66 h 658"/>
                <a:gd name="T106" fmla="*/ 368 w 440"/>
                <a:gd name="T107" fmla="*/ 78 h 658"/>
                <a:gd name="T108" fmla="*/ 364 w 440"/>
                <a:gd name="T109" fmla="*/ 60 h 658"/>
                <a:gd name="T110" fmla="*/ 332 w 440"/>
                <a:gd name="T111" fmla="*/ 62 h 658"/>
                <a:gd name="T112" fmla="*/ 368 w 440"/>
                <a:gd name="T113" fmla="*/ 44 h 658"/>
                <a:gd name="T114" fmla="*/ 338 w 440"/>
                <a:gd name="T115" fmla="*/ 18 h 658"/>
                <a:gd name="T116" fmla="*/ 288 w 440"/>
                <a:gd name="T117" fmla="*/ 38 h 658"/>
                <a:gd name="T118" fmla="*/ 318 w 440"/>
                <a:gd name="T119" fmla="*/ 4 h 658"/>
                <a:gd name="T120" fmla="*/ 224 w 440"/>
                <a:gd name="T121" fmla="*/ 42 h 658"/>
                <a:gd name="T122" fmla="*/ 164 w 440"/>
                <a:gd name="T123" fmla="*/ 66 h 65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40"/>
                <a:gd name="T187" fmla="*/ 0 h 658"/>
                <a:gd name="T188" fmla="*/ 440 w 440"/>
                <a:gd name="T189" fmla="*/ 658 h 65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40" h="658">
                  <a:moveTo>
                    <a:pt x="104" y="78"/>
                  </a:moveTo>
                  <a:lnTo>
                    <a:pt x="102" y="78"/>
                  </a:lnTo>
                  <a:lnTo>
                    <a:pt x="102" y="80"/>
                  </a:lnTo>
                  <a:lnTo>
                    <a:pt x="98" y="82"/>
                  </a:lnTo>
                  <a:lnTo>
                    <a:pt x="96" y="86"/>
                  </a:lnTo>
                  <a:lnTo>
                    <a:pt x="96" y="88"/>
                  </a:lnTo>
                  <a:lnTo>
                    <a:pt x="94" y="92"/>
                  </a:lnTo>
                  <a:lnTo>
                    <a:pt x="96" y="94"/>
                  </a:lnTo>
                  <a:lnTo>
                    <a:pt x="96" y="96"/>
                  </a:lnTo>
                  <a:lnTo>
                    <a:pt x="96" y="102"/>
                  </a:lnTo>
                  <a:lnTo>
                    <a:pt x="96" y="110"/>
                  </a:lnTo>
                  <a:lnTo>
                    <a:pt x="96" y="112"/>
                  </a:lnTo>
                  <a:lnTo>
                    <a:pt x="96" y="116"/>
                  </a:lnTo>
                  <a:lnTo>
                    <a:pt x="96" y="118"/>
                  </a:lnTo>
                  <a:lnTo>
                    <a:pt x="94" y="122"/>
                  </a:lnTo>
                  <a:lnTo>
                    <a:pt x="90" y="122"/>
                  </a:lnTo>
                  <a:lnTo>
                    <a:pt x="76" y="122"/>
                  </a:lnTo>
                  <a:lnTo>
                    <a:pt x="74" y="122"/>
                  </a:lnTo>
                  <a:lnTo>
                    <a:pt x="74" y="124"/>
                  </a:lnTo>
                  <a:lnTo>
                    <a:pt x="72" y="126"/>
                  </a:lnTo>
                  <a:lnTo>
                    <a:pt x="70" y="128"/>
                  </a:lnTo>
                  <a:lnTo>
                    <a:pt x="68" y="128"/>
                  </a:lnTo>
                  <a:lnTo>
                    <a:pt x="56" y="130"/>
                  </a:lnTo>
                  <a:lnTo>
                    <a:pt x="56" y="132"/>
                  </a:lnTo>
                  <a:lnTo>
                    <a:pt x="56" y="134"/>
                  </a:lnTo>
                  <a:lnTo>
                    <a:pt x="56" y="138"/>
                  </a:lnTo>
                  <a:lnTo>
                    <a:pt x="52" y="142"/>
                  </a:lnTo>
                  <a:lnTo>
                    <a:pt x="50" y="144"/>
                  </a:lnTo>
                  <a:lnTo>
                    <a:pt x="48" y="146"/>
                  </a:lnTo>
                  <a:lnTo>
                    <a:pt x="48" y="150"/>
                  </a:lnTo>
                  <a:lnTo>
                    <a:pt x="50" y="154"/>
                  </a:lnTo>
                  <a:lnTo>
                    <a:pt x="54" y="156"/>
                  </a:lnTo>
                  <a:lnTo>
                    <a:pt x="58" y="156"/>
                  </a:lnTo>
                  <a:lnTo>
                    <a:pt x="62" y="158"/>
                  </a:lnTo>
                  <a:lnTo>
                    <a:pt x="68" y="158"/>
                  </a:lnTo>
                  <a:lnTo>
                    <a:pt x="68" y="160"/>
                  </a:lnTo>
                  <a:lnTo>
                    <a:pt x="68" y="162"/>
                  </a:lnTo>
                  <a:lnTo>
                    <a:pt x="68" y="166"/>
                  </a:lnTo>
                  <a:lnTo>
                    <a:pt x="68" y="168"/>
                  </a:lnTo>
                  <a:lnTo>
                    <a:pt x="66" y="172"/>
                  </a:lnTo>
                  <a:lnTo>
                    <a:pt x="66" y="176"/>
                  </a:lnTo>
                  <a:lnTo>
                    <a:pt x="68" y="180"/>
                  </a:lnTo>
                  <a:lnTo>
                    <a:pt x="68" y="182"/>
                  </a:lnTo>
                  <a:lnTo>
                    <a:pt x="68" y="186"/>
                  </a:lnTo>
                  <a:lnTo>
                    <a:pt x="68" y="190"/>
                  </a:lnTo>
                  <a:lnTo>
                    <a:pt x="66" y="192"/>
                  </a:lnTo>
                  <a:lnTo>
                    <a:pt x="64" y="194"/>
                  </a:lnTo>
                  <a:lnTo>
                    <a:pt x="62" y="194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4" y="202"/>
                  </a:lnTo>
                  <a:lnTo>
                    <a:pt x="52" y="202"/>
                  </a:lnTo>
                  <a:lnTo>
                    <a:pt x="48" y="202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2" y="206"/>
                  </a:lnTo>
                  <a:lnTo>
                    <a:pt x="38" y="208"/>
                  </a:lnTo>
                  <a:lnTo>
                    <a:pt x="32" y="212"/>
                  </a:lnTo>
                  <a:lnTo>
                    <a:pt x="28" y="214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6" y="214"/>
                  </a:lnTo>
                  <a:lnTo>
                    <a:pt x="14" y="216"/>
                  </a:lnTo>
                  <a:lnTo>
                    <a:pt x="10" y="218"/>
                  </a:lnTo>
                  <a:lnTo>
                    <a:pt x="10" y="220"/>
                  </a:lnTo>
                  <a:lnTo>
                    <a:pt x="8" y="222"/>
                  </a:lnTo>
                  <a:lnTo>
                    <a:pt x="6" y="222"/>
                  </a:lnTo>
                  <a:lnTo>
                    <a:pt x="6" y="224"/>
                  </a:lnTo>
                  <a:lnTo>
                    <a:pt x="4" y="224"/>
                  </a:lnTo>
                  <a:lnTo>
                    <a:pt x="2" y="226"/>
                  </a:lnTo>
                  <a:lnTo>
                    <a:pt x="0" y="230"/>
                  </a:lnTo>
                  <a:lnTo>
                    <a:pt x="2" y="234"/>
                  </a:lnTo>
                  <a:lnTo>
                    <a:pt x="4" y="238"/>
                  </a:lnTo>
                  <a:lnTo>
                    <a:pt x="6" y="240"/>
                  </a:lnTo>
                  <a:lnTo>
                    <a:pt x="10" y="240"/>
                  </a:lnTo>
                  <a:lnTo>
                    <a:pt x="18" y="246"/>
                  </a:lnTo>
                  <a:lnTo>
                    <a:pt x="20" y="248"/>
                  </a:lnTo>
                  <a:lnTo>
                    <a:pt x="22" y="250"/>
                  </a:lnTo>
                  <a:lnTo>
                    <a:pt x="24" y="252"/>
                  </a:lnTo>
                  <a:lnTo>
                    <a:pt x="24" y="254"/>
                  </a:lnTo>
                  <a:lnTo>
                    <a:pt x="26" y="256"/>
                  </a:lnTo>
                  <a:lnTo>
                    <a:pt x="30" y="256"/>
                  </a:lnTo>
                  <a:lnTo>
                    <a:pt x="34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40" y="252"/>
                  </a:lnTo>
                  <a:lnTo>
                    <a:pt x="42" y="252"/>
                  </a:lnTo>
                  <a:lnTo>
                    <a:pt x="44" y="250"/>
                  </a:lnTo>
                  <a:lnTo>
                    <a:pt x="46" y="252"/>
                  </a:lnTo>
                  <a:lnTo>
                    <a:pt x="48" y="254"/>
                  </a:lnTo>
                  <a:lnTo>
                    <a:pt x="50" y="256"/>
                  </a:lnTo>
                  <a:lnTo>
                    <a:pt x="52" y="258"/>
                  </a:lnTo>
                  <a:lnTo>
                    <a:pt x="52" y="260"/>
                  </a:lnTo>
                  <a:lnTo>
                    <a:pt x="48" y="262"/>
                  </a:lnTo>
                  <a:lnTo>
                    <a:pt x="44" y="264"/>
                  </a:lnTo>
                  <a:lnTo>
                    <a:pt x="42" y="266"/>
                  </a:lnTo>
                  <a:lnTo>
                    <a:pt x="42" y="268"/>
                  </a:lnTo>
                  <a:lnTo>
                    <a:pt x="44" y="270"/>
                  </a:lnTo>
                  <a:lnTo>
                    <a:pt x="44" y="272"/>
                  </a:lnTo>
                  <a:lnTo>
                    <a:pt x="44" y="274"/>
                  </a:lnTo>
                  <a:lnTo>
                    <a:pt x="42" y="274"/>
                  </a:lnTo>
                  <a:lnTo>
                    <a:pt x="38" y="272"/>
                  </a:lnTo>
                  <a:lnTo>
                    <a:pt x="36" y="270"/>
                  </a:lnTo>
                  <a:lnTo>
                    <a:pt x="32" y="268"/>
                  </a:lnTo>
                  <a:lnTo>
                    <a:pt x="32" y="270"/>
                  </a:lnTo>
                  <a:lnTo>
                    <a:pt x="30" y="272"/>
                  </a:lnTo>
                  <a:lnTo>
                    <a:pt x="30" y="276"/>
                  </a:lnTo>
                  <a:lnTo>
                    <a:pt x="30" y="278"/>
                  </a:lnTo>
                  <a:lnTo>
                    <a:pt x="28" y="278"/>
                  </a:lnTo>
                  <a:lnTo>
                    <a:pt x="26" y="278"/>
                  </a:lnTo>
                  <a:lnTo>
                    <a:pt x="24" y="276"/>
                  </a:lnTo>
                  <a:lnTo>
                    <a:pt x="20" y="274"/>
                  </a:lnTo>
                  <a:lnTo>
                    <a:pt x="18" y="272"/>
                  </a:lnTo>
                  <a:lnTo>
                    <a:pt x="16" y="274"/>
                  </a:lnTo>
                  <a:lnTo>
                    <a:pt x="12" y="276"/>
                  </a:lnTo>
                  <a:lnTo>
                    <a:pt x="10" y="278"/>
                  </a:lnTo>
                  <a:lnTo>
                    <a:pt x="8" y="280"/>
                  </a:lnTo>
                  <a:lnTo>
                    <a:pt x="10" y="282"/>
                  </a:lnTo>
                  <a:lnTo>
                    <a:pt x="12" y="286"/>
                  </a:lnTo>
                  <a:lnTo>
                    <a:pt x="14" y="290"/>
                  </a:lnTo>
                  <a:lnTo>
                    <a:pt x="18" y="292"/>
                  </a:lnTo>
                  <a:lnTo>
                    <a:pt x="22" y="294"/>
                  </a:lnTo>
                  <a:lnTo>
                    <a:pt x="24" y="296"/>
                  </a:lnTo>
                  <a:lnTo>
                    <a:pt x="26" y="296"/>
                  </a:lnTo>
                  <a:lnTo>
                    <a:pt x="26" y="304"/>
                  </a:lnTo>
                  <a:lnTo>
                    <a:pt x="28" y="304"/>
                  </a:lnTo>
                  <a:lnTo>
                    <a:pt x="30" y="304"/>
                  </a:lnTo>
                  <a:lnTo>
                    <a:pt x="34" y="306"/>
                  </a:lnTo>
                  <a:lnTo>
                    <a:pt x="38" y="308"/>
                  </a:lnTo>
                  <a:lnTo>
                    <a:pt x="40" y="310"/>
                  </a:lnTo>
                  <a:lnTo>
                    <a:pt x="42" y="312"/>
                  </a:lnTo>
                  <a:lnTo>
                    <a:pt x="44" y="314"/>
                  </a:lnTo>
                  <a:lnTo>
                    <a:pt x="44" y="316"/>
                  </a:lnTo>
                  <a:lnTo>
                    <a:pt x="46" y="318"/>
                  </a:lnTo>
                  <a:lnTo>
                    <a:pt x="48" y="318"/>
                  </a:lnTo>
                  <a:lnTo>
                    <a:pt x="50" y="318"/>
                  </a:lnTo>
                  <a:lnTo>
                    <a:pt x="54" y="318"/>
                  </a:lnTo>
                  <a:lnTo>
                    <a:pt x="58" y="316"/>
                  </a:lnTo>
                  <a:lnTo>
                    <a:pt x="66" y="312"/>
                  </a:lnTo>
                  <a:lnTo>
                    <a:pt x="70" y="308"/>
                  </a:lnTo>
                  <a:lnTo>
                    <a:pt x="74" y="306"/>
                  </a:lnTo>
                  <a:lnTo>
                    <a:pt x="78" y="304"/>
                  </a:lnTo>
                  <a:lnTo>
                    <a:pt x="82" y="304"/>
                  </a:lnTo>
                  <a:lnTo>
                    <a:pt x="88" y="304"/>
                  </a:lnTo>
                  <a:lnTo>
                    <a:pt x="94" y="304"/>
                  </a:lnTo>
                  <a:lnTo>
                    <a:pt x="98" y="302"/>
                  </a:lnTo>
                  <a:lnTo>
                    <a:pt x="104" y="302"/>
                  </a:lnTo>
                  <a:lnTo>
                    <a:pt x="108" y="302"/>
                  </a:lnTo>
                  <a:lnTo>
                    <a:pt x="110" y="302"/>
                  </a:lnTo>
                  <a:lnTo>
                    <a:pt x="112" y="304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8" y="314"/>
                  </a:lnTo>
                  <a:lnTo>
                    <a:pt x="120" y="314"/>
                  </a:lnTo>
                  <a:lnTo>
                    <a:pt x="124" y="316"/>
                  </a:lnTo>
                  <a:lnTo>
                    <a:pt x="126" y="318"/>
                  </a:lnTo>
                  <a:lnTo>
                    <a:pt x="128" y="324"/>
                  </a:lnTo>
                  <a:lnTo>
                    <a:pt x="132" y="330"/>
                  </a:lnTo>
                  <a:lnTo>
                    <a:pt x="132" y="348"/>
                  </a:lnTo>
                  <a:lnTo>
                    <a:pt x="132" y="350"/>
                  </a:lnTo>
                  <a:lnTo>
                    <a:pt x="134" y="352"/>
                  </a:lnTo>
                  <a:lnTo>
                    <a:pt x="136" y="358"/>
                  </a:lnTo>
                  <a:lnTo>
                    <a:pt x="138" y="364"/>
                  </a:lnTo>
                  <a:lnTo>
                    <a:pt x="140" y="370"/>
                  </a:lnTo>
                  <a:lnTo>
                    <a:pt x="142" y="378"/>
                  </a:lnTo>
                  <a:lnTo>
                    <a:pt x="140" y="384"/>
                  </a:lnTo>
                  <a:lnTo>
                    <a:pt x="140" y="390"/>
                  </a:lnTo>
                  <a:lnTo>
                    <a:pt x="142" y="394"/>
                  </a:lnTo>
                  <a:lnTo>
                    <a:pt x="144" y="398"/>
                  </a:lnTo>
                  <a:lnTo>
                    <a:pt x="148" y="402"/>
                  </a:lnTo>
                  <a:lnTo>
                    <a:pt x="148" y="404"/>
                  </a:lnTo>
                  <a:lnTo>
                    <a:pt x="148" y="406"/>
                  </a:lnTo>
                  <a:lnTo>
                    <a:pt x="146" y="408"/>
                  </a:lnTo>
                  <a:lnTo>
                    <a:pt x="146" y="410"/>
                  </a:lnTo>
                  <a:lnTo>
                    <a:pt x="144" y="410"/>
                  </a:lnTo>
                  <a:lnTo>
                    <a:pt x="142" y="410"/>
                  </a:lnTo>
                  <a:lnTo>
                    <a:pt x="140" y="410"/>
                  </a:lnTo>
                  <a:lnTo>
                    <a:pt x="138" y="412"/>
                  </a:lnTo>
                  <a:lnTo>
                    <a:pt x="138" y="416"/>
                  </a:lnTo>
                  <a:lnTo>
                    <a:pt x="140" y="418"/>
                  </a:lnTo>
                  <a:lnTo>
                    <a:pt x="142" y="420"/>
                  </a:lnTo>
                  <a:lnTo>
                    <a:pt x="144" y="422"/>
                  </a:lnTo>
                  <a:lnTo>
                    <a:pt x="144" y="424"/>
                  </a:lnTo>
                  <a:lnTo>
                    <a:pt x="144" y="426"/>
                  </a:lnTo>
                  <a:lnTo>
                    <a:pt x="142" y="428"/>
                  </a:lnTo>
                  <a:lnTo>
                    <a:pt x="138" y="430"/>
                  </a:lnTo>
                  <a:lnTo>
                    <a:pt x="136" y="434"/>
                  </a:lnTo>
                  <a:lnTo>
                    <a:pt x="134" y="436"/>
                  </a:lnTo>
                  <a:lnTo>
                    <a:pt x="132" y="438"/>
                  </a:lnTo>
                  <a:lnTo>
                    <a:pt x="132" y="440"/>
                  </a:lnTo>
                  <a:lnTo>
                    <a:pt x="134" y="440"/>
                  </a:lnTo>
                  <a:lnTo>
                    <a:pt x="138" y="440"/>
                  </a:lnTo>
                  <a:lnTo>
                    <a:pt x="142" y="440"/>
                  </a:lnTo>
                  <a:lnTo>
                    <a:pt x="146" y="438"/>
                  </a:lnTo>
                  <a:lnTo>
                    <a:pt x="146" y="436"/>
                  </a:lnTo>
                  <a:lnTo>
                    <a:pt x="148" y="434"/>
                  </a:lnTo>
                  <a:lnTo>
                    <a:pt x="150" y="430"/>
                  </a:lnTo>
                  <a:lnTo>
                    <a:pt x="152" y="426"/>
                  </a:lnTo>
                  <a:lnTo>
                    <a:pt x="154" y="424"/>
                  </a:lnTo>
                  <a:lnTo>
                    <a:pt x="156" y="424"/>
                  </a:lnTo>
                  <a:lnTo>
                    <a:pt x="158" y="426"/>
                  </a:lnTo>
                  <a:lnTo>
                    <a:pt x="160" y="430"/>
                  </a:lnTo>
                  <a:lnTo>
                    <a:pt x="162" y="434"/>
                  </a:lnTo>
                  <a:lnTo>
                    <a:pt x="162" y="438"/>
                  </a:lnTo>
                  <a:lnTo>
                    <a:pt x="164" y="442"/>
                  </a:lnTo>
                  <a:lnTo>
                    <a:pt x="164" y="446"/>
                  </a:lnTo>
                  <a:lnTo>
                    <a:pt x="166" y="448"/>
                  </a:lnTo>
                  <a:lnTo>
                    <a:pt x="168" y="450"/>
                  </a:lnTo>
                  <a:lnTo>
                    <a:pt x="172" y="450"/>
                  </a:lnTo>
                  <a:lnTo>
                    <a:pt x="176" y="452"/>
                  </a:lnTo>
                  <a:lnTo>
                    <a:pt x="178" y="456"/>
                  </a:lnTo>
                  <a:lnTo>
                    <a:pt x="178" y="460"/>
                  </a:lnTo>
                  <a:lnTo>
                    <a:pt x="178" y="464"/>
                  </a:lnTo>
                  <a:lnTo>
                    <a:pt x="174" y="464"/>
                  </a:lnTo>
                  <a:lnTo>
                    <a:pt x="170" y="462"/>
                  </a:lnTo>
                  <a:lnTo>
                    <a:pt x="166" y="458"/>
                  </a:lnTo>
                  <a:lnTo>
                    <a:pt x="162" y="456"/>
                  </a:lnTo>
                  <a:lnTo>
                    <a:pt x="156" y="454"/>
                  </a:lnTo>
                  <a:lnTo>
                    <a:pt x="152" y="454"/>
                  </a:lnTo>
                  <a:lnTo>
                    <a:pt x="148" y="454"/>
                  </a:lnTo>
                  <a:lnTo>
                    <a:pt x="148" y="456"/>
                  </a:lnTo>
                  <a:lnTo>
                    <a:pt x="148" y="458"/>
                  </a:lnTo>
                  <a:lnTo>
                    <a:pt x="150" y="460"/>
                  </a:lnTo>
                  <a:lnTo>
                    <a:pt x="152" y="464"/>
                  </a:lnTo>
                  <a:lnTo>
                    <a:pt x="156" y="466"/>
                  </a:lnTo>
                  <a:lnTo>
                    <a:pt x="162" y="468"/>
                  </a:lnTo>
                  <a:lnTo>
                    <a:pt x="166" y="470"/>
                  </a:lnTo>
                  <a:lnTo>
                    <a:pt x="170" y="470"/>
                  </a:lnTo>
                  <a:lnTo>
                    <a:pt x="172" y="472"/>
                  </a:lnTo>
                  <a:lnTo>
                    <a:pt x="174" y="474"/>
                  </a:lnTo>
                  <a:lnTo>
                    <a:pt x="176" y="476"/>
                  </a:lnTo>
                  <a:lnTo>
                    <a:pt x="176" y="480"/>
                  </a:lnTo>
                  <a:lnTo>
                    <a:pt x="176" y="484"/>
                  </a:lnTo>
                  <a:lnTo>
                    <a:pt x="172" y="490"/>
                  </a:lnTo>
                  <a:lnTo>
                    <a:pt x="168" y="494"/>
                  </a:lnTo>
                  <a:lnTo>
                    <a:pt x="166" y="498"/>
                  </a:lnTo>
                  <a:lnTo>
                    <a:pt x="162" y="500"/>
                  </a:lnTo>
                  <a:lnTo>
                    <a:pt x="160" y="502"/>
                  </a:lnTo>
                  <a:lnTo>
                    <a:pt x="158" y="502"/>
                  </a:lnTo>
                  <a:lnTo>
                    <a:pt x="156" y="504"/>
                  </a:lnTo>
                  <a:lnTo>
                    <a:pt x="158" y="506"/>
                  </a:lnTo>
                  <a:lnTo>
                    <a:pt x="158" y="508"/>
                  </a:lnTo>
                  <a:lnTo>
                    <a:pt x="160" y="508"/>
                  </a:lnTo>
                  <a:lnTo>
                    <a:pt x="162" y="508"/>
                  </a:lnTo>
                  <a:lnTo>
                    <a:pt x="156" y="514"/>
                  </a:lnTo>
                  <a:lnTo>
                    <a:pt x="148" y="526"/>
                  </a:lnTo>
                  <a:lnTo>
                    <a:pt x="150" y="528"/>
                  </a:lnTo>
                  <a:lnTo>
                    <a:pt x="150" y="532"/>
                  </a:lnTo>
                  <a:lnTo>
                    <a:pt x="152" y="538"/>
                  </a:lnTo>
                  <a:lnTo>
                    <a:pt x="152" y="544"/>
                  </a:lnTo>
                  <a:lnTo>
                    <a:pt x="154" y="550"/>
                  </a:lnTo>
                  <a:lnTo>
                    <a:pt x="154" y="558"/>
                  </a:lnTo>
                  <a:lnTo>
                    <a:pt x="156" y="566"/>
                  </a:lnTo>
                  <a:lnTo>
                    <a:pt x="158" y="572"/>
                  </a:lnTo>
                  <a:lnTo>
                    <a:pt x="160" y="578"/>
                  </a:lnTo>
                  <a:lnTo>
                    <a:pt x="162" y="584"/>
                  </a:lnTo>
                  <a:lnTo>
                    <a:pt x="164" y="588"/>
                  </a:lnTo>
                  <a:lnTo>
                    <a:pt x="166" y="594"/>
                  </a:lnTo>
                  <a:lnTo>
                    <a:pt x="166" y="598"/>
                  </a:lnTo>
                  <a:lnTo>
                    <a:pt x="166" y="600"/>
                  </a:lnTo>
                  <a:lnTo>
                    <a:pt x="178" y="620"/>
                  </a:lnTo>
                  <a:lnTo>
                    <a:pt x="180" y="620"/>
                  </a:lnTo>
                  <a:lnTo>
                    <a:pt x="180" y="624"/>
                  </a:lnTo>
                  <a:lnTo>
                    <a:pt x="180" y="628"/>
                  </a:lnTo>
                  <a:lnTo>
                    <a:pt x="182" y="634"/>
                  </a:lnTo>
                  <a:lnTo>
                    <a:pt x="184" y="638"/>
                  </a:lnTo>
                  <a:lnTo>
                    <a:pt x="184" y="642"/>
                  </a:lnTo>
                  <a:lnTo>
                    <a:pt x="186" y="644"/>
                  </a:lnTo>
                  <a:lnTo>
                    <a:pt x="190" y="646"/>
                  </a:lnTo>
                  <a:lnTo>
                    <a:pt x="194" y="646"/>
                  </a:lnTo>
                  <a:lnTo>
                    <a:pt x="202" y="646"/>
                  </a:lnTo>
                  <a:lnTo>
                    <a:pt x="208" y="644"/>
                  </a:lnTo>
                  <a:lnTo>
                    <a:pt x="212" y="642"/>
                  </a:lnTo>
                  <a:lnTo>
                    <a:pt x="214" y="642"/>
                  </a:lnTo>
                  <a:lnTo>
                    <a:pt x="216" y="640"/>
                  </a:lnTo>
                  <a:lnTo>
                    <a:pt x="218" y="640"/>
                  </a:lnTo>
                  <a:lnTo>
                    <a:pt x="220" y="640"/>
                  </a:lnTo>
                  <a:lnTo>
                    <a:pt x="220" y="642"/>
                  </a:lnTo>
                  <a:lnTo>
                    <a:pt x="218" y="644"/>
                  </a:lnTo>
                  <a:lnTo>
                    <a:pt x="216" y="646"/>
                  </a:lnTo>
                  <a:lnTo>
                    <a:pt x="214" y="648"/>
                  </a:lnTo>
                  <a:lnTo>
                    <a:pt x="212" y="650"/>
                  </a:lnTo>
                  <a:lnTo>
                    <a:pt x="210" y="650"/>
                  </a:lnTo>
                  <a:lnTo>
                    <a:pt x="212" y="652"/>
                  </a:lnTo>
                  <a:lnTo>
                    <a:pt x="214" y="654"/>
                  </a:lnTo>
                  <a:lnTo>
                    <a:pt x="218" y="656"/>
                  </a:lnTo>
                  <a:lnTo>
                    <a:pt x="222" y="656"/>
                  </a:lnTo>
                  <a:lnTo>
                    <a:pt x="226" y="658"/>
                  </a:lnTo>
                  <a:lnTo>
                    <a:pt x="228" y="658"/>
                  </a:lnTo>
                  <a:lnTo>
                    <a:pt x="232" y="658"/>
                  </a:lnTo>
                  <a:lnTo>
                    <a:pt x="234" y="656"/>
                  </a:lnTo>
                  <a:lnTo>
                    <a:pt x="234" y="652"/>
                  </a:lnTo>
                  <a:lnTo>
                    <a:pt x="234" y="644"/>
                  </a:lnTo>
                  <a:lnTo>
                    <a:pt x="234" y="638"/>
                  </a:lnTo>
                  <a:lnTo>
                    <a:pt x="236" y="632"/>
                  </a:lnTo>
                  <a:lnTo>
                    <a:pt x="238" y="630"/>
                  </a:lnTo>
                  <a:lnTo>
                    <a:pt x="240" y="626"/>
                  </a:lnTo>
                  <a:lnTo>
                    <a:pt x="240" y="622"/>
                  </a:lnTo>
                  <a:lnTo>
                    <a:pt x="240" y="618"/>
                  </a:lnTo>
                  <a:lnTo>
                    <a:pt x="238" y="616"/>
                  </a:lnTo>
                  <a:lnTo>
                    <a:pt x="238" y="614"/>
                  </a:lnTo>
                  <a:lnTo>
                    <a:pt x="238" y="612"/>
                  </a:lnTo>
                  <a:lnTo>
                    <a:pt x="242" y="610"/>
                  </a:lnTo>
                  <a:lnTo>
                    <a:pt x="244" y="608"/>
                  </a:lnTo>
                  <a:lnTo>
                    <a:pt x="246" y="608"/>
                  </a:lnTo>
                  <a:lnTo>
                    <a:pt x="246" y="606"/>
                  </a:lnTo>
                  <a:lnTo>
                    <a:pt x="250" y="590"/>
                  </a:lnTo>
                  <a:lnTo>
                    <a:pt x="252" y="576"/>
                  </a:lnTo>
                  <a:lnTo>
                    <a:pt x="252" y="574"/>
                  </a:lnTo>
                  <a:lnTo>
                    <a:pt x="252" y="572"/>
                  </a:lnTo>
                  <a:lnTo>
                    <a:pt x="250" y="570"/>
                  </a:lnTo>
                  <a:lnTo>
                    <a:pt x="252" y="566"/>
                  </a:lnTo>
                  <a:lnTo>
                    <a:pt x="254" y="566"/>
                  </a:lnTo>
                  <a:lnTo>
                    <a:pt x="258" y="564"/>
                  </a:lnTo>
                  <a:lnTo>
                    <a:pt x="260" y="564"/>
                  </a:lnTo>
                  <a:lnTo>
                    <a:pt x="260" y="566"/>
                  </a:lnTo>
                  <a:lnTo>
                    <a:pt x="262" y="566"/>
                  </a:lnTo>
                  <a:lnTo>
                    <a:pt x="266" y="566"/>
                  </a:lnTo>
                  <a:lnTo>
                    <a:pt x="268" y="564"/>
                  </a:lnTo>
                  <a:lnTo>
                    <a:pt x="270" y="562"/>
                  </a:lnTo>
                  <a:lnTo>
                    <a:pt x="272" y="560"/>
                  </a:lnTo>
                  <a:lnTo>
                    <a:pt x="276" y="558"/>
                  </a:lnTo>
                  <a:lnTo>
                    <a:pt x="280" y="556"/>
                  </a:lnTo>
                  <a:lnTo>
                    <a:pt x="282" y="556"/>
                  </a:lnTo>
                  <a:lnTo>
                    <a:pt x="284" y="556"/>
                  </a:lnTo>
                  <a:lnTo>
                    <a:pt x="286" y="552"/>
                  </a:lnTo>
                  <a:lnTo>
                    <a:pt x="292" y="544"/>
                  </a:lnTo>
                  <a:lnTo>
                    <a:pt x="302" y="534"/>
                  </a:lnTo>
                  <a:lnTo>
                    <a:pt x="310" y="526"/>
                  </a:lnTo>
                  <a:lnTo>
                    <a:pt x="318" y="518"/>
                  </a:lnTo>
                  <a:lnTo>
                    <a:pt x="322" y="516"/>
                  </a:lnTo>
                  <a:lnTo>
                    <a:pt x="324" y="518"/>
                  </a:lnTo>
                  <a:lnTo>
                    <a:pt x="326" y="516"/>
                  </a:lnTo>
                  <a:lnTo>
                    <a:pt x="326" y="512"/>
                  </a:lnTo>
                  <a:lnTo>
                    <a:pt x="328" y="510"/>
                  </a:lnTo>
                  <a:lnTo>
                    <a:pt x="330" y="506"/>
                  </a:lnTo>
                  <a:lnTo>
                    <a:pt x="330" y="504"/>
                  </a:lnTo>
                  <a:lnTo>
                    <a:pt x="332" y="502"/>
                  </a:lnTo>
                  <a:lnTo>
                    <a:pt x="334" y="500"/>
                  </a:lnTo>
                  <a:lnTo>
                    <a:pt x="336" y="498"/>
                  </a:lnTo>
                  <a:lnTo>
                    <a:pt x="338" y="498"/>
                  </a:lnTo>
                  <a:lnTo>
                    <a:pt x="340" y="500"/>
                  </a:lnTo>
                  <a:lnTo>
                    <a:pt x="342" y="504"/>
                  </a:lnTo>
                  <a:lnTo>
                    <a:pt x="346" y="504"/>
                  </a:lnTo>
                  <a:lnTo>
                    <a:pt x="348" y="504"/>
                  </a:lnTo>
                  <a:lnTo>
                    <a:pt x="348" y="500"/>
                  </a:lnTo>
                  <a:lnTo>
                    <a:pt x="350" y="498"/>
                  </a:lnTo>
                  <a:lnTo>
                    <a:pt x="352" y="498"/>
                  </a:lnTo>
                  <a:lnTo>
                    <a:pt x="356" y="498"/>
                  </a:lnTo>
                  <a:lnTo>
                    <a:pt x="358" y="498"/>
                  </a:lnTo>
                  <a:lnTo>
                    <a:pt x="360" y="496"/>
                  </a:lnTo>
                  <a:lnTo>
                    <a:pt x="364" y="494"/>
                  </a:lnTo>
                  <a:lnTo>
                    <a:pt x="366" y="490"/>
                  </a:lnTo>
                  <a:lnTo>
                    <a:pt x="370" y="488"/>
                  </a:lnTo>
                  <a:lnTo>
                    <a:pt x="372" y="486"/>
                  </a:lnTo>
                  <a:lnTo>
                    <a:pt x="374" y="484"/>
                  </a:lnTo>
                  <a:lnTo>
                    <a:pt x="380" y="480"/>
                  </a:lnTo>
                  <a:lnTo>
                    <a:pt x="384" y="478"/>
                  </a:lnTo>
                  <a:lnTo>
                    <a:pt x="386" y="476"/>
                  </a:lnTo>
                  <a:lnTo>
                    <a:pt x="390" y="474"/>
                  </a:lnTo>
                  <a:lnTo>
                    <a:pt x="390" y="472"/>
                  </a:lnTo>
                  <a:lnTo>
                    <a:pt x="390" y="470"/>
                  </a:lnTo>
                  <a:lnTo>
                    <a:pt x="388" y="468"/>
                  </a:lnTo>
                  <a:lnTo>
                    <a:pt x="386" y="466"/>
                  </a:lnTo>
                  <a:lnTo>
                    <a:pt x="382" y="464"/>
                  </a:lnTo>
                  <a:lnTo>
                    <a:pt x="378" y="464"/>
                  </a:lnTo>
                  <a:lnTo>
                    <a:pt x="372" y="464"/>
                  </a:lnTo>
                  <a:lnTo>
                    <a:pt x="368" y="464"/>
                  </a:lnTo>
                  <a:lnTo>
                    <a:pt x="364" y="464"/>
                  </a:lnTo>
                  <a:lnTo>
                    <a:pt x="362" y="464"/>
                  </a:lnTo>
                  <a:lnTo>
                    <a:pt x="362" y="466"/>
                  </a:lnTo>
                  <a:lnTo>
                    <a:pt x="360" y="468"/>
                  </a:lnTo>
                  <a:lnTo>
                    <a:pt x="358" y="470"/>
                  </a:lnTo>
                  <a:lnTo>
                    <a:pt x="354" y="472"/>
                  </a:lnTo>
                  <a:lnTo>
                    <a:pt x="348" y="474"/>
                  </a:lnTo>
                  <a:lnTo>
                    <a:pt x="344" y="474"/>
                  </a:lnTo>
                  <a:lnTo>
                    <a:pt x="340" y="474"/>
                  </a:lnTo>
                  <a:lnTo>
                    <a:pt x="338" y="472"/>
                  </a:lnTo>
                  <a:lnTo>
                    <a:pt x="334" y="472"/>
                  </a:lnTo>
                  <a:lnTo>
                    <a:pt x="334" y="470"/>
                  </a:lnTo>
                  <a:lnTo>
                    <a:pt x="334" y="468"/>
                  </a:lnTo>
                  <a:lnTo>
                    <a:pt x="334" y="466"/>
                  </a:lnTo>
                  <a:lnTo>
                    <a:pt x="336" y="466"/>
                  </a:lnTo>
                  <a:lnTo>
                    <a:pt x="340" y="466"/>
                  </a:lnTo>
                  <a:lnTo>
                    <a:pt x="344" y="468"/>
                  </a:lnTo>
                  <a:lnTo>
                    <a:pt x="346" y="468"/>
                  </a:lnTo>
                  <a:lnTo>
                    <a:pt x="348" y="468"/>
                  </a:lnTo>
                  <a:lnTo>
                    <a:pt x="358" y="462"/>
                  </a:lnTo>
                  <a:lnTo>
                    <a:pt x="364" y="450"/>
                  </a:lnTo>
                  <a:lnTo>
                    <a:pt x="356" y="448"/>
                  </a:lnTo>
                  <a:lnTo>
                    <a:pt x="358" y="448"/>
                  </a:lnTo>
                  <a:lnTo>
                    <a:pt x="360" y="446"/>
                  </a:lnTo>
                  <a:lnTo>
                    <a:pt x="362" y="444"/>
                  </a:lnTo>
                  <a:lnTo>
                    <a:pt x="362" y="442"/>
                  </a:lnTo>
                  <a:lnTo>
                    <a:pt x="360" y="438"/>
                  </a:lnTo>
                  <a:lnTo>
                    <a:pt x="358" y="438"/>
                  </a:lnTo>
                  <a:lnTo>
                    <a:pt x="356" y="436"/>
                  </a:lnTo>
                  <a:lnTo>
                    <a:pt x="356" y="434"/>
                  </a:lnTo>
                  <a:lnTo>
                    <a:pt x="356" y="432"/>
                  </a:lnTo>
                  <a:lnTo>
                    <a:pt x="356" y="430"/>
                  </a:lnTo>
                  <a:lnTo>
                    <a:pt x="358" y="430"/>
                  </a:lnTo>
                  <a:lnTo>
                    <a:pt x="362" y="428"/>
                  </a:lnTo>
                  <a:lnTo>
                    <a:pt x="366" y="428"/>
                  </a:lnTo>
                  <a:lnTo>
                    <a:pt x="366" y="430"/>
                  </a:lnTo>
                  <a:lnTo>
                    <a:pt x="368" y="432"/>
                  </a:lnTo>
                  <a:lnTo>
                    <a:pt x="370" y="436"/>
                  </a:lnTo>
                  <a:lnTo>
                    <a:pt x="372" y="442"/>
                  </a:lnTo>
                  <a:lnTo>
                    <a:pt x="374" y="448"/>
                  </a:lnTo>
                  <a:lnTo>
                    <a:pt x="378" y="452"/>
                  </a:lnTo>
                  <a:lnTo>
                    <a:pt x="378" y="456"/>
                  </a:lnTo>
                  <a:lnTo>
                    <a:pt x="380" y="456"/>
                  </a:lnTo>
                  <a:lnTo>
                    <a:pt x="396" y="458"/>
                  </a:lnTo>
                  <a:lnTo>
                    <a:pt x="394" y="434"/>
                  </a:lnTo>
                  <a:lnTo>
                    <a:pt x="394" y="432"/>
                  </a:lnTo>
                  <a:lnTo>
                    <a:pt x="392" y="428"/>
                  </a:lnTo>
                  <a:lnTo>
                    <a:pt x="390" y="426"/>
                  </a:lnTo>
                  <a:lnTo>
                    <a:pt x="386" y="422"/>
                  </a:lnTo>
                  <a:lnTo>
                    <a:pt x="384" y="420"/>
                  </a:lnTo>
                  <a:lnTo>
                    <a:pt x="382" y="418"/>
                  </a:lnTo>
                  <a:lnTo>
                    <a:pt x="380" y="414"/>
                  </a:lnTo>
                  <a:lnTo>
                    <a:pt x="380" y="412"/>
                  </a:lnTo>
                  <a:lnTo>
                    <a:pt x="386" y="412"/>
                  </a:lnTo>
                  <a:lnTo>
                    <a:pt x="386" y="396"/>
                  </a:lnTo>
                  <a:lnTo>
                    <a:pt x="386" y="394"/>
                  </a:lnTo>
                  <a:lnTo>
                    <a:pt x="384" y="394"/>
                  </a:lnTo>
                  <a:lnTo>
                    <a:pt x="384" y="392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4"/>
                  </a:lnTo>
                  <a:lnTo>
                    <a:pt x="386" y="384"/>
                  </a:lnTo>
                  <a:lnTo>
                    <a:pt x="392" y="382"/>
                  </a:lnTo>
                  <a:lnTo>
                    <a:pt x="396" y="382"/>
                  </a:lnTo>
                  <a:lnTo>
                    <a:pt x="398" y="380"/>
                  </a:lnTo>
                  <a:lnTo>
                    <a:pt x="400" y="378"/>
                  </a:lnTo>
                  <a:lnTo>
                    <a:pt x="402" y="376"/>
                  </a:lnTo>
                  <a:lnTo>
                    <a:pt x="402" y="374"/>
                  </a:lnTo>
                  <a:lnTo>
                    <a:pt x="402" y="370"/>
                  </a:lnTo>
                  <a:lnTo>
                    <a:pt x="410" y="364"/>
                  </a:lnTo>
                  <a:lnTo>
                    <a:pt x="420" y="350"/>
                  </a:lnTo>
                  <a:lnTo>
                    <a:pt x="426" y="340"/>
                  </a:lnTo>
                  <a:lnTo>
                    <a:pt x="424" y="336"/>
                  </a:lnTo>
                  <a:lnTo>
                    <a:pt x="424" y="332"/>
                  </a:lnTo>
                  <a:lnTo>
                    <a:pt x="422" y="328"/>
                  </a:lnTo>
                  <a:lnTo>
                    <a:pt x="418" y="324"/>
                  </a:lnTo>
                  <a:lnTo>
                    <a:pt x="414" y="324"/>
                  </a:lnTo>
                  <a:lnTo>
                    <a:pt x="414" y="322"/>
                  </a:lnTo>
                  <a:lnTo>
                    <a:pt x="414" y="320"/>
                  </a:lnTo>
                  <a:lnTo>
                    <a:pt x="412" y="316"/>
                  </a:lnTo>
                  <a:lnTo>
                    <a:pt x="412" y="314"/>
                  </a:lnTo>
                  <a:lnTo>
                    <a:pt x="408" y="310"/>
                  </a:lnTo>
                  <a:lnTo>
                    <a:pt x="406" y="308"/>
                  </a:lnTo>
                  <a:lnTo>
                    <a:pt x="400" y="308"/>
                  </a:lnTo>
                  <a:lnTo>
                    <a:pt x="394" y="308"/>
                  </a:lnTo>
                  <a:lnTo>
                    <a:pt x="388" y="310"/>
                  </a:lnTo>
                  <a:lnTo>
                    <a:pt x="384" y="310"/>
                  </a:lnTo>
                  <a:lnTo>
                    <a:pt x="382" y="310"/>
                  </a:lnTo>
                  <a:lnTo>
                    <a:pt x="382" y="308"/>
                  </a:lnTo>
                  <a:lnTo>
                    <a:pt x="382" y="306"/>
                  </a:lnTo>
                  <a:lnTo>
                    <a:pt x="382" y="300"/>
                  </a:lnTo>
                  <a:lnTo>
                    <a:pt x="382" y="298"/>
                  </a:lnTo>
                  <a:lnTo>
                    <a:pt x="382" y="292"/>
                  </a:lnTo>
                  <a:lnTo>
                    <a:pt x="382" y="286"/>
                  </a:lnTo>
                  <a:lnTo>
                    <a:pt x="382" y="280"/>
                  </a:lnTo>
                  <a:lnTo>
                    <a:pt x="382" y="276"/>
                  </a:lnTo>
                  <a:lnTo>
                    <a:pt x="380" y="272"/>
                  </a:lnTo>
                  <a:lnTo>
                    <a:pt x="380" y="270"/>
                  </a:lnTo>
                  <a:lnTo>
                    <a:pt x="378" y="268"/>
                  </a:lnTo>
                  <a:lnTo>
                    <a:pt x="374" y="266"/>
                  </a:lnTo>
                  <a:lnTo>
                    <a:pt x="372" y="264"/>
                  </a:lnTo>
                  <a:lnTo>
                    <a:pt x="370" y="260"/>
                  </a:lnTo>
                  <a:lnTo>
                    <a:pt x="370" y="258"/>
                  </a:lnTo>
                  <a:lnTo>
                    <a:pt x="374" y="256"/>
                  </a:lnTo>
                  <a:lnTo>
                    <a:pt x="374" y="254"/>
                  </a:lnTo>
                  <a:lnTo>
                    <a:pt x="376" y="250"/>
                  </a:lnTo>
                  <a:lnTo>
                    <a:pt x="378" y="242"/>
                  </a:lnTo>
                  <a:lnTo>
                    <a:pt x="380" y="230"/>
                  </a:lnTo>
                  <a:lnTo>
                    <a:pt x="380" y="210"/>
                  </a:lnTo>
                  <a:lnTo>
                    <a:pt x="378" y="188"/>
                  </a:lnTo>
                  <a:lnTo>
                    <a:pt x="378" y="186"/>
                  </a:lnTo>
                  <a:lnTo>
                    <a:pt x="380" y="184"/>
                  </a:lnTo>
                  <a:lnTo>
                    <a:pt x="380" y="180"/>
                  </a:lnTo>
                  <a:lnTo>
                    <a:pt x="382" y="176"/>
                  </a:lnTo>
                  <a:lnTo>
                    <a:pt x="384" y="174"/>
                  </a:lnTo>
                  <a:lnTo>
                    <a:pt x="388" y="172"/>
                  </a:lnTo>
                  <a:lnTo>
                    <a:pt x="392" y="172"/>
                  </a:lnTo>
                  <a:lnTo>
                    <a:pt x="394" y="174"/>
                  </a:lnTo>
                  <a:lnTo>
                    <a:pt x="396" y="174"/>
                  </a:lnTo>
                  <a:lnTo>
                    <a:pt x="400" y="174"/>
                  </a:lnTo>
                  <a:lnTo>
                    <a:pt x="402" y="174"/>
                  </a:lnTo>
                  <a:lnTo>
                    <a:pt x="406" y="170"/>
                  </a:lnTo>
                  <a:lnTo>
                    <a:pt x="408" y="166"/>
                  </a:lnTo>
                  <a:lnTo>
                    <a:pt x="408" y="162"/>
                  </a:lnTo>
                  <a:lnTo>
                    <a:pt x="408" y="158"/>
                  </a:lnTo>
                  <a:lnTo>
                    <a:pt x="408" y="154"/>
                  </a:lnTo>
                  <a:lnTo>
                    <a:pt x="408" y="150"/>
                  </a:lnTo>
                  <a:lnTo>
                    <a:pt x="408" y="146"/>
                  </a:lnTo>
                  <a:lnTo>
                    <a:pt x="412" y="144"/>
                  </a:lnTo>
                  <a:lnTo>
                    <a:pt x="414" y="140"/>
                  </a:lnTo>
                  <a:lnTo>
                    <a:pt x="416" y="138"/>
                  </a:lnTo>
                  <a:lnTo>
                    <a:pt x="414" y="138"/>
                  </a:lnTo>
                  <a:lnTo>
                    <a:pt x="410" y="138"/>
                  </a:lnTo>
                  <a:lnTo>
                    <a:pt x="406" y="138"/>
                  </a:lnTo>
                  <a:lnTo>
                    <a:pt x="402" y="140"/>
                  </a:lnTo>
                  <a:lnTo>
                    <a:pt x="400" y="140"/>
                  </a:lnTo>
                  <a:lnTo>
                    <a:pt x="398" y="140"/>
                  </a:lnTo>
                  <a:lnTo>
                    <a:pt x="396" y="138"/>
                  </a:lnTo>
                  <a:lnTo>
                    <a:pt x="398" y="136"/>
                  </a:lnTo>
                  <a:lnTo>
                    <a:pt x="404" y="134"/>
                  </a:lnTo>
                  <a:lnTo>
                    <a:pt x="410" y="130"/>
                  </a:lnTo>
                  <a:lnTo>
                    <a:pt x="416" y="128"/>
                  </a:lnTo>
                  <a:lnTo>
                    <a:pt x="422" y="124"/>
                  </a:lnTo>
                  <a:lnTo>
                    <a:pt x="426" y="120"/>
                  </a:lnTo>
                  <a:lnTo>
                    <a:pt x="430" y="114"/>
                  </a:lnTo>
                  <a:lnTo>
                    <a:pt x="434" y="108"/>
                  </a:lnTo>
                  <a:lnTo>
                    <a:pt x="436" y="102"/>
                  </a:lnTo>
                  <a:lnTo>
                    <a:pt x="436" y="98"/>
                  </a:lnTo>
                  <a:lnTo>
                    <a:pt x="436" y="94"/>
                  </a:lnTo>
                  <a:lnTo>
                    <a:pt x="436" y="92"/>
                  </a:lnTo>
                  <a:lnTo>
                    <a:pt x="436" y="90"/>
                  </a:lnTo>
                  <a:lnTo>
                    <a:pt x="436" y="86"/>
                  </a:lnTo>
                  <a:lnTo>
                    <a:pt x="440" y="84"/>
                  </a:lnTo>
                  <a:lnTo>
                    <a:pt x="422" y="72"/>
                  </a:lnTo>
                  <a:lnTo>
                    <a:pt x="422" y="74"/>
                  </a:lnTo>
                  <a:lnTo>
                    <a:pt x="422" y="76"/>
                  </a:lnTo>
                  <a:lnTo>
                    <a:pt x="420" y="78"/>
                  </a:lnTo>
                  <a:lnTo>
                    <a:pt x="418" y="80"/>
                  </a:lnTo>
                  <a:lnTo>
                    <a:pt x="416" y="82"/>
                  </a:lnTo>
                  <a:lnTo>
                    <a:pt x="414" y="78"/>
                  </a:lnTo>
                  <a:lnTo>
                    <a:pt x="412" y="76"/>
                  </a:lnTo>
                  <a:lnTo>
                    <a:pt x="410" y="74"/>
                  </a:lnTo>
                  <a:lnTo>
                    <a:pt x="408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6" y="82"/>
                  </a:lnTo>
                  <a:lnTo>
                    <a:pt x="408" y="84"/>
                  </a:lnTo>
                  <a:lnTo>
                    <a:pt x="410" y="86"/>
                  </a:lnTo>
                  <a:lnTo>
                    <a:pt x="410" y="88"/>
                  </a:lnTo>
                  <a:lnTo>
                    <a:pt x="408" y="92"/>
                  </a:lnTo>
                  <a:lnTo>
                    <a:pt x="406" y="98"/>
                  </a:lnTo>
                  <a:lnTo>
                    <a:pt x="398" y="108"/>
                  </a:lnTo>
                  <a:lnTo>
                    <a:pt x="386" y="118"/>
                  </a:lnTo>
                  <a:lnTo>
                    <a:pt x="372" y="128"/>
                  </a:lnTo>
                  <a:lnTo>
                    <a:pt x="362" y="136"/>
                  </a:lnTo>
                  <a:lnTo>
                    <a:pt x="354" y="140"/>
                  </a:lnTo>
                  <a:lnTo>
                    <a:pt x="356" y="138"/>
                  </a:lnTo>
                  <a:lnTo>
                    <a:pt x="362" y="130"/>
                  </a:lnTo>
                  <a:lnTo>
                    <a:pt x="370" y="120"/>
                  </a:lnTo>
                  <a:lnTo>
                    <a:pt x="378" y="110"/>
                  </a:lnTo>
                  <a:lnTo>
                    <a:pt x="382" y="100"/>
                  </a:lnTo>
                  <a:lnTo>
                    <a:pt x="388" y="88"/>
                  </a:lnTo>
                  <a:lnTo>
                    <a:pt x="398" y="66"/>
                  </a:lnTo>
                  <a:lnTo>
                    <a:pt x="396" y="64"/>
                  </a:lnTo>
                  <a:lnTo>
                    <a:pt x="394" y="64"/>
                  </a:lnTo>
                  <a:lnTo>
                    <a:pt x="390" y="62"/>
                  </a:lnTo>
                  <a:lnTo>
                    <a:pt x="386" y="64"/>
                  </a:lnTo>
                  <a:lnTo>
                    <a:pt x="382" y="64"/>
                  </a:lnTo>
                  <a:lnTo>
                    <a:pt x="376" y="68"/>
                  </a:lnTo>
                  <a:lnTo>
                    <a:pt x="376" y="70"/>
                  </a:lnTo>
                  <a:lnTo>
                    <a:pt x="374" y="72"/>
                  </a:lnTo>
                  <a:lnTo>
                    <a:pt x="372" y="74"/>
                  </a:lnTo>
                  <a:lnTo>
                    <a:pt x="368" y="78"/>
                  </a:lnTo>
                  <a:lnTo>
                    <a:pt x="366" y="80"/>
                  </a:lnTo>
                  <a:lnTo>
                    <a:pt x="362" y="82"/>
                  </a:lnTo>
                  <a:lnTo>
                    <a:pt x="358" y="84"/>
                  </a:lnTo>
                  <a:lnTo>
                    <a:pt x="356" y="86"/>
                  </a:lnTo>
                  <a:lnTo>
                    <a:pt x="356" y="84"/>
                  </a:lnTo>
                  <a:lnTo>
                    <a:pt x="356" y="82"/>
                  </a:lnTo>
                  <a:lnTo>
                    <a:pt x="356" y="80"/>
                  </a:lnTo>
                  <a:lnTo>
                    <a:pt x="360" y="78"/>
                  </a:lnTo>
                  <a:lnTo>
                    <a:pt x="364" y="74"/>
                  </a:lnTo>
                  <a:lnTo>
                    <a:pt x="368" y="68"/>
                  </a:lnTo>
                  <a:lnTo>
                    <a:pt x="364" y="60"/>
                  </a:lnTo>
                  <a:lnTo>
                    <a:pt x="360" y="60"/>
                  </a:lnTo>
                  <a:lnTo>
                    <a:pt x="352" y="60"/>
                  </a:lnTo>
                  <a:lnTo>
                    <a:pt x="340" y="64"/>
                  </a:lnTo>
                  <a:lnTo>
                    <a:pt x="330" y="72"/>
                  </a:lnTo>
                  <a:lnTo>
                    <a:pt x="326" y="78"/>
                  </a:lnTo>
                  <a:lnTo>
                    <a:pt x="326" y="76"/>
                  </a:lnTo>
                  <a:lnTo>
                    <a:pt x="326" y="72"/>
                  </a:lnTo>
                  <a:lnTo>
                    <a:pt x="328" y="68"/>
                  </a:lnTo>
                  <a:lnTo>
                    <a:pt x="328" y="64"/>
                  </a:lnTo>
                  <a:lnTo>
                    <a:pt x="332" y="62"/>
                  </a:lnTo>
                  <a:lnTo>
                    <a:pt x="336" y="60"/>
                  </a:lnTo>
                  <a:lnTo>
                    <a:pt x="340" y="58"/>
                  </a:lnTo>
                  <a:lnTo>
                    <a:pt x="346" y="56"/>
                  </a:lnTo>
                  <a:lnTo>
                    <a:pt x="352" y="56"/>
                  </a:lnTo>
                  <a:lnTo>
                    <a:pt x="358" y="54"/>
                  </a:lnTo>
                  <a:lnTo>
                    <a:pt x="360" y="54"/>
                  </a:lnTo>
                  <a:lnTo>
                    <a:pt x="362" y="54"/>
                  </a:lnTo>
                  <a:lnTo>
                    <a:pt x="362" y="52"/>
                  </a:lnTo>
                  <a:lnTo>
                    <a:pt x="364" y="50"/>
                  </a:lnTo>
                  <a:lnTo>
                    <a:pt x="366" y="48"/>
                  </a:lnTo>
                  <a:lnTo>
                    <a:pt x="368" y="44"/>
                  </a:lnTo>
                  <a:lnTo>
                    <a:pt x="368" y="40"/>
                  </a:lnTo>
                  <a:lnTo>
                    <a:pt x="366" y="36"/>
                  </a:lnTo>
                  <a:lnTo>
                    <a:pt x="362" y="32"/>
                  </a:lnTo>
                  <a:lnTo>
                    <a:pt x="358" y="30"/>
                  </a:lnTo>
                  <a:lnTo>
                    <a:pt x="352" y="28"/>
                  </a:lnTo>
                  <a:lnTo>
                    <a:pt x="348" y="28"/>
                  </a:lnTo>
                  <a:lnTo>
                    <a:pt x="340" y="28"/>
                  </a:lnTo>
                  <a:lnTo>
                    <a:pt x="340" y="18"/>
                  </a:lnTo>
                  <a:lnTo>
                    <a:pt x="338" y="18"/>
                  </a:lnTo>
                  <a:lnTo>
                    <a:pt x="334" y="18"/>
                  </a:lnTo>
                  <a:lnTo>
                    <a:pt x="330" y="20"/>
                  </a:lnTo>
                  <a:lnTo>
                    <a:pt x="328" y="22"/>
                  </a:lnTo>
                  <a:lnTo>
                    <a:pt x="324" y="24"/>
                  </a:lnTo>
                  <a:lnTo>
                    <a:pt x="320" y="26"/>
                  </a:lnTo>
                  <a:lnTo>
                    <a:pt x="314" y="26"/>
                  </a:lnTo>
                  <a:lnTo>
                    <a:pt x="308" y="28"/>
                  </a:lnTo>
                  <a:lnTo>
                    <a:pt x="304" y="30"/>
                  </a:lnTo>
                  <a:lnTo>
                    <a:pt x="300" y="32"/>
                  </a:lnTo>
                  <a:lnTo>
                    <a:pt x="288" y="38"/>
                  </a:lnTo>
                  <a:lnTo>
                    <a:pt x="290" y="36"/>
                  </a:lnTo>
                  <a:lnTo>
                    <a:pt x="298" y="30"/>
                  </a:lnTo>
                  <a:lnTo>
                    <a:pt x="306" y="22"/>
                  </a:lnTo>
                  <a:lnTo>
                    <a:pt x="314" y="16"/>
                  </a:lnTo>
                  <a:lnTo>
                    <a:pt x="322" y="14"/>
                  </a:lnTo>
                  <a:lnTo>
                    <a:pt x="322" y="12"/>
                  </a:lnTo>
                  <a:lnTo>
                    <a:pt x="324" y="10"/>
                  </a:lnTo>
                  <a:lnTo>
                    <a:pt x="322" y="8"/>
                  </a:lnTo>
                  <a:lnTo>
                    <a:pt x="322" y="6"/>
                  </a:lnTo>
                  <a:lnTo>
                    <a:pt x="318" y="4"/>
                  </a:lnTo>
                  <a:lnTo>
                    <a:pt x="312" y="2"/>
                  </a:lnTo>
                  <a:lnTo>
                    <a:pt x="298" y="2"/>
                  </a:lnTo>
                  <a:lnTo>
                    <a:pt x="278" y="0"/>
                  </a:lnTo>
                  <a:lnTo>
                    <a:pt x="258" y="4"/>
                  </a:lnTo>
                  <a:lnTo>
                    <a:pt x="240" y="12"/>
                  </a:lnTo>
                  <a:lnTo>
                    <a:pt x="212" y="30"/>
                  </a:lnTo>
                  <a:lnTo>
                    <a:pt x="214" y="32"/>
                  </a:lnTo>
                  <a:lnTo>
                    <a:pt x="218" y="34"/>
                  </a:lnTo>
                  <a:lnTo>
                    <a:pt x="220" y="38"/>
                  </a:lnTo>
                  <a:lnTo>
                    <a:pt x="224" y="42"/>
                  </a:lnTo>
                  <a:lnTo>
                    <a:pt x="226" y="48"/>
                  </a:lnTo>
                  <a:lnTo>
                    <a:pt x="228" y="56"/>
                  </a:lnTo>
                  <a:lnTo>
                    <a:pt x="206" y="38"/>
                  </a:lnTo>
                  <a:lnTo>
                    <a:pt x="196" y="40"/>
                  </a:lnTo>
                  <a:lnTo>
                    <a:pt x="202" y="62"/>
                  </a:lnTo>
                  <a:lnTo>
                    <a:pt x="186" y="48"/>
                  </a:lnTo>
                  <a:lnTo>
                    <a:pt x="166" y="54"/>
                  </a:lnTo>
                  <a:lnTo>
                    <a:pt x="164" y="54"/>
                  </a:lnTo>
                  <a:lnTo>
                    <a:pt x="164" y="56"/>
                  </a:lnTo>
                  <a:lnTo>
                    <a:pt x="162" y="60"/>
                  </a:lnTo>
                  <a:lnTo>
                    <a:pt x="164" y="66"/>
                  </a:lnTo>
                  <a:lnTo>
                    <a:pt x="166" y="70"/>
                  </a:lnTo>
                  <a:lnTo>
                    <a:pt x="170" y="76"/>
                  </a:lnTo>
                  <a:lnTo>
                    <a:pt x="152" y="64"/>
                  </a:lnTo>
                  <a:lnTo>
                    <a:pt x="128" y="70"/>
                  </a:lnTo>
                  <a:lnTo>
                    <a:pt x="104" y="7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0" name="Freeform 161"/>
            <p:cNvSpPr>
              <a:spLocks/>
            </p:cNvSpPr>
            <p:nvPr/>
          </p:nvSpPr>
          <p:spPr bwMode="gray">
            <a:xfrm>
              <a:off x="4999" y="1710"/>
              <a:ext cx="38" cy="46"/>
            </a:xfrm>
            <a:custGeom>
              <a:avLst/>
              <a:gdLst>
                <a:gd name="T0" fmla="*/ 10 w 38"/>
                <a:gd name="T1" fmla="*/ 0 h 46"/>
                <a:gd name="T2" fmla="*/ 8 w 38"/>
                <a:gd name="T3" fmla="*/ 0 h 46"/>
                <a:gd name="T4" fmla="*/ 8 w 38"/>
                <a:gd name="T5" fmla="*/ 0 h 46"/>
                <a:gd name="T6" fmla="*/ 6 w 38"/>
                <a:gd name="T7" fmla="*/ 2 h 46"/>
                <a:gd name="T8" fmla="*/ 6 w 38"/>
                <a:gd name="T9" fmla="*/ 2 h 46"/>
                <a:gd name="T10" fmla="*/ 4 w 38"/>
                <a:gd name="T11" fmla="*/ 6 h 46"/>
                <a:gd name="T12" fmla="*/ 4 w 38"/>
                <a:gd name="T13" fmla="*/ 10 h 46"/>
                <a:gd name="T14" fmla="*/ 2 w 38"/>
                <a:gd name="T15" fmla="*/ 18 h 46"/>
                <a:gd name="T16" fmla="*/ 2 w 38"/>
                <a:gd name="T17" fmla="*/ 22 h 46"/>
                <a:gd name="T18" fmla="*/ 2 w 38"/>
                <a:gd name="T19" fmla="*/ 24 h 46"/>
                <a:gd name="T20" fmla="*/ 4 w 38"/>
                <a:gd name="T21" fmla="*/ 26 h 46"/>
                <a:gd name="T22" fmla="*/ 6 w 38"/>
                <a:gd name="T23" fmla="*/ 26 h 46"/>
                <a:gd name="T24" fmla="*/ 8 w 38"/>
                <a:gd name="T25" fmla="*/ 28 h 46"/>
                <a:gd name="T26" fmla="*/ 6 w 38"/>
                <a:gd name="T27" fmla="*/ 30 h 46"/>
                <a:gd name="T28" fmla="*/ 4 w 38"/>
                <a:gd name="T29" fmla="*/ 30 h 46"/>
                <a:gd name="T30" fmla="*/ 2 w 38"/>
                <a:gd name="T31" fmla="*/ 32 h 46"/>
                <a:gd name="T32" fmla="*/ 0 w 38"/>
                <a:gd name="T33" fmla="*/ 36 h 46"/>
                <a:gd name="T34" fmla="*/ 0 w 38"/>
                <a:gd name="T35" fmla="*/ 38 h 46"/>
                <a:gd name="T36" fmla="*/ 2 w 38"/>
                <a:gd name="T37" fmla="*/ 40 h 46"/>
                <a:gd name="T38" fmla="*/ 2 w 38"/>
                <a:gd name="T39" fmla="*/ 42 h 46"/>
                <a:gd name="T40" fmla="*/ 2 w 38"/>
                <a:gd name="T41" fmla="*/ 42 h 46"/>
                <a:gd name="T42" fmla="*/ 4 w 38"/>
                <a:gd name="T43" fmla="*/ 42 h 46"/>
                <a:gd name="T44" fmla="*/ 6 w 38"/>
                <a:gd name="T45" fmla="*/ 44 h 46"/>
                <a:gd name="T46" fmla="*/ 8 w 38"/>
                <a:gd name="T47" fmla="*/ 44 h 46"/>
                <a:gd name="T48" fmla="*/ 10 w 38"/>
                <a:gd name="T49" fmla="*/ 44 h 46"/>
                <a:gd name="T50" fmla="*/ 12 w 38"/>
                <a:gd name="T51" fmla="*/ 44 h 46"/>
                <a:gd name="T52" fmla="*/ 12 w 38"/>
                <a:gd name="T53" fmla="*/ 40 h 46"/>
                <a:gd name="T54" fmla="*/ 14 w 38"/>
                <a:gd name="T55" fmla="*/ 38 h 46"/>
                <a:gd name="T56" fmla="*/ 16 w 38"/>
                <a:gd name="T57" fmla="*/ 38 h 46"/>
                <a:gd name="T58" fmla="*/ 18 w 38"/>
                <a:gd name="T59" fmla="*/ 36 h 46"/>
                <a:gd name="T60" fmla="*/ 20 w 38"/>
                <a:gd name="T61" fmla="*/ 38 h 46"/>
                <a:gd name="T62" fmla="*/ 22 w 38"/>
                <a:gd name="T63" fmla="*/ 40 h 46"/>
                <a:gd name="T64" fmla="*/ 26 w 38"/>
                <a:gd name="T65" fmla="*/ 42 h 46"/>
                <a:gd name="T66" fmla="*/ 30 w 38"/>
                <a:gd name="T67" fmla="*/ 44 h 46"/>
                <a:gd name="T68" fmla="*/ 34 w 38"/>
                <a:gd name="T69" fmla="*/ 46 h 46"/>
                <a:gd name="T70" fmla="*/ 36 w 38"/>
                <a:gd name="T71" fmla="*/ 46 h 46"/>
                <a:gd name="T72" fmla="*/ 38 w 38"/>
                <a:gd name="T73" fmla="*/ 46 h 46"/>
                <a:gd name="T74" fmla="*/ 38 w 38"/>
                <a:gd name="T75" fmla="*/ 44 h 46"/>
                <a:gd name="T76" fmla="*/ 38 w 38"/>
                <a:gd name="T77" fmla="*/ 38 h 46"/>
                <a:gd name="T78" fmla="*/ 36 w 38"/>
                <a:gd name="T79" fmla="*/ 34 h 46"/>
                <a:gd name="T80" fmla="*/ 34 w 38"/>
                <a:gd name="T81" fmla="*/ 32 h 46"/>
                <a:gd name="T82" fmla="*/ 34 w 38"/>
                <a:gd name="T83" fmla="*/ 30 h 46"/>
                <a:gd name="T84" fmla="*/ 32 w 38"/>
                <a:gd name="T85" fmla="*/ 28 h 46"/>
                <a:gd name="T86" fmla="*/ 32 w 38"/>
                <a:gd name="T87" fmla="*/ 28 h 46"/>
                <a:gd name="T88" fmla="*/ 32 w 38"/>
                <a:gd name="T89" fmla="*/ 26 h 46"/>
                <a:gd name="T90" fmla="*/ 30 w 38"/>
                <a:gd name="T91" fmla="*/ 24 h 46"/>
                <a:gd name="T92" fmla="*/ 28 w 38"/>
                <a:gd name="T93" fmla="*/ 24 h 46"/>
                <a:gd name="T94" fmla="*/ 26 w 38"/>
                <a:gd name="T95" fmla="*/ 24 h 46"/>
                <a:gd name="T96" fmla="*/ 24 w 38"/>
                <a:gd name="T97" fmla="*/ 24 h 46"/>
                <a:gd name="T98" fmla="*/ 20 w 38"/>
                <a:gd name="T99" fmla="*/ 22 h 46"/>
                <a:gd name="T100" fmla="*/ 18 w 38"/>
                <a:gd name="T101" fmla="*/ 20 h 46"/>
                <a:gd name="T102" fmla="*/ 16 w 38"/>
                <a:gd name="T103" fmla="*/ 18 h 46"/>
                <a:gd name="T104" fmla="*/ 14 w 38"/>
                <a:gd name="T105" fmla="*/ 16 h 46"/>
                <a:gd name="T106" fmla="*/ 14 w 38"/>
                <a:gd name="T107" fmla="*/ 16 h 46"/>
                <a:gd name="T108" fmla="*/ 16 w 38"/>
                <a:gd name="T109" fmla="*/ 14 h 46"/>
                <a:gd name="T110" fmla="*/ 28 w 38"/>
                <a:gd name="T111" fmla="*/ 14 h 46"/>
                <a:gd name="T112" fmla="*/ 28 w 38"/>
                <a:gd name="T113" fmla="*/ 4 h 46"/>
                <a:gd name="T114" fmla="*/ 26 w 38"/>
                <a:gd name="T115" fmla="*/ 6 h 46"/>
                <a:gd name="T116" fmla="*/ 24 w 38"/>
                <a:gd name="T117" fmla="*/ 6 h 46"/>
                <a:gd name="T118" fmla="*/ 20 w 38"/>
                <a:gd name="T119" fmla="*/ 6 h 46"/>
                <a:gd name="T120" fmla="*/ 16 w 38"/>
                <a:gd name="T121" fmla="*/ 4 h 46"/>
                <a:gd name="T122" fmla="*/ 12 w 38"/>
                <a:gd name="T123" fmla="*/ 4 h 46"/>
                <a:gd name="T124" fmla="*/ 10 w 38"/>
                <a:gd name="T125" fmla="*/ 0 h 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8"/>
                <a:gd name="T190" fmla="*/ 0 h 46"/>
                <a:gd name="T191" fmla="*/ 38 w 38"/>
                <a:gd name="T192" fmla="*/ 46 h 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8" h="46">
                  <a:moveTo>
                    <a:pt x="10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2" y="32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4" y="38"/>
                  </a:lnTo>
                  <a:lnTo>
                    <a:pt x="16" y="38"/>
                  </a:lnTo>
                  <a:lnTo>
                    <a:pt x="18" y="36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6" y="42"/>
                  </a:lnTo>
                  <a:lnTo>
                    <a:pt x="30" y="44"/>
                  </a:lnTo>
                  <a:lnTo>
                    <a:pt x="34" y="46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8" y="44"/>
                  </a:lnTo>
                  <a:lnTo>
                    <a:pt x="38" y="38"/>
                  </a:lnTo>
                  <a:lnTo>
                    <a:pt x="36" y="34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2" y="28"/>
                  </a:lnTo>
                  <a:lnTo>
                    <a:pt x="32" y="26"/>
                  </a:lnTo>
                  <a:lnTo>
                    <a:pt x="30" y="24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28" y="14"/>
                  </a:lnTo>
                  <a:lnTo>
                    <a:pt x="28" y="4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0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1" name="Freeform 162"/>
            <p:cNvSpPr>
              <a:spLocks/>
            </p:cNvSpPr>
            <p:nvPr/>
          </p:nvSpPr>
          <p:spPr bwMode="gray">
            <a:xfrm>
              <a:off x="4415" y="1754"/>
              <a:ext cx="278" cy="320"/>
            </a:xfrm>
            <a:custGeom>
              <a:avLst/>
              <a:gdLst>
                <a:gd name="T0" fmla="*/ 94 w 278"/>
                <a:gd name="T1" fmla="*/ 122 h 320"/>
                <a:gd name="T2" fmla="*/ 110 w 278"/>
                <a:gd name="T3" fmla="*/ 128 h 320"/>
                <a:gd name="T4" fmla="*/ 138 w 278"/>
                <a:gd name="T5" fmla="*/ 144 h 320"/>
                <a:gd name="T6" fmla="*/ 146 w 278"/>
                <a:gd name="T7" fmla="*/ 148 h 320"/>
                <a:gd name="T8" fmla="*/ 156 w 278"/>
                <a:gd name="T9" fmla="*/ 182 h 320"/>
                <a:gd name="T10" fmla="*/ 148 w 278"/>
                <a:gd name="T11" fmla="*/ 224 h 320"/>
                <a:gd name="T12" fmla="*/ 132 w 278"/>
                <a:gd name="T13" fmla="*/ 238 h 320"/>
                <a:gd name="T14" fmla="*/ 118 w 278"/>
                <a:gd name="T15" fmla="*/ 238 h 320"/>
                <a:gd name="T16" fmla="*/ 110 w 278"/>
                <a:gd name="T17" fmla="*/ 254 h 320"/>
                <a:gd name="T18" fmla="*/ 134 w 278"/>
                <a:gd name="T19" fmla="*/ 266 h 320"/>
                <a:gd name="T20" fmla="*/ 146 w 278"/>
                <a:gd name="T21" fmla="*/ 258 h 320"/>
                <a:gd name="T22" fmla="*/ 174 w 278"/>
                <a:gd name="T23" fmla="*/ 282 h 320"/>
                <a:gd name="T24" fmla="*/ 192 w 278"/>
                <a:gd name="T25" fmla="*/ 300 h 320"/>
                <a:gd name="T26" fmla="*/ 208 w 278"/>
                <a:gd name="T27" fmla="*/ 312 h 320"/>
                <a:gd name="T28" fmla="*/ 222 w 278"/>
                <a:gd name="T29" fmla="*/ 318 h 320"/>
                <a:gd name="T30" fmla="*/ 216 w 278"/>
                <a:gd name="T31" fmla="*/ 298 h 320"/>
                <a:gd name="T32" fmla="*/ 204 w 278"/>
                <a:gd name="T33" fmla="*/ 286 h 320"/>
                <a:gd name="T34" fmla="*/ 218 w 278"/>
                <a:gd name="T35" fmla="*/ 288 h 320"/>
                <a:gd name="T36" fmla="*/ 238 w 278"/>
                <a:gd name="T37" fmla="*/ 304 h 320"/>
                <a:gd name="T38" fmla="*/ 246 w 278"/>
                <a:gd name="T39" fmla="*/ 302 h 320"/>
                <a:gd name="T40" fmla="*/ 246 w 278"/>
                <a:gd name="T41" fmla="*/ 278 h 320"/>
                <a:gd name="T42" fmla="*/ 230 w 278"/>
                <a:gd name="T43" fmla="*/ 262 h 320"/>
                <a:gd name="T44" fmla="*/ 218 w 278"/>
                <a:gd name="T45" fmla="*/ 252 h 320"/>
                <a:gd name="T46" fmla="*/ 210 w 278"/>
                <a:gd name="T47" fmla="*/ 242 h 320"/>
                <a:gd name="T48" fmla="*/ 206 w 278"/>
                <a:gd name="T49" fmla="*/ 220 h 320"/>
                <a:gd name="T50" fmla="*/ 214 w 278"/>
                <a:gd name="T51" fmla="*/ 208 h 320"/>
                <a:gd name="T52" fmla="*/ 224 w 278"/>
                <a:gd name="T53" fmla="*/ 228 h 320"/>
                <a:gd name="T54" fmla="*/ 232 w 278"/>
                <a:gd name="T55" fmla="*/ 246 h 320"/>
                <a:gd name="T56" fmla="*/ 242 w 278"/>
                <a:gd name="T57" fmla="*/ 248 h 320"/>
                <a:gd name="T58" fmla="*/ 260 w 278"/>
                <a:gd name="T59" fmla="*/ 236 h 320"/>
                <a:gd name="T60" fmla="*/ 274 w 278"/>
                <a:gd name="T61" fmla="*/ 232 h 320"/>
                <a:gd name="T62" fmla="*/ 272 w 278"/>
                <a:gd name="T63" fmla="*/ 220 h 320"/>
                <a:gd name="T64" fmla="*/ 276 w 278"/>
                <a:gd name="T65" fmla="*/ 212 h 320"/>
                <a:gd name="T66" fmla="*/ 270 w 278"/>
                <a:gd name="T67" fmla="*/ 202 h 320"/>
                <a:gd name="T68" fmla="*/ 260 w 278"/>
                <a:gd name="T69" fmla="*/ 200 h 320"/>
                <a:gd name="T70" fmla="*/ 254 w 278"/>
                <a:gd name="T71" fmla="*/ 196 h 320"/>
                <a:gd name="T72" fmla="*/ 216 w 278"/>
                <a:gd name="T73" fmla="*/ 166 h 320"/>
                <a:gd name="T74" fmla="*/ 206 w 278"/>
                <a:gd name="T75" fmla="*/ 168 h 320"/>
                <a:gd name="T76" fmla="*/ 210 w 278"/>
                <a:gd name="T77" fmla="*/ 152 h 320"/>
                <a:gd name="T78" fmla="*/ 222 w 278"/>
                <a:gd name="T79" fmla="*/ 140 h 320"/>
                <a:gd name="T80" fmla="*/ 218 w 278"/>
                <a:gd name="T81" fmla="*/ 126 h 320"/>
                <a:gd name="T82" fmla="*/ 208 w 278"/>
                <a:gd name="T83" fmla="*/ 116 h 320"/>
                <a:gd name="T84" fmla="*/ 196 w 278"/>
                <a:gd name="T85" fmla="*/ 96 h 320"/>
                <a:gd name="T86" fmla="*/ 186 w 278"/>
                <a:gd name="T87" fmla="*/ 94 h 320"/>
                <a:gd name="T88" fmla="*/ 176 w 278"/>
                <a:gd name="T89" fmla="*/ 94 h 320"/>
                <a:gd name="T90" fmla="*/ 180 w 278"/>
                <a:gd name="T91" fmla="*/ 82 h 320"/>
                <a:gd name="T92" fmla="*/ 168 w 278"/>
                <a:gd name="T93" fmla="*/ 78 h 320"/>
                <a:gd name="T94" fmla="*/ 150 w 278"/>
                <a:gd name="T95" fmla="*/ 58 h 320"/>
                <a:gd name="T96" fmla="*/ 108 w 278"/>
                <a:gd name="T97" fmla="*/ 48 h 320"/>
                <a:gd name="T98" fmla="*/ 78 w 278"/>
                <a:gd name="T99" fmla="*/ 44 h 320"/>
                <a:gd name="T100" fmla="*/ 84 w 278"/>
                <a:gd name="T101" fmla="*/ 24 h 320"/>
                <a:gd name="T102" fmla="*/ 80 w 278"/>
                <a:gd name="T103" fmla="*/ 4 h 320"/>
                <a:gd name="T104" fmla="*/ 60 w 278"/>
                <a:gd name="T105" fmla="*/ 16 h 320"/>
                <a:gd name="T106" fmla="*/ 72 w 278"/>
                <a:gd name="T107" fmla="*/ 78 h 320"/>
                <a:gd name="T108" fmla="*/ 72 w 278"/>
                <a:gd name="T109" fmla="*/ 92 h 320"/>
                <a:gd name="T110" fmla="*/ 44 w 278"/>
                <a:gd name="T111" fmla="*/ 38 h 320"/>
                <a:gd name="T112" fmla="*/ 40 w 278"/>
                <a:gd name="T113" fmla="*/ 0 h 320"/>
                <a:gd name="T114" fmla="*/ 2 w 278"/>
                <a:gd name="T115" fmla="*/ 56 h 320"/>
                <a:gd name="T116" fmla="*/ 4 w 278"/>
                <a:gd name="T117" fmla="*/ 68 h 320"/>
                <a:gd name="T118" fmla="*/ 22 w 278"/>
                <a:gd name="T119" fmla="*/ 108 h 320"/>
                <a:gd name="T120" fmla="*/ 36 w 278"/>
                <a:gd name="T121" fmla="*/ 110 h 3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78"/>
                <a:gd name="T184" fmla="*/ 0 h 320"/>
                <a:gd name="T185" fmla="*/ 278 w 278"/>
                <a:gd name="T186" fmla="*/ 320 h 3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78" h="320">
                  <a:moveTo>
                    <a:pt x="80" y="124"/>
                  </a:moveTo>
                  <a:lnTo>
                    <a:pt x="92" y="126"/>
                  </a:lnTo>
                  <a:lnTo>
                    <a:pt x="92" y="124"/>
                  </a:lnTo>
                  <a:lnTo>
                    <a:pt x="92" y="122"/>
                  </a:lnTo>
                  <a:lnTo>
                    <a:pt x="94" y="122"/>
                  </a:lnTo>
                  <a:lnTo>
                    <a:pt x="98" y="124"/>
                  </a:lnTo>
                  <a:lnTo>
                    <a:pt x="102" y="126"/>
                  </a:lnTo>
                  <a:lnTo>
                    <a:pt x="106" y="128"/>
                  </a:lnTo>
                  <a:lnTo>
                    <a:pt x="110" y="128"/>
                  </a:lnTo>
                  <a:lnTo>
                    <a:pt x="116" y="130"/>
                  </a:lnTo>
                  <a:lnTo>
                    <a:pt x="134" y="138"/>
                  </a:lnTo>
                  <a:lnTo>
                    <a:pt x="136" y="140"/>
                  </a:lnTo>
                  <a:lnTo>
                    <a:pt x="138" y="142"/>
                  </a:lnTo>
                  <a:lnTo>
                    <a:pt x="138" y="144"/>
                  </a:lnTo>
                  <a:lnTo>
                    <a:pt x="138" y="146"/>
                  </a:lnTo>
                  <a:lnTo>
                    <a:pt x="136" y="150"/>
                  </a:lnTo>
                  <a:lnTo>
                    <a:pt x="136" y="148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8"/>
                  </a:lnTo>
                  <a:lnTo>
                    <a:pt x="148" y="150"/>
                  </a:lnTo>
                  <a:lnTo>
                    <a:pt x="152" y="152"/>
                  </a:lnTo>
                  <a:lnTo>
                    <a:pt x="152" y="156"/>
                  </a:lnTo>
                  <a:lnTo>
                    <a:pt x="154" y="160"/>
                  </a:lnTo>
                  <a:lnTo>
                    <a:pt x="156" y="170"/>
                  </a:lnTo>
                  <a:lnTo>
                    <a:pt x="156" y="182"/>
                  </a:lnTo>
                  <a:lnTo>
                    <a:pt x="156" y="196"/>
                  </a:lnTo>
                  <a:lnTo>
                    <a:pt x="150" y="210"/>
                  </a:lnTo>
                  <a:lnTo>
                    <a:pt x="150" y="214"/>
                  </a:lnTo>
                  <a:lnTo>
                    <a:pt x="150" y="218"/>
                  </a:lnTo>
                  <a:lnTo>
                    <a:pt x="148" y="224"/>
                  </a:lnTo>
                  <a:lnTo>
                    <a:pt x="146" y="230"/>
                  </a:lnTo>
                  <a:lnTo>
                    <a:pt x="140" y="234"/>
                  </a:lnTo>
                  <a:lnTo>
                    <a:pt x="140" y="236"/>
                  </a:lnTo>
                  <a:lnTo>
                    <a:pt x="138" y="236"/>
                  </a:lnTo>
                  <a:lnTo>
                    <a:pt x="136" y="238"/>
                  </a:lnTo>
                  <a:lnTo>
                    <a:pt x="132" y="238"/>
                  </a:lnTo>
                  <a:lnTo>
                    <a:pt x="128" y="238"/>
                  </a:lnTo>
                  <a:lnTo>
                    <a:pt x="126" y="238"/>
                  </a:lnTo>
                  <a:lnTo>
                    <a:pt x="124" y="238"/>
                  </a:lnTo>
                  <a:lnTo>
                    <a:pt x="124" y="236"/>
                  </a:lnTo>
                  <a:lnTo>
                    <a:pt x="120" y="236"/>
                  </a:lnTo>
                  <a:lnTo>
                    <a:pt x="118" y="238"/>
                  </a:lnTo>
                  <a:lnTo>
                    <a:pt x="116" y="240"/>
                  </a:lnTo>
                  <a:lnTo>
                    <a:pt x="112" y="244"/>
                  </a:lnTo>
                  <a:lnTo>
                    <a:pt x="110" y="250"/>
                  </a:lnTo>
                  <a:lnTo>
                    <a:pt x="110" y="252"/>
                  </a:lnTo>
                  <a:lnTo>
                    <a:pt x="110" y="254"/>
                  </a:lnTo>
                  <a:lnTo>
                    <a:pt x="112" y="256"/>
                  </a:lnTo>
                  <a:lnTo>
                    <a:pt x="114" y="260"/>
                  </a:lnTo>
                  <a:lnTo>
                    <a:pt x="116" y="262"/>
                  </a:lnTo>
                  <a:lnTo>
                    <a:pt x="122" y="264"/>
                  </a:lnTo>
                  <a:lnTo>
                    <a:pt x="126" y="266"/>
                  </a:lnTo>
                  <a:lnTo>
                    <a:pt x="134" y="266"/>
                  </a:lnTo>
                  <a:lnTo>
                    <a:pt x="136" y="266"/>
                  </a:lnTo>
                  <a:lnTo>
                    <a:pt x="138" y="264"/>
                  </a:lnTo>
                  <a:lnTo>
                    <a:pt x="140" y="262"/>
                  </a:lnTo>
                  <a:lnTo>
                    <a:pt x="144" y="262"/>
                  </a:lnTo>
                  <a:lnTo>
                    <a:pt x="146" y="260"/>
                  </a:lnTo>
                  <a:lnTo>
                    <a:pt x="146" y="258"/>
                  </a:lnTo>
                  <a:lnTo>
                    <a:pt x="144" y="256"/>
                  </a:lnTo>
                  <a:lnTo>
                    <a:pt x="162" y="274"/>
                  </a:lnTo>
                  <a:lnTo>
                    <a:pt x="174" y="276"/>
                  </a:lnTo>
                  <a:lnTo>
                    <a:pt x="174" y="278"/>
                  </a:lnTo>
                  <a:lnTo>
                    <a:pt x="174" y="282"/>
                  </a:lnTo>
                  <a:lnTo>
                    <a:pt x="174" y="284"/>
                  </a:lnTo>
                  <a:lnTo>
                    <a:pt x="176" y="288"/>
                  </a:lnTo>
                  <a:lnTo>
                    <a:pt x="180" y="292"/>
                  </a:lnTo>
                  <a:lnTo>
                    <a:pt x="184" y="296"/>
                  </a:lnTo>
                  <a:lnTo>
                    <a:pt x="192" y="298"/>
                  </a:lnTo>
                  <a:lnTo>
                    <a:pt x="192" y="300"/>
                  </a:lnTo>
                  <a:lnTo>
                    <a:pt x="196" y="300"/>
                  </a:lnTo>
                  <a:lnTo>
                    <a:pt x="200" y="302"/>
                  </a:lnTo>
                  <a:lnTo>
                    <a:pt x="202" y="306"/>
                  </a:lnTo>
                  <a:lnTo>
                    <a:pt x="206" y="310"/>
                  </a:lnTo>
                  <a:lnTo>
                    <a:pt x="206" y="312"/>
                  </a:lnTo>
                  <a:lnTo>
                    <a:pt x="208" y="312"/>
                  </a:lnTo>
                  <a:lnTo>
                    <a:pt x="210" y="314"/>
                  </a:lnTo>
                  <a:lnTo>
                    <a:pt x="212" y="316"/>
                  </a:lnTo>
                  <a:lnTo>
                    <a:pt x="214" y="318"/>
                  </a:lnTo>
                  <a:lnTo>
                    <a:pt x="218" y="320"/>
                  </a:lnTo>
                  <a:lnTo>
                    <a:pt x="220" y="320"/>
                  </a:lnTo>
                  <a:lnTo>
                    <a:pt x="222" y="318"/>
                  </a:lnTo>
                  <a:lnTo>
                    <a:pt x="222" y="316"/>
                  </a:lnTo>
                  <a:lnTo>
                    <a:pt x="222" y="310"/>
                  </a:lnTo>
                  <a:lnTo>
                    <a:pt x="220" y="306"/>
                  </a:lnTo>
                  <a:lnTo>
                    <a:pt x="218" y="302"/>
                  </a:lnTo>
                  <a:lnTo>
                    <a:pt x="216" y="298"/>
                  </a:lnTo>
                  <a:lnTo>
                    <a:pt x="212" y="294"/>
                  </a:lnTo>
                  <a:lnTo>
                    <a:pt x="210" y="290"/>
                  </a:lnTo>
                  <a:lnTo>
                    <a:pt x="206" y="290"/>
                  </a:lnTo>
                  <a:lnTo>
                    <a:pt x="206" y="288"/>
                  </a:lnTo>
                  <a:lnTo>
                    <a:pt x="204" y="286"/>
                  </a:lnTo>
                  <a:lnTo>
                    <a:pt x="206" y="284"/>
                  </a:lnTo>
                  <a:lnTo>
                    <a:pt x="208" y="284"/>
                  </a:lnTo>
                  <a:lnTo>
                    <a:pt x="210" y="284"/>
                  </a:lnTo>
                  <a:lnTo>
                    <a:pt x="214" y="286"/>
                  </a:lnTo>
                  <a:lnTo>
                    <a:pt x="218" y="288"/>
                  </a:lnTo>
                  <a:lnTo>
                    <a:pt x="222" y="290"/>
                  </a:lnTo>
                  <a:lnTo>
                    <a:pt x="228" y="292"/>
                  </a:lnTo>
                  <a:lnTo>
                    <a:pt x="232" y="296"/>
                  </a:lnTo>
                  <a:lnTo>
                    <a:pt x="236" y="300"/>
                  </a:lnTo>
                  <a:lnTo>
                    <a:pt x="238" y="304"/>
                  </a:lnTo>
                  <a:lnTo>
                    <a:pt x="240" y="306"/>
                  </a:lnTo>
                  <a:lnTo>
                    <a:pt x="240" y="308"/>
                  </a:lnTo>
                  <a:lnTo>
                    <a:pt x="242" y="308"/>
                  </a:lnTo>
                  <a:lnTo>
                    <a:pt x="244" y="306"/>
                  </a:lnTo>
                  <a:lnTo>
                    <a:pt x="246" y="304"/>
                  </a:lnTo>
                  <a:lnTo>
                    <a:pt x="246" y="302"/>
                  </a:lnTo>
                  <a:lnTo>
                    <a:pt x="248" y="300"/>
                  </a:lnTo>
                  <a:lnTo>
                    <a:pt x="248" y="296"/>
                  </a:lnTo>
                  <a:lnTo>
                    <a:pt x="250" y="290"/>
                  </a:lnTo>
                  <a:lnTo>
                    <a:pt x="250" y="286"/>
                  </a:lnTo>
                  <a:lnTo>
                    <a:pt x="248" y="282"/>
                  </a:lnTo>
                  <a:lnTo>
                    <a:pt x="246" y="278"/>
                  </a:lnTo>
                  <a:lnTo>
                    <a:pt x="244" y="276"/>
                  </a:lnTo>
                  <a:lnTo>
                    <a:pt x="242" y="274"/>
                  </a:lnTo>
                  <a:lnTo>
                    <a:pt x="240" y="272"/>
                  </a:lnTo>
                  <a:lnTo>
                    <a:pt x="236" y="268"/>
                  </a:lnTo>
                  <a:lnTo>
                    <a:pt x="232" y="264"/>
                  </a:lnTo>
                  <a:lnTo>
                    <a:pt x="230" y="262"/>
                  </a:lnTo>
                  <a:lnTo>
                    <a:pt x="226" y="260"/>
                  </a:lnTo>
                  <a:lnTo>
                    <a:pt x="224" y="258"/>
                  </a:lnTo>
                  <a:lnTo>
                    <a:pt x="222" y="258"/>
                  </a:lnTo>
                  <a:lnTo>
                    <a:pt x="220" y="256"/>
                  </a:lnTo>
                  <a:lnTo>
                    <a:pt x="218" y="252"/>
                  </a:lnTo>
                  <a:lnTo>
                    <a:pt x="218" y="250"/>
                  </a:lnTo>
                  <a:lnTo>
                    <a:pt x="216" y="250"/>
                  </a:lnTo>
                  <a:lnTo>
                    <a:pt x="214" y="248"/>
                  </a:lnTo>
                  <a:lnTo>
                    <a:pt x="212" y="246"/>
                  </a:lnTo>
                  <a:lnTo>
                    <a:pt x="210" y="242"/>
                  </a:lnTo>
                  <a:lnTo>
                    <a:pt x="208" y="238"/>
                  </a:lnTo>
                  <a:lnTo>
                    <a:pt x="208" y="230"/>
                  </a:lnTo>
                  <a:lnTo>
                    <a:pt x="206" y="226"/>
                  </a:lnTo>
                  <a:lnTo>
                    <a:pt x="206" y="224"/>
                  </a:lnTo>
                  <a:lnTo>
                    <a:pt x="206" y="220"/>
                  </a:lnTo>
                  <a:lnTo>
                    <a:pt x="206" y="216"/>
                  </a:lnTo>
                  <a:lnTo>
                    <a:pt x="208" y="212"/>
                  </a:lnTo>
                  <a:lnTo>
                    <a:pt x="210" y="208"/>
                  </a:lnTo>
                  <a:lnTo>
                    <a:pt x="212" y="208"/>
                  </a:lnTo>
                  <a:lnTo>
                    <a:pt x="214" y="208"/>
                  </a:lnTo>
                  <a:lnTo>
                    <a:pt x="216" y="210"/>
                  </a:lnTo>
                  <a:lnTo>
                    <a:pt x="220" y="212"/>
                  </a:lnTo>
                  <a:lnTo>
                    <a:pt x="222" y="216"/>
                  </a:lnTo>
                  <a:lnTo>
                    <a:pt x="222" y="220"/>
                  </a:lnTo>
                  <a:lnTo>
                    <a:pt x="224" y="226"/>
                  </a:lnTo>
                  <a:lnTo>
                    <a:pt x="224" y="228"/>
                  </a:lnTo>
                  <a:lnTo>
                    <a:pt x="226" y="230"/>
                  </a:lnTo>
                  <a:lnTo>
                    <a:pt x="228" y="234"/>
                  </a:lnTo>
                  <a:lnTo>
                    <a:pt x="230" y="240"/>
                  </a:lnTo>
                  <a:lnTo>
                    <a:pt x="230" y="244"/>
                  </a:lnTo>
                  <a:lnTo>
                    <a:pt x="232" y="246"/>
                  </a:lnTo>
                  <a:lnTo>
                    <a:pt x="232" y="248"/>
                  </a:lnTo>
                  <a:lnTo>
                    <a:pt x="234" y="250"/>
                  </a:lnTo>
                  <a:lnTo>
                    <a:pt x="236" y="250"/>
                  </a:lnTo>
                  <a:lnTo>
                    <a:pt x="238" y="250"/>
                  </a:lnTo>
                  <a:lnTo>
                    <a:pt x="242" y="248"/>
                  </a:lnTo>
                  <a:lnTo>
                    <a:pt x="246" y="244"/>
                  </a:lnTo>
                  <a:lnTo>
                    <a:pt x="248" y="244"/>
                  </a:lnTo>
                  <a:lnTo>
                    <a:pt x="250" y="242"/>
                  </a:lnTo>
                  <a:lnTo>
                    <a:pt x="252" y="240"/>
                  </a:lnTo>
                  <a:lnTo>
                    <a:pt x="256" y="238"/>
                  </a:lnTo>
                  <a:lnTo>
                    <a:pt x="260" y="236"/>
                  </a:lnTo>
                  <a:lnTo>
                    <a:pt x="264" y="234"/>
                  </a:lnTo>
                  <a:lnTo>
                    <a:pt x="266" y="234"/>
                  </a:lnTo>
                  <a:lnTo>
                    <a:pt x="268" y="234"/>
                  </a:lnTo>
                  <a:lnTo>
                    <a:pt x="270" y="234"/>
                  </a:lnTo>
                  <a:lnTo>
                    <a:pt x="272" y="234"/>
                  </a:lnTo>
                  <a:lnTo>
                    <a:pt x="274" y="232"/>
                  </a:lnTo>
                  <a:lnTo>
                    <a:pt x="276" y="230"/>
                  </a:lnTo>
                  <a:lnTo>
                    <a:pt x="278" y="228"/>
                  </a:lnTo>
                  <a:lnTo>
                    <a:pt x="276" y="224"/>
                  </a:lnTo>
                  <a:lnTo>
                    <a:pt x="274" y="220"/>
                  </a:lnTo>
                  <a:lnTo>
                    <a:pt x="272" y="220"/>
                  </a:lnTo>
                  <a:lnTo>
                    <a:pt x="270" y="220"/>
                  </a:lnTo>
                  <a:lnTo>
                    <a:pt x="268" y="218"/>
                  </a:lnTo>
                  <a:lnTo>
                    <a:pt x="266" y="218"/>
                  </a:lnTo>
                  <a:lnTo>
                    <a:pt x="266" y="214"/>
                  </a:lnTo>
                  <a:lnTo>
                    <a:pt x="276" y="212"/>
                  </a:lnTo>
                  <a:lnTo>
                    <a:pt x="276" y="210"/>
                  </a:lnTo>
                  <a:lnTo>
                    <a:pt x="276" y="208"/>
                  </a:lnTo>
                  <a:lnTo>
                    <a:pt x="274" y="206"/>
                  </a:lnTo>
                  <a:lnTo>
                    <a:pt x="272" y="204"/>
                  </a:lnTo>
                  <a:lnTo>
                    <a:pt x="270" y="202"/>
                  </a:lnTo>
                  <a:lnTo>
                    <a:pt x="270" y="200"/>
                  </a:lnTo>
                  <a:lnTo>
                    <a:pt x="268" y="198"/>
                  </a:lnTo>
                  <a:lnTo>
                    <a:pt x="266" y="198"/>
                  </a:lnTo>
                  <a:lnTo>
                    <a:pt x="262" y="198"/>
                  </a:lnTo>
                  <a:lnTo>
                    <a:pt x="262" y="200"/>
                  </a:lnTo>
                  <a:lnTo>
                    <a:pt x="260" y="200"/>
                  </a:lnTo>
                  <a:lnTo>
                    <a:pt x="258" y="200"/>
                  </a:lnTo>
                  <a:lnTo>
                    <a:pt x="256" y="202"/>
                  </a:lnTo>
                  <a:lnTo>
                    <a:pt x="254" y="202"/>
                  </a:lnTo>
                  <a:lnTo>
                    <a:pt x="254" y="200"/>
                  </a:lnTo>
                  <a:lnTo>
                    <a:pt x="254" y="198"/>
                  </a:lnTo>
                  <a:lnTo>
                    <a:pt x="254" y="196"/>
                  </a:lnTo>
                  <a:lnTo>
                    <a:pt x="252" y="194"/>
                  </a:lnTo>
                  <a:lnTo>
                    <a:pt x="252" y="190"/>
                  </a:lnTo>
                  <a:lnTo>
                    <a:pt x="248" y="186"/>
                  </a:lnTo>
                  <a:lnTo>
                    <a:pt x="244" y="182"/>
                  </a:lnTo>
                  <a:lnTo>
                    <a:pt x="228" y="176"/>
                  </a:lnTo>
                  <a:lnTo>
                    <a:pt x="216" y="166"/>
                  </a:lnTo>
                  <a:lnTo>
                    <a:pt x="214" y="166"/>
                  </a:lnTo>
                  <a:lnTo>
                    <a:pt x="212" y="168"/>
                  </a:lnTo>
                  <a:lnTo>
                    <a:pt x="210" y="168"/>
                  </a:lnTo>
                  <a:lnTo>
                    <a:pt x="208" y="168"/>
                  </a:lnTo>
                  <a:lnTo>
                    <a:pt x="206" y="168"/>
                  </a:lnTo>
                  <a:lnTo>
                    <a:pt x="206" y="166"/>
                  </a:lnTo>
                  <a:lnTo>
                    <a:pt x="206" y="162"/>
                  </a:lnTo>
                  <a:lnTo>
                    <a:pt x="208" y="158"/>
                  </a:lnTo>
                  <a:lnTo>
                    <a:pt x="208" y="156"/>
                  </a:lnTo>
                  <a:lnTo>
                    <a:pt x="210" y="152"/>
                  </a:lnTo>
                  <a:lnTo>
                    <a:pt x="208" y="150"/>
                  </a:lnTo>
                  <a:lnTo>
                    <a:pt x="218" y="148"/>
                  </a:lnTo>
                  <a:lnTo>
                    <a:pt x="220" y="148"/>
                  </a:lnTo>
                  <a:lnTo>
                    <a:pt x="220" y="146"/>
                  </a:lnTo>
                  <a:lnTo>
                    <a:pt x="222" y="144"/>
                  </a:lnTo>
                  <a:lnTo>
                    <a:pt x="222" y="140"/>
                  </a:lnTo>
                  <a:lnTo>
                    <a:pt x="218" y="136"/>
                  </a:lnTo>
                  <a:lnTo>
                    <a:pt x="218" y="132"/>
                  </a:lnTo>
                  <a:lnTo>
                    <a:pt x="216" y="130"/>
                  </a:lnTo>
                  <a:lnTo>
                    <a:pt x="218" y="126"/>
                  </a:lnTo>
                  <a:lnTo>
                    <a:pt x="220" y="124"/>
                  </a:lnTo>
                  <a:lnTo>
                    <a:pt x="220" y="122"/>
                  </a:lnTo>
                  <a:lnTo>
                    <a:pt x="218" y="120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08" y="116"/>
                  </a:lnTo>
                  <a:lnTo>
                    <a:pt x="208" y="104"/>
                  </a:lnTo>
                  <a:lnTo>
                    <a:pt x="206" y="104"/>
                  </a:lnTo>
                  <a:lnTo>
                    <a:pt x="204" y="102"/>
                  </a:lnTo>
                  <a:lnTo>
                    <a:pt x="200" y="102"/>
                  </a:lnTo>
                  <a:lnTo>
                    <a:pt x="196" y="98"/>
                  </a:lnTo>
                  <a:lnTo>
                    <a:pt x="196" y="96"/>
                  </a:lnTo>
                  <a:lnTo>
                    <a:pt x="194" y="94"/>
                  </a:lnTo>
                  <a:lnTo>
                    <a:pt x="192" y="92"/>
                  </a:lnTo>
                  <a:lnTo>
                    <a:pt x="190" y="92"/>
                  </a:lnTo>
                  <a:lnTo>
                    <a:pt x="186" y="94"/>
                  </a:lnTo>
                  <a:lnTo>
                    <a:pt x="184" y="94"/>
                  </a:lnTo>
                  <a:lnTo>
                    <a:pt x="182" y="96"/>
                  </a:lnTo>
                  <a:lnTo>
                    <a:pt x="180" y="96"/>
                  </a:lnTo>
                  <a:lnTo>
                    <a:pt x="178" y="96"/>
                  </a:lnTo>
                  <a:lnTo>
                    <a:pt x="176" y="96"/>
                  </a:lnTo>
                  <a:lnTo>
                    <a:pt x="176" y="94"/>
                  </a:lnTo>
                  <a:lnTo>
                    <a:pt x="178" y="90"/>
                  </a:lnTo>
                  <a:lnTo>
                    <a:pt x="178" y="88"/>
                  </a:lnTo>
                  <a:lnTo>
                    <a:pt x="180" y="86"/>
                  </a:lnTo>
                  <a:lnTo>
                    <a:pt x="180" y="84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6" y="78"/>
                  </a:lnTo>
                  <a:lnTo>
                    <a:pt x="172" y="76"/>
                  </a:lnTo>
                  <a:lnTo>
                    <a:pt x="170" y="78"/>
                  </a:lnTo>
                  <a:lnTo>
                    <a:pt x="168" y="78"/>
                  </a:lnTo>
                  <a:lnTo>
                    <a:pt x="166" y="78"/>
                  </a:lnTo>
                  <a:lnTo>
                    <a:pt x="164" y="76"/>
                  </a:lnTo>
                  <a:lnTo>
                    <a:pt x="160" y="74"/>
                  </a:lnTo>
                  <a:lnTo>
                    <a:pt x="156" y="70"/>
                  </a:lnTo>
                  <a:lnTo>
                    <a:pt x="152" y="62"/>
                  </a:lnTo>
                  <a:lnTo>
                    <a:pt x="150" y="58"/>
                  </a:lnTo>
                  <a:lnTo>
                    <a:pt x="144" y="54"/>
                  </a:lnTo>
                  <a:lnTo>
                    <a:pt x="132" y="48"/>
                  </a:lnTo>
                  <a:lnTo>
                    <a:pt x="114" y="46"/>
                  </a:lnTo>
                  <a:lnTo>
                    <a:pt x="112" y="46"/>
                  </a:lnTo>
                  <a:lnTo>
                    <a:pt x="108" y="48"/>
                  </a:lnTo>
                  <a:lnTo>
                    <a:pt x="106" y="48"/>
                  </a:lnTo>
                  <a:lnTo>
                    <a:pt x="102" y="48"/>
                  </a:lnTo>
                  <a:lnTo>
                    <a:pt x="98" y="48"/>
                  </a:lnTo>
                  <a:lnTo>
                    <a:pt x="96" y="44"/>
                  </a:lnTo>
                  <a:lnTo>
                    <a:pt x="94" y="38"/>
                  </a:lnTo>
                  <a:lnTo>
                    <a:pt x="78" y="44"/>
                  </a:lnTo>
                  <a:lnTo>
                    <a:pt x="78" y="42"/>
                  </a:lnTo>
                  <a:lnTo>
                    <a:pt x="80" y="40"/>
                  </a:lnTo>
                  <a:lnTo>
                    <a:pt x="82" y="34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4" y="16"/>
                  </a:lnTo>
                  <a:lnTo>
                    <a:pt x="86" y="12"/>
                  </a:lnTo>
                  <a:lnTo>
                    <a:pt x="84" y="8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2" y="6"/>
                  </a:lnTo>
                  <a:lnTo>
                    <a:pt x="68" y="8"/>
                  </a:lnTo>
                  <a:lnTo>
                    <a:pt x="64" y="12"/>
                  </a:lnTo>
                  <a:lnTo>
                    <a:pt x="60" y="16"/>
                  </a:lnTo>
                  <a:lnTo>
                    <a:pt x="56" y="24"/>
                  </a:lnTo>
                  <a:lnTo>
                    <a:pt x="56" y="28"/>
                  </a:lnTo>
                  <a:lnTo>
                    <a:pt x="54" y="36"/>
                  </a:lnTo>
                  <a:lnTo>
                    <a:pt x="54" y="46"/>
                  </a:lnTo>
                  <a:lnTo>
                    <a:pt x="56" y="58"/>
                  </a:lnTo>
                  <a:lnTo>
                    <a:pt x="72" y="78"/>
                  </a:lnTo>
                  <a:lnTo>
                    <a:pt x="72" y="80"/>
                  </a:lnTo>
                  <a:lnTo>
                    <a:pt x="72" y="84"/>
                  </a:lnTo>
                  <a:lnTo>
                    <a:pt x="72" y="86"/>
                  </a:lnTo>
                  <a:lnTo>
                    <a:pt x="72" y="90"/>
                  </a:lnTo>
                  <a:lnTo>
                    <a:pt x="72" y="92"/>
                  </a:lnTo>
                  <a:lnTo>
                    <a:pt x="70" y="92"/>
                  </a:lnTo>
                  <a:lnTo>
                    <a:pt x="68" y="90"/>
                  </a:lnTo>
                  <a:lnTo>
                    <a:pt x="64" y="86"/>
                  </a:lnTo>
                  <a:lnTo>
                    <a:pt x="56" y="76"/>
                  </a:lnTo>
                  <a:lnTo>
                    <a:pt x="48" y="60"/>
                  </a:lnTo>
                  <a:lnTo>
                    <a:pt x="44" y="38"/>
                  </a:lnTo>
                  <a:lnTo>
                    <a:pt x="44" y="32"/>
                  </a:lnTo>
                  <a:lnTo>
                    <a:pt x="46" y="20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32" y="4"/>
                  </a:lnTo>
                  <a:lnTo>
                    <a:pt x="18" y="14"/>
                  </a:lnTo>
                  <a:lnTo>
                    <a:pt x="16" y="18"/>
                  </a:lnTo>
                  <a:lnTo>
                    <a:pt x="10" y="30"/>
                  </a:lnTo>
                  <a:lnTo>
                    <a:pt x="4" y="42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4" y="68"/>
                  </a:lnTo>
                  <a:lnTo>
                    <a:pt x="6" y="72"/>
                  </a:lnTo>
                  <a:lnTo>
                    <a:pt x="12" y="80"/>
                  </a:lnTo>
                  <a:lnTo>
                    <a:pt x="18" y="88"/>
                  </a:lnTo>
                  <a:lnTo>
                    <a:pt x="22" y="98"/>
                  </a:lnTo>
                  <a:lnTo>
                    <a:pt x="24" y="104"/>
                  </a:lnTo>
                  <a:lnTo>
                    <a:pt x="22" y="108"/>
                  </a:lnTo>
                  <a:lnTo>
                    <a:pt x="26" y="112"/>
                  </a:lnTo>
                  <a:lnTo>
                    <a:pt x="28" y="110"/>
                  </a:lnTo>
                  <a:lnTo>
                    <a:pt x="30" y="108"/>
                  </a:lnTo>
                  <a:lnTo>
                    <a:pt x="32" y="108"/>
                  </a:lnTo>
                  <a:lnTo>
                    <a:pt x="36" y="110"/>
                  </a:lnTo>
                  <a:lnTo>
                    <a:pt x="40" y="112"/>
                  </a:lnTo>
                  <a:lnTo>
                    <a:pt x="48" y="118"/>
                  </a:lnTo>
                  <a:lnTo>
                    <a:pt x="62" y="122"/>
                  </a:lnTo>
                  <a:lnTo>
                    <a:pt x="80" y="12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2" name="Freeform 163"/>
            <p:cNvSpPr>
              <a:spLocks/>
            </p:cNvSpPr>
            <p:nvPr/>
          </p:nvSpPr>
          <p:spPr bwMode="gray">
            <a:xfrm>
              <a:off x="4351" y="1992"/>
              <a:ext cx="80" cy="58"/>
            </a:xfrm>
            <a:custGeom>
              <a:avLst/>
              <a:gdLst>
                <a:gd name="T0" fmla="*/ 6 w 80"/>
                <a:gd name="T1" fmla="*/ 36 h 58"/>
                <a:gd name="T2" fmla="*/ 0 w 80"/>
                <a:gd name="T3" fmla="*/ 46 h 58"/>
                <a:gd name="T4" fmla="*/ 2 w 80"/>
                <a:gd name="T5" fmla="*/ 46 h 58"/>
                <a:gd name="T6" fmla="*/ 4 w 80"/>
                <a:gd name="T7" fmla="*/ 44 h 58"/>
                <a:gd name="T8" fmla="*/ 6 w 80"/>
                <a:gd name="T9" fmla="*/ 44 h 58"/>
                <a:gd name="T10" fmla="*/ 10 w 80"/>
                <a:gd name="T11" fmla="*/ 44 h 58"/>
                <a:gd name="T12" fmla="*/ 12 w 80"/>
                <a:gd name="T13" fmla="*/ 44 h 58"/>
                <a:gd name="T14" fmla="*/ 14 w 80"/>
                <a:gd name="T15" fmla="*/ 46 h 58"/>
                <a:gd name="T16" fmla="*/ 16 w 80"/>
                <a:gd name="T17" fmla="*/ 48 h 58"/>
                <a:gd name="T18" fmla="*/ 16 w 80"/>
                <a:gd name="T19" fmla="*/ 50 h 58"/>
                <a:gd name="T20" fmla="*/ 16 w 80"/>
                <a:gd name="T21" fmla="*/ 52 h 58"/>
                <a:gd name="T22" fmla="*/ 18 w 80"/>
                <a:gd name="T23" fmla="*/ 54 h 58"/>
                <a:gd name="T24" fmla="*/ 20 w 80"/>
                <a:gd name="T25" fmla="*/ 56 h 58"/>
                <a:gd name="T26" fmla="*/ 22 w 80"/>
                <a:gd name="T27" fmla="*/ 58 h 58"/>
                <a:gd name="T28" fmla="*/ 26 w 80"/>
                <a:gd name="T29" fmla="*/ 58 h 58"/>
                <a:gd name="T30" fmla="*/ 30 w 80"/>
                <a:gd name="T31" fmla="*/ 58 h 58"/>
                <a:gd name="T32" fmla="*/ 34 w 80"/>
                <a:gd name="T33" fmla="*/ 56 h 58"/>
                <a:gd name="T34" fmla="*/ 54 w 80"/>
                <a:gd name="T35" fmla="*/ 44 h 58"/>
                <a:gd name="T36" fmla="*/ 72 w 80"/>
                <a:gd name="T37" fmla="*/ 48 h 58"/>
                <a:gd name="T38" fmla="*/ 80 w 80"/>
                <a:gd name="T39" fmla="*/ 42 h 58"/>
                <a:gd name="T40" fmla="*/ 80 w 80"/>
                <a:gd name="T41" fmla="*/ 40 h 58"/>
                <a:gd name="T42" fmla="*/ 78 w 80"/>
                <a:gd name="T43" fmla="*/ 38 h 58"/>
                <a:gd name="T44" fmla="*/ 74 w 80"/>
                <a:gd name="T45" fmla="*/ 34 h 58"/>
                <a:gd name="T46" fmla="*/ 70 w 80"/>
                <a:gd name="T47" fmla="*/ 30 h 58"/>
                <a:gd name="T48" fmla="*/ 66 w 80"/>
                <a:gd name="T49" fmla="*/ 26 h 58"/>
                <a:gd name="T50" fmla="*/ 60 w 80"/>
                <a:gd name="T51" fmla="*/ 24 h 58"/>
                <a:gd name="T52" fmla="*/ 60 w 80"/>
                <a:gd name="T53" fmla="*/ 24 h 58"/>
                <a:gd name="T54" fmla="*/ 58 w 80"/>
                <a:gd name="T55" fmla="*/ 22 h 58"/>
                <a:gd name="T56" fmla="*/ 54 w 80"/>
                <a:gd name="T57" fmla="*/ 20 h 58"/>
                <a:gd name="T58" fmla="*/ 50 w 80"/>
                <a:gd name="T59" fmla="*/ 16 h 58"/>
                <a:gd name="T60" fmla="*/ 46 w 80"/>
                <a:gd name="T61" fmla="*/ 14 h 58"/>
                <a:gd name="T62" fmla="*/ 42 w 80"/>
                <a:gd name="T63" fmla="*/ 12 h 58"/>
                <a:gd name="T64" fmla="*/ 38 w 80"/>
                <a:gd name="T65" fmla="*/ 10 h 58"/>
                <a:gd name="T66" fmla="*/ 34 w 80"/>
                <a:gd name="T67" fmla="*/ 10 h 58"/>
                <a:gd name="T68" fmla="*/ 32 w 80"/>
                <a:gd name="T69" fmla="*/ 0 h 58"/>
                <a:gd name="T70" fmla="*/ 22 w 80"/>
                <a:gd name="T71" fmla="*/ 14 h 58"/>
                <a:gd name="T72" fmla="*/ 20 w 80"/>
                <a:gd name="T73" fmla="*/ 14 h 58"/>
                <a:gd name="T74" fmla="*/ 18 w 80"/>
                <a:gd name="T75" fmla="*/ 14 h 58"/>
                <a:gd name="T76" fmla="*/ 16 w 80"/>
                <a:gd name="T77" fmla="*/ 16 h 58"/>
                <a:gd name="T78" fmla="*/ 12 w 80"/>
                <a:gd name="T79" fmla="*/ 18 h 58"/>
                <a:gd name="T80" fmla="*/ 10 w 80"/>
                <a:gd name="T81" fmla="*/ 20 h 58"/>
                <a:gd name="T82" fmla="*/ 6 w 80"/>
                <a:gd name="T83" fmla="*/ 24 h 58"/>
                <a:gd name="T84" fmla="*/ 6 w 80"/>
                <a:gd name="T85" fmla="*/ 30 h 58"/>
                <a:gd name="T86" fmla="*/ 6 w 80"/>
                <a:gd name="T87" fmla="*/ 36 h 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0"/>
                <a:gd name="T133" fmla="*/ 0 h 58"/>
                <a:gd name="T134" fmla="*/ 80 w 80"/>
                <a:gd name="T135" fmla="*/ 58 h 5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0" h="58">
                  <a:moveTo>
                    <a:pt x="6" y="36"/>
                  </a:moveTo>
                  <a:lnTo>
                    <a:pt x="0" y="46"/>
                  </a:lnTo>
                  <a:lnTo>
                    <a:pt x="2" y="46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6"/>
                  </a:lnTo>
                  <a:lnTo>
                    <a:pt x="16" y="48"/>
                  </a:lnTo>
                  <a:lnTo>
                    <a:pt x="16" y="50"/>
                  </a:lnTo>
                  <a:lnTo>
                    <a:pt x="16" y="52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6" y="58"/>
                  </a:lnTo>
                  <a:lnTo>
                    <a:pt x="30" y="58"/>
                  </a:lnTo>
                  <a:lnTo>
                    <a:pt x="34" y="56"/>
                  </a:lnTo>
                  <a:lnTo>
                    <a:pt x="54" y="44"/>
                  </a:lnTo>
                  <a:lnTo>
                    <a:pt x="72" y="48"/>
                  </a:lnTo>
                  <a:lnTo>
                    <a:pt x="80" y="42"/>
                  </a:lnTo>
                  <a:lnTo>
                    <a:pt x="80" y="40"/>
                  </a:lnTo>
                  <a:lnTo>
                    <a:pt x="78" y="38"/>
                  </a:lnTo>
                  <a:lnTo>
                    <a:pt x="74" y="34"/>
                  </a:lnTo>
                  <a:lnTo>
                    <a:pt x="70" y="30"/>
                  </a:lnTo>
                  <a:lnTo>
                    <a:pt x="66" y="26"/>
                  </a:lnTo>
                  <a:lnTo>
                    <a:pt x="60" y="24"/>
                  </a:lnTo>
                  <a:lnTo>
                    <a:pt x="58" y="22"/>
                  </a:lnTo>
                  <a:lnTo>
                    <a:pt x="54" y="20"/>
                  </a:lnTo>
                  <a:lnTo>
                    <a:pt x="50" y="16"/>
                  </a:lnTo>
                  <a:lnTo>
                    <a:pt x="46" y="14"/>
                  </a:lnTo>
                  <a:lnTo>
                    <a:pt x="42" y="12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32" y="0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2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6" y="3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3" name="Freeform 164"/>
            <p:cNvSpPr>
              <a:spLocks/>
            </p:cNvSpPr>
            <p:nvPr/>
          </p:nvSpPr>
          <p:spPr bwMode="gray">
            <a:xfrm>
              <a:off x="4149" y="1668"/>
              <a:ext cx="84" cy="122"/>
            </a:xfrm>
            <a:custGeom>
              <a:avLst/>
              <a:gdLst>
                <a:gd name="T0" fmla="*/ 14 w 84"/>
                <a:gd name="T1" fmla="*/ 48 h 122"/>
                <a:gd name="T2" fmla="*/ 10 w 84"/>
                <a:gd name="T3" fmla="*/ 46 h 122"/>
                <a:gd name="T4" fmla="*/ 6 w 84"/>
                <a:gd name="T5" fmla="*/ 46 h 122"/>
                <a:gd name="T6" fmla="*/ 2 w 84"/>
                <a:gd name="T7" fmla="*/ 48 h 122"/>
                <a:gd name="T8" fmla="*/ 0 w 84"/>
                <a:gd name="T9" fmla="*/ 56 h 122"/>
                <a:gd name="T10" fmla="*/ 2 w 84"/>
                <a:gd name="T11" fmla="*/ 64 h 122"/>
                <a:gd name="T12" fmla="*/ 4 w 84"/>
                <a:gd name="T13" fmla="*/ 70 h 122"/>
                <a:gd name="T14" fmla="*/ 10 w 84"/>
                <a:gd name="T15" fmla="*/ 80 h 122"/>
                <a:gd name="T16" fmla="*/ 20 w 84"/>
                <a:gd name="T17" fmla="*/ 86 h 122"/>
                <a:gd name="T18" fmla="*/ 24 w 84"/>
                <a:gd name="T19" fmla="*/ 90 h 122"/>
                <a:gd name="T20" fmla="*/ 32 w 84"/>
                <a:gd name="T21" fmla="*/ 102 h 122"/>
                <a:gd name="T22" fmla="*/ 32 w 84"/>
                <a:gd name="T23" fmla="*/ 106 h 122"/>
                <a:gd name="T24" fmla="*/ 34 w 84"/>
                <a:gd name="T25" fmla="*/ 112 h 122"/>
                <a:gd name="T26" fmla="*/ 40 w 84"/>
                <a:gd name="T27" fmla="*/ 118 h 122"/>
                <a:gd name="T28" fmla="*/ 50 w 84"/>
                <a:gd name="T29" fmla="*/ 122 h 122"/>
                <a:gd name="T30" fmla="*/ 64 w 84"/>
                <a:gd name="T31" fmla="*/ 120 h 122"/>
                <a:gd name="T32" fmla="*/ 68 w 84"/>
                <a:gd name="T33" fmla="*/ 118 h 122"/>
                <a:gd name="T34" fmla="*/ 76 w 84"/>
                <a:gd name="T35" fmla="*/ 114 h 122"/>
                <a:gd name="T36" fmla="*/ 84 w 84"/>
                <a:gd name="T37" fmla="*/ 104 h 122"/>
                <a:gd name="T38" fmla="*/ 84 w 84"/>
                <a:gd name="T39" fmla="*/ 88 h 122"/>
                <a:gd name="T40" fmla="*/ 80 w 84"/>
                <a:gd name="T41" fmla="*/ 68 h 122"/>
                <a:gd name="T42" fmla="*/ 78 w 84"/>
                <a:gd name="T43" fmla="*/ 54 h 122"/>
                <a:gd name="T44" fmla="*/ 74 w 84"/>
                <a:gd name="T45" fmla="*/ 56 h 122"/>
                <a:gd name="T46" fmla="*/ 66 w 84"/>
                <a:gd name="T47" fmla="*/ 56 h 122"/>
                <a:gd name="T48" fmla="*/ 60 w 84"/>
                <a:gd name="T49" fmla="*/ 54 h 122"/>
                <a:gd name="T50" fmla="*/ 60 w 84"/>
                <a:gd name="T51" fmla="*/ 48 h 122"/>
                <a:gd name="T52" fmla="*/ 64 w 84"/>
                <a:gd name="T53" fmla="*/ 42 h 122"/>
                <a:gd name="T54" fmla="*/ 72 w 84"/>
                <a:gd name="T55" fmla="*/ 36 h 122"/>
                <a:gd name="T56" fmla="*/ 76 w 84"/>
                <a:gd name="T57" fmla="*/ 36 h 122"/>
                <a:gd name="T58" fmla="*/ 78 w 84"/>
                <a:gd name="T59" fmla="*/ 30 h 122"/>
                <a:gd name="T60" fmla="*/ 80 w 84"/>
                <a:gd name="T61" fmla="*/ 20 h 122"/>
                <a:gd name="T62" fmla="*/ 76 w 84"/>
                <a:gd name="T63" fmla="*/ 12 h 122"/>
                <a:gd name="T64" fmla="*/ 68 w 84"/>
                <a:gd name="T65" fmla="*/ 0 h 122"/>
                <a:gd name="T66" fmla="*/ 64 w 84"/>
                <a:gd name="T67" fmla="*/ 0 h 122"/>
                <a:gd name="T68" fmla="*/ 54 w 84"/>
                <a:gd name="T69" fmla="*/ 4 h 122"/>
                <a:gd name="T70" fmla="*/ 46 w 84"/>
                <a:gd name="T71" fmla="*/ 4 h 122"/>
                <a:gd name="T72" fmla="*/ 40 w 84"/>
                <a:gd name="T73" fmla="*/ 4 h 122"/>
                <a:gd name="T74" fmla="*/ 32 w 84"/>
                <a:gd name="T75" fmla="*/ 2 h 122"/>
                <a:gd name="T76" fmla="*/ 24 w 84"/>
                <a:gd name="T77" fmla="*/ 6 h 122"/>
                <a:gd name="T78" fmla="*/ 20 w 84"/>
                <a:gd name="T79" fmla="*/ 14 h 122"/>
                <a:gd name="T80" fmla="*/ 20 w 84"/>
                <a:gd name="T81" fmla="*/ 16 h 122"/>
                <a:gd name="T82" fmla="*/ 20 w 84"/>
                <a:gd name="T83" fmla="*/ 24 h 122"/>
                <a:gd name="T84" fmla="*/ 24 w 84"/>
                <a:gd name="T85" fmla="*/ 34 h 122"/>
                <a:gd name="T86" fmla="*/ 28 w 84"/>
                <a:gd name="T87" fmla="*/ 38 h 122"/>
                <a:gd name="T88" fmla="*/ 32 w 84"/>
                <a:gd name="T89" fmla="*/ 42 h 122"/>
                <a:gd name="T90" fmla="*/ 34 w 84"/>
                <a:gd name="T91" fmla="*/ 48 h 122"/>
                <a:gd name="T92" fmla="*/ 32 w 84"/>
                <a:gd name="T93" fmla="*/ 56 h 122"/>
                <a:gd name="T94" fmla="*/ 26 w 84"/>
                <a:gd name="T95" fmla="*/ 58 h 122"/>
                <a:gd name="T96" fmla="*/ 20 w 84"/>
                <a:gd name="T97" fmla="*/ 54 h 1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4"/>
                <a:gd name="T148" fmla="*/ 0 h 122"/>
                <a:gd name="T149" fmla="*/ 84 w 84"/>
                <a:gd name="T150" fmla="*/ 122 h 12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4" h="122">
                  <a:moveTo>
                    <a:pt x="14" y="48"/>
                  </a:moveTo>
                  <a:lnTo>
                    <a:pt x="14" y="48"/>
                  </a:lnTo>
                  <a:lnTo>
                    <a:pt x="12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10" y="80"/>
                  </a:lnTo>
                  <a:lnTo>
                    <a:pt x="14" y="84"/>
                  </a:lnTo>
                  <a:lnTo>
                    <a:pt x="20" y="86"/>
                  </a:lnTo>
                  <a:lnTo>
                    <a:pt x="22" y="88"/>
                  </a:lnTo>
                  <a:lnTo>
                    <a:pt x="24" y="90"/>
                  </a:lnTo>
                  <a:lnTo>
                    <a:pt x="28" y="94"/>
                  </a:lnTo>
                  <a:lnTo>
                    <a:pt x="32" y="102"/>
                  </a:lnTo>
                  <a:lnTo>
                    <a:pt x="32" y="104"/>
                  </a:lnTo>
                  <a:lnTo>
                    <a:pt x="32" y="106"/>
                  </a:lnTo>
                  <a:lnTo>
                    <a:pt x="34" y="108"/>
                  </a:lnTo>
                  <a:lnTo>
                    <a:pt x="34" y="112"/>
                  </a:lnTo>
                  <a:lnTo>
                    <a:pt x="38" y="116"/>
                  </a:lnTo>
                  <a:lnTo>
                    <a:pt x="40" y="118"/>
                  </a:lnTo>
                  <a:lnTo>
                    <a:pt x="44" y="122"/>
                  </a:lnTo>
                  <a:lnTo>
                    <a:pt x="50" y="122"/>
                  </a:lnTo>
                  <a:lnTo>
                    <a:pt x="56" y="122"/>
                  </a:lnTo>
                  <a:lnTo>
                    <a:pt x="64" y="120"/>
                  </a:lnTo>
                  <a:lnTo>
                    <a:pt x="68" y="118"/>
                  </a:lnTo>
                  <a:lnTo>
                    <a:pt x="72" y="116"/>
                  </a:lnTo>
                  <a:lnTo>
                    <a:pt x="76" y="114"/>
                  </a:lnTo>
                  <a:lnTo>
                    <a:pt x="80" y="110"/>
                  </a:lnTo>
                  <a:lnTo>
                    <a:pt x="84" y="104"/>
                  </a:lnTo>
                  <a:lnTo>
                    <a:pt x="84" y="100"/>
                  </a:lnTo>
                  <a:lnTo>
                    <a:pt x="84" y="88"/>
                  </a:lnTo>
                  <a:lnTo>
                    <a:pt x="82" y="76"/>
                  </a:lnTo>
                  <a:lnTo>
                    <a:pt x="80" y="68"/>
                  </a:lnTo>
                  <a:lnTo>
                    <a:pt x="80" y="54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66" y="56"/>
                  </a:lnTo>
                  <a:lnTo>
                    <a:pt x="64" y="56"/>
                  </a:lnTo>
                  <a:lnTo>
                    <a:pt x="60" y="54"/>
                  </a:lnTo>
                  <a:lnTo>
                    <a:pt x="60" y="50"/>
                  </a:lnTo>
                  <a:lnTo>
                    <a:pt x="60" y="48"/>
                  </a:lnTo>
                  <a:lnTo>
                    <a:pt x="62" y="46"/>
                  </a:lnTo>
                  <a:lnTo>
                    <a:pt x="64" y="42"/>
                  </a:lnTo>
                  <a:lnTo>
                    <a:pt x="68" y="40"/>
                  </a:lnTo>
                  <a:lnTo>
                    <a:pt x="72" y="36"/>
                  </a:lnTo>
                  <a:lnTo>
                    <a:pt x="76" y="36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80" y="24"/>
                  </a:lnTo>
                  <a:lnTo>
                    <a:pt x="80" y="20"/>
                  </a:lnTo>
                  <a:lnTo>
                    <a:pt x="78" y="16"/>
                  </a:lnTo>
                  <a:lnTo>
                    <a:pt x="76" y="12"/>
                  </a:lnTo>
                  <a:lnTo>
                    <a:pt x="72" y="1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22" y="28"/>
                  </a:lnTo>
                  <a:lnTo>
                    <a:pt x="24" y="34"/>
                  </a:lnTo>
                  <a:lnTo>
                    <a:pt x="28" y="36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2" y="42"/>
                  </a:lnTo>
                  <a:lnTo>
                    <a:pt x="32" y="46"/>
                  </a:lnTo>
                  <a:lnTo>
                    <a:pt x="34" y="48"/>
                  </a:lnTo>
                  <a:lnTo>
                    <a:pt x="34" y="52"/>
                  </a:lnTo>
                  <a:lnTo>
                    <a:pt x="32" y="56"/>
                  </a:lnTo>
                  <a:lnTo>
                    <a:pt x="28" y="58"/>
                  </a:lnTo>
                  <a:lnTo>
                    <a:pt x="26" y="58"/>
                  </a:lnTo>
                  <a:lnTo>
                    <a:pt x="24" y="56"/>
                  </a:lnTo>
                  <a:lnTo>
                    <a:pt x="20" y="54"/>
                  </a:lnTo>
                  <a:lnTo>
                    <a:pt x="14" y="4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4" name="Freeform 165"/>
            <p:cNvSpPr>
              <a:spLocks/>
            </p:cNvSpPr>
            <p:nvPr/>
          </p:nvSpPr>
          <p:spPr bwMode="gray">
            <a:xfrm>
              <a:off x="4293" y="1680"/>
              <a:ext cx="68" cy="106"/>
            </a:xfrm>
            <a:custGeom>
              <a:avLst/>
              <a:gdLst>
                <a:gd name="T0" fmla="*/ 32 w 68"/>
                <a:gd name="T1" fmla="*/ 0 h 106"/>
                <a:gd name="T2" fmla="*/ 26 w 68"/>
                <a:gd name="T3" fmla="*/ 0 h 106"/>
                <a:gd name="T4" fmla="*/ 20 w 68"/>
                <a:gd name="T5" fmla="*/ 4 h 106"/>
                <a:gd name="T6" fmla="*/ 20 w 68"/>
                <a:gd name="T7" fmla="*/ 4 h 106"/>
                <a:gd name="T8" fmla="*/ 18 w 68"/>
                <a:gd name="T9" fmla="*/ 2 h 106"/>
                <a:gd name="T10" fmla="*/ 16 w 68"/>
                <a:gd name="T11" fmla="*/ 2 h 106"/>
                <a:gd name="T12" fmla="*/ 12 w 68"/>
                <a:gd name="T13" fmla="*/ 8 h 106"/>
                <a:gd name="T14" fmla="*/ 8 w 68"/>
                <a:gd name="T15" fmla="*/ 16 h 106"/>
                <a:gd name="T16" fmla="*/ 4 w 68"/>
                <a:gd name="T17" fmla="*/ 22 h 106"/>
                <a:gd name="T18" fmla="*/ 0 w 68"/>
                <a:gd name="T19" fmla="*/ 30 h 106"/>
                <a:gd name="T20" fmla="*/ 2 w 68"/>
                <a:gd name="T21" fmla="*/ 32 h 106"/>
                <a:gd name="T22" fmla="*/ 4 w 68"/>
                <a:gd name="T23" fmla="*/ 38 h 106"/>
                <a:gd name="T24" fmla="*/ 2 w 68"/>
                <a:gd name="T25" fmla="*/ 46 h 106"/>
                <a:gd name="T26" fmla="*/ 2 w 68"/>
                <a:gd name="T27" fmla="*/ 48 h 106"/>
                <a:gd name="T28" fmla="*/ 2 w 68"/>
                <a:gd name="T29" fmla="*/ 54 h 106"/>
                <a:gd name="T30" fmla="*/ 4 w 68"/>
                <a:gd name="T31" fmla="*/ 66 h 106"/>
                <a:gd name="T32" fmla="*/ 8 w 68"/>
                <a:gd name="T33" fmla="*/ 104 h 106"/>
                <a:gd name="T34" fmla="*/ 10 w 68"/>
                <a:gd name="T35" fmla="*/ 106 h 106"/>
                <a:gd name="T36" fmla="*/ 16 w 68"/>
                <a:gd name="T37" fmla="*/ 106 h 106"/>
                <a:gd name="T38" fmla="*/ 20 w 68"/>
                <a:gd name="T39" fmla="*/ 104 h 106"/>
                <a:gd name="T40" fmla="*/ 24 w 68"/>
                <a:gd name="T41" fmla="*/ 98 h 106"/>
                <a:gd name="T42" fmla="*/ 26 w 68"/>
                <a:gd name="T43" fmla="*/ 90 h 106"/>
                <a:gd name="T44" fmla="*/ 24 w 68"/>
                <a:gd name="T45" fmla="*/ 86 h 106"/>
                <a:gd name="T46" fmla="*/ 22 w 68"/>
                <a:gd name="T47" fmla="*/ 78 h 106"/>
                <a:gd name="T48" fmla="*/ 24 w 68"/>
                <a:gd name="T49" fmla="*/ 72 h 106"/>
                <a:gd name="T50" fmla="*/ 30 w 68"/>
                <a:gd name="T51" fmla="*/ 68 h 106"/>
                <a:gd name="T52" fmla="*/ 36 w 68"/>
                <a:gd name="T53" fmla="*/ 68 h 106"/>
                <a:gd name="T54" fmla="*/ 40 w 68"/>
                <a:gd name="T55" fmla="*/ 66 h 106"/>
                <a:gd name="T56" fmla="*/ 48 w 68"/>
                <a:gd name="T57" fmla="*/ 62 h 106"/>
                <a:gd name="T58" fmla="*/ 54 w 68"/>
                <a:gd name="T59" fmla="*/ 52 h 106"/>
                <a:gd name="T60" fmla="*/ 56 w 68"/>
                <a:gd name="T61" fmla="*/ 48 h 106"/>
                <a:gd name="T62" fmla="*/ 62 w 68"/>
                <a:gd name="T63" fmla="*/ 38 h 106"/>
                <a:gd name="T64" fmla="*/ 64 w 68"/>
                <a:gd name="T65" fmla="*/ 24 h 106"/>
                <a:gd name="T66" fmla="*/ 64 w 68"/>
                <a:gd name="T67" fmla="*/ 22 h 106"/>
                <a:gd name="T68" fmla="*/ 68 w 68"/>
                <a:gd name="T69" fmla="*/ 18 h 106"/>
                <a:gd name="T70" fmla="*/ 68 w 68"/>
                <a:gd name="T71" fmla="*/ 12 h 106"/>
                <a:gd name="T72" fmla="*/ 62 w 68"/>
                <a:gd name="T73" fmla="*/ 8 h 106"/>
                <a:gd name="T74" fmla="*/ 56 w 68"/>
                <a:gd name="T75" fmla="*/ 8 h 106"/>
                <a:gd name="T76" fmla="*/ 48 w 68"/>
                <a:gd name="T77" fmla="*/ 8 h 106"/>
                <a:gd name="T78" fmla="*/ 40 w 68"/>
                <a:gd name="T79" fmla="*/ 6 h 106"/>
                <a:gd name="T80" fmla="*/ 34 w 68"/>
                <a:gd name="T81" fmla="*/ 0 h 10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8"/>
                <a:gd name="T124" fmla="*/ 0 h 106"/>
                <a:gd name="T125" fmla="*/ 68 w 68"/>
                <a:gd name="T126" fmla="*/ 106 h 10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8" h="106">
                  <a:moveTo>
                    <a:pt x="34" y="0"/>
                  </a:moveTo>
                  <a:lnTo>
                    <a:pt x="32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4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12" y="8"/>
                  </a:lnTo>
                  <a:lnTo>
                    <a:pt x="8" y="16"/>
                  </a:lnTo>
                  <a:lnTo>
                    <a:pt x="6" y="20"/>
                  </a:lnTo>
                  <a:lnTo>
                    <a:pt x="4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2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60"/>
                  </a:lnTo>
                  <a:lnTo>
                    <a:pt x="4" y="66"/>
                  </a:lnTo>
                  <a:lnTo>
                    <a:pt x="6" y="74"/>
                  </a:lnTo>
                  <a:lnTo>
                    <a:pt x="8" y="104"/>
                  </a:lnTo>
                  <a:lnTo>
                    <a:pt x="10" y="106"/>
                  </a:lnTo>
                  <a:lnTo>
                    <a:pt x="12" y="106"/>
                  </a:lnTo>
                  <a:lnTo>
                    <a:pt x="16" y="106"/>
                  </a:lnTo>
                  <a:lnTo>
                    <a:pt x="18" y="106"/>
                  </a:lnTo>
                  <a:lnTo>
                    <a:pt x="20" y="104"/>
                  </a:lnTo>
                  <a:lnTo>
                    <a:pt x="24" y="102"/>
                  </a:lnTo>
                  <a:lnTo>
                    <a:pt x="24" y="98"/>
                  </a:lnTo>
                  <a:lnTo>
                    <a:pt x="26" y="90"/>
                  </a:lnTo>
                  <a:lnTo>
                    <a:pt x="24" y="88"/>
                  </a:lnTo>
                  <a:lnTo>
                    <a:pt x="24" y="86"/>
                  </a:lnTo>
                  <a:lnTo>
                    <a:pt x="24" y="82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8"/>
                  </a:lnTo>
                  <a:lnTo>
                    <a:pt x="40" y="66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58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6" y="48"/>
                  </a:lnTo>
                  <a:lnTo>
                    <a:pt x="60" y="42"/>
                  </a:lnTo>
                  <a:lnTo>
                    <a:pt x="62" y="38"/>
                  </a:lnTo>
                  <a:lnTo>
                    <a:pt x="62" y="30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6" y="20"/>
                  </a:lnTo>
                  <a:lnTo>
                    <a:pt x="68" y="18"/>
                  </a:lnTo>
                  <a:lnTo>
                    <a:pt x="68" y="14"/>
                  </a:lnTo>
                  <a:lnTo>
                    <a:pt x="68" y="12"/>
                  </a:lnTo>
                  <a:lnTo>
                    <a:pt x="66" y="10"/>
                  </a:lnTo>
                  <a:lnTo>
                    <a:pt x="62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40" y="6"/>
                  </a:lnTo>
                  <a:lnTo>
                    <a:pt x="36" y="4"/>
                  </a:lnTo>
                  <a:lnTo>
                    <a:pt x="34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5" name="Freeform 166"/>
            <p:cNvSpPr>
              <a:spLocks/>
            </p:cNvSpPr>
            <p:nvPr/>
          </p:nvSpPr>
          <p:spPr bwMode="gray">
            <a:xfrm>
              <a:off x="3893" y="1652"/>
              <a:ext cx="104" cy="116"/>
            </a:xfrm>
            <a:custGeom>
              <a:avLst/>
              <a:gdLst>
                <a:gd name="T0" fmla="*/ 4 w 104"/>
                <a:gd name="T1" fmla="*/ 80 h 116"/>
                <a:gd name="T2" fmla="*/ 0 w 104"/>
                <a:gd name="T3" fmla="*/ 82 h 116"/>
                <a:gd name="T4" fmla="*/ 0 w 104"/>
                <a:gd name="T5" fmla="*/ 86 h 116"/>
                <a:gd name="T6" fmla="*/ 4 w 104"/>
                <a:gd name="T7" fmla="*/ 92 h 116"/>
                <a:gd name="T8" fmla="*/ 8 w 104"/>
                <a:gd name="T9" fmla="*/ 94 h 116"/>
                <a:gd name="T10" fmla="*/ 12 w 104"/>
                <a:gd name="T11" fmla="*/ 100 h 116"/>
                <a:gd name="T12" fmla="*/ 14 w 104"/>
                <a:gd name="T13" fmla="*/ 110 h 116"/>
                <a:gd name="T14" fmla="*/ 18 w 104"/>
                <a:gd name="T15" fmla="*/ 112 h 116"/>
                <a:gd name="T16" fmla="*/ 24 w 104"/>
                <a:gd name="T17" fmla="*/ 116 h 116"/>
                <a:gd name="T18" fmla="*/ 30 w 104"/>
                <a:gd name="T19" fmla="*/ 114 h 116"/>
                <a:gd name="T20" fmla="*/ 34 w 104"/>
                <a:gd name="T21" fmla="*/ 110 h 116"/>
                <a:gd name="T22" fmla="*/ 36 w 104"/>
                <a:gd name="T23" fmla="*/ 106 h 116"/>
                <a:gd name="T24" fmla="*/ 42 w 104"/>
                <a:gd name="T25" fmla="*/ 104 h 116"/>
                <a:gd name="T26" fmla="*/ 46 w 104"/>
                <a:gd name="T27" fmla="*/ 106 h 116"/>
                <a:gd name="T28" fmla="*/ 50 w 104"/>
                <a:gd name="T29" fmla="*/ 106 h 116"/>
                <a:gd name="T30" fmla="*/ 54 w 104"/>
                <a:gd name="T31" fmla="*/ 102 h 116"/>
                <a:gd name="T32" fmla="*/ 56 w 104"/>
                <a:gd name="T33" fmla="*/ 92 h 116"/>
                <a:gd name="T34" fmla="*/ 60 w 104"/>
                <a:gd name="T35" fmla="*/ 74 h 116"/>
                <a:gd name="T36" fmla="*/ 82 w 104"/>
                <a:gd name="T37" fmla="*/ 48 h 116"/>
                <a:gd name="T38" fmla="*/ 104 w 104"/>
                <a:gd name="T39" fmla="*/ 32 h 116"/>
                <a:gd name="T40" fmla="*/ 104 w 104"/>
                <a:gd name="T41" fmla="*/ 32 h 116"/>
                <a:gd name="T42" fmla="*/ 98 w 104"/>
                <a:gd name="T43" fmla="*/ 28 h 116"/>
                <a:gd name="T44" fmla="*/ 88 w 104"/>
                <a:gd name="T45" fmla="*/ 20 h 116"/>
                <a:gd name="T46" fmla="*/ 88 w 104"/>
                <a:gd name="T47" fmla="*/ 18 h 116"/>
                <a:gd name="T48" fmla="*/ 84 w 104"/>
                <a:gd name="T49" fmla="*/ 14 h 116"/>
                <a:gd name="T50" fmla="*/ 78 w 104"/>
                <a:gd name="T51" fmla="*/ 14 h 116"/>
                <a:gd name="T52" fmla="*/ 72 w 104"/>
                <a:gd name="T53" fmla="*/ 20 h 116"/>
                <a:gd name="T54" fmla="*/ 70 w 104"/>
                <a:gd name="T55" fmla="*/ 20 h 116"/>
                <a:gd name="T56" fmla="*/ 68 w 104"/>
                <a:gd name="T57" fmla="*/ 22 h 116"/>
                <a:gd name="T58" fmla="*/ 66 w 104"/>
                <a:gd name="T59" fmla="*/ 16 h 116"/>
                <a:gd name="T60" fmla="*/ 64 w 104"/>
                <a:gd name="T61" fmla="*/ 14 h 116"/>
                <a:gd name="T62" fmla="*/ 60 w 104"/>
                <a:gd name="T63" fmla="*/ 10 h 116"/>
                <a:gd name="T64" fmla="*/ 56 w 104"/>
                <a:gd name="T65" fmla="*/ 8 h 116"/>
                <a:gd name="T66" fmla="*/ 50 w 104"/>
                <a:gd name="T67" fmla="*/ 12 h 116"/>
                <a:gd name="T68" fmla="*/ 42 w 104"/>
                <a:gd name="T69" fmla="*/ 10 h 116"/>
                <a:gd name="T70" fmla="*/ 44 w 104"/>
                <a:gd name="T71" fmla="*/ 6 h 116"/>
                <a:gd name="T72" fmla="*/ 46 w 104"/>
                <a:gd name="T73" fmla="*/ 2 h 116"/>
                <a:gd name="T74" fmla="*/ 42 w 104"/>
                <a:gd name="T75" fmla="*/ 0 h 116"/>
                <a:gd name="T76" fmla="*/ 34 w 104"/>
                <a:gd name="T77" fmla="*/ 2 h 116"/>
                <a:gd name="T78" fmla="*/ 28 w 104"/>
                <a:gd name="T79" fmla="*/ 6 h 116"/>
                <a:gd name="T80" fmla="*/ 26 w 104"/>
                <a:gd name="T81" fmla="*/ 10 h 116"/>
                <a:gd name="T82" fmla="*/ 26 w 104"/>
                <a:gd name="T83" fmla="*/ 10 h 116"/>
                <a:gd name="T84" fmla="*/ 22 w 104"/>
                <a:gd name="T85" fmla="*/ 10 h 116"/>
                <a:gd name="T86" fmla="*/ 18 w 104"/>
                <a:gd name="T87" fmla="*/ 10 h 116"/>
                <a:gd name="T88" fmla="*/ 16 w 104"/>
                <a:gd name="T89" fmla="*/ 14 h 116"/>
                <a:gd name="T90" fmla="*/ 14 w 104"/>
                <a:gd name="T91" fmla="*/ 24 h 116"/>
                <a:gd name="T92" fmla="*/ 16 w 104"/>
                <a:gd name="T93" fmla="*/ 28 h 116"/>
                <a:gd name="T94" fmla="*/ 18 w 104"/>
                <a:gd name="T95" fmla="*/ 34 h 116"/>
                <a:gd name="T96" fmla="*/ 16 w 104"/>
                <a:gd name="T97" fmla="*/ 40 h 116"/>
                <a:gd name="T98" fmla="*/ 14 w 104"/>
                <a:gd name="T99" fmla="*/ 44 h 116"/>
                <a:gd name="T100" fmla="*/ 8 w 104"/>
                <a:gd name="T101" fmla="*/ 54 h 116"/>
                <a:gd name="T102" fmla="*/ 4 w 104"/>
                <a:gd name="T103" fmla="*/ 80 h 1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4"/>
                <a:gd name="T157" fmla="*/ 0 h 116"/>
                <a:gd name="T158" fmla="*/ 104 w 104"/>
                <a:gd name="T159" fmla="*/ 116 h 1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4" h="116">
                  <a:moveTo>
                    <a:pt x="4" y="80"/>
                  </a:moveTo>
                  <a:lnTo>
                    <a:pt x="4" y="80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2"/>
                  </a:lnTo>
                  <a:lnTo>
                    <a:pt x="6" y="94"/>
                  </a:lnTo>
                  <a:lnTo>
                    <a:pt x="8" y="94"/>
                  </a:lnTo>
                  <a:lnTo>
                    <a:pt x="10" y="96"/>
                  </a:lnTo>
                  <a:lnTo>
                    <a:pt x="12" y="100"/>
                  </a:lnTo>
                  <a:lnTo>
                    <a:pt x="14" y="104"/>
                  </a:lnTo>
                  <a:lnTo>
                    <a:pt x="14" y="110"/>
                  </a:lnTo>
                  <a:lnTo>
                    <a:pt x="16" y="110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4" y="116"/>
                  </a:lnTo>
                  <a:lnTo>
                    <a:pt x="28" y="116"/>
                  </a:lnTo>
                  <a:lnTo>
                    <a:pt x="30" y="114"/>
                  </a:lnTo>
                  <a:lnTo>
                    <a:pt x="34" y="110"/>
                  </a:lnTo>
                  <a:lnTo>
                    <a:pt x="34" y="108"/>
                  </a:lnTo>
                  <a:lnTo>
                    <a:pt x="36" y="106"/>
                  </a:lnTo>
                  <a:lnTo>
                    <a:pt x="38" y="106"/>
                  </a:lnTo>
                  <a:lnTo>
                    <a:pt x="42" y="104"/>
                  </a:lnTo>
                  <a:lnTo>
                    <a:pt x="46" y="106"/>
                  </a:lnTo>
                  <a:lnTo>
                    <a:pt x="48" y="106"/>
                  </a:lnTo>
                  <a:lnTo>
                    <a:pt x="50" y="106"/>
                  </a:lnTo>
                  <a:lnTo>
                    <a:pt x="52" y="104"/>
                  </a:lnTo>
                  <a:lnTo>
                    <a:pt x="54" y="102"/>
                  </a:lnTo>
                  <a:lnTo>
                    <a:pt x="54" y="98"/>
                  </a:lnTo>
                  <a:lnTo>
                    <a:pt x="56" y="92"/>
                  </a:lnTo>
                  <a:lnTo>
                    <a:pt x="56" y="88"/>
                  </a:lnTo>
                  <a:lnTo>
                    <a:pt x="60" y="74"/>
                  </a:lnTo>
                  <a:lnTo>
                    <a:pt x="68" y="60"/>
                  </a:lnTo>
                  <a:lnTo>
                    <a:pt x="82" y="48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02" y="30"/>
                  </a:lnTo>
                  <a:lnTo>
                    <a:pt x="98" y="28"/>
                  </a:lnTo>
                  <a:lnTo>
                    <a:pt x="94" y="26"/>
                  </a:lnTo>
                  <a:lnTo>
                    <a:pt x="88" y="20"/>
                  </a:lnTo>
                  <a:lnTo>
                    <a:pt x="88" y="18"/>
                  </a:lnTo>
                  <a:lnTo>
                    <a:pt x="86" y="16"/>
                  </a:lnTo>
                  <a:lnTo>
                    <a:pt x="84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6" y="16"/>
                  </a:lnTo>
                  <a:lnTo>
                    <a:pt x="72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6" y="16"/>
                  </a:lnTo>
                  <a:lnTo>
                    <a:pt x="64" y="14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8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0" y="12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4" y="6"/>
                  </a:lnTo>
                  <a:lnTo>
                    <a:pt x="46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8" y="6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4" y="18"/>
                  </a:lnTo>
                  <a:lnTo>
                    <a:pt x="14" y="24"/>
                  </a:lnTo>
                  <a:lnTo>
                    <a:pt x="16" y="26"/>
                  </a:lnTo>
                  <a:lnTo>
                    <a:pt x="16" y="28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6" y="40"/>
                  </a:lnTo>
                  <a:lnTo>
                    <a:pt x="14" y="44"/>
                  </a:lnTo>
                  <a:lnTo>
                    <a:pt x="12" y="48"/>
                  </a:lnTo>
                  <a:lnTo>
                    <a:pt x="8" y="54"/>
                  </a:lnTo>
                  <a:lnTo>
                    <a:pt x="6" y="64"/>
                  </a:lnTo>
                  <a:lnTo>
                    <a:pt x="4" y="8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6" name="Freeform 167"/>
            <p:cNvSpPr>
              <a:spLocks/>
            </p:cNvSpPr>
            <p:nvPr/>
          </p:nvSpPr>
          <p:spPr bwMode="gray">
            <a:xfrm>
              <a:off x="3949" y="1708"/>
              <a:ext cx="232" cy="186"/>
            </a:xfrm>
            <a:custGeom>
              <a:avLst/>
              <a:gdLst>
                <a:gd name="T0" fmla="*/ 32 w 232"/>
                <a:gd name="T1" fmla="*/ 76 h 186"/>
                <a:gd name="T2" fmla="*/ 44 w 232"/>
                <a:gd name="T3" fmla="*/ 74 h 186"/>
                <a:gd name="T4" fmla="*/ 46 w 232"/>
                <a:gd name="T5" fmla="*/ 78 h 186"/>
                <a:gd name="T6" fmla="*/ 36 w 232"/>
                <a:gd name="T7" fmla="*/ 86 h 186"/>
                <a:gd name="T8" fmla="*/ 24 w 232"/>
                <a:gd name="T9" fmla="*/ 86 h 186"/>
                <a:gd name="T10" fmla="*/ 10 w 232"/>
                <a:gd name="T11" fmla="*/ 88 h 186"/>
                <a:gd name="T12" fmla="*/ 8 w 232"/>
                <a:gd name="T13" fmla="*/ 100 h 186"/>
                <a:gd name="T14" fmla="*/ 20 w 232"/>
                <a:gd name="T15" fmla="*/ 104 h 186"/>
                <a:gd name="T16" fmla="*/ 54 w 232"/>
                <a:gd name="T17" fmla="*/ 104 h 186"/>
                <a:gd name="T18" fmla="*/ 86 w 232"/>
                <a:gd name="T19" fmla="*/ 114 h 186"/>
                <a:gd name="T20" fmla="*/ 86 w 232"/>
                <a:gd name="T21" fmla="*/ 124 h 186"/>
                <a:gd name="T22" fmla="*/ 76 w 232"/>
                <a:gd name="T23" fmla="*/ 132 h 186"/>
                <a:gd name="T24" fmla="*/ 64 w 232"/>
                <a:gd name="T25" fmla="*/ 128 h 186"/>
                <a:gd name="T26" fmla="*/ 42 w 232"/>
                <a:gd name="T27" fmla="*/ 132 h 186"/>
                <a:gd name="T28" fmla="*/ 32 w 232"/>
                <a:gd name="T29" fmla="*/ 130 h 186"/>
                <a:gd name="T30" fmla="*/ 22 w 232"/>
                <a:gd name="T31" fmla="*/ 138 h 186"/>
                <a:gd name="T32" fmla="*/ 24 w 232"/>
                <a:gd name="T33" fmla="*/ 148 h 186"/>
                <a:gd name="T34" fmla="*/ 48 w 232"/>
                <a:gd name="T35" fmla="*/ 160 h 186"/>
                <a:gd name="T36" fmla="*/ 62 w 232"/>
                <a:gd name="T37" fmla="*/ 168 h 186"/>
                <a:gd name="T38" fmla="*/ 76 w 232"/>
                <a:gd name="T39" fmla="*/ 184 h 186"/>
                <a:gd name="T40" fmla="*/ 146 w 232"/>
                <a:gd name="T41" fmla="*/ 162 h 186"/>
                <a:gd name="T42" fmla="*/ 160 w 232"/>
                <a:gd name="T43" fmla="*/ 162 h 186"/>
                <a:gd name="T44" fmla="*/ 176 w 232"/>
                <a:gd name="T45" fmla="*/ 170 h 186"/>
                <a:gd name="T46" fmla="*/ 184 w 232"/>
                <a:gd name="T47" fmla="*/ 170 h 186"/>
                <a:gd name="T48" fmla="*/ 190 w 232"/>
                <a:gd name="T49" fmla="*/ 170 h 186"/>
                <a:gd name="T50" fmla="*/ 202 w 232"/>
                <a:gd name="T51" fmla="*/ 168 h 186"/>
                <a:gd name="T52" fmla="*/ 210 w 232"/>
                <a:gd name="T53" fmla="*/ 160 h 186"/>
                <a:gd name="T54" fmla="*/ 208 w 232"/>
                <a:gd name="T55" fmla="*/ 154 h 186"/>
                <a:gd name="T56" fmla="*/ 196 w 232"/>
                <a:gd name="T57" fmla="*/ 152 h 186"/>
                <a:gd name="T58" fmla="*/ 196 w 232"/>
                <a:gd name="T59" fmla="*/ 146 h 186"/>
                <a:gd name="T60" fmla="*/ 208 w 232"/>
                <a:gd name="T61" fmla="*/ 142 h 186"/>
                <a:gd name="T62" fmla="*/ 226 w 232"/>
                <a:gd name="T63" fmla="*/ 142 h 186"/>
                <a:gd name="T64" fmla="*/ 232 w 232"/>
                <a:gd name="T65" fmla="*/ 138 h 186"/>
                <a:gd name="T66" fmla="*/ 226 w 232"/>
                <a:gd name="T67" fmla="*/ 126 h 186"/>
                <a:gd name="T68" fmla="*/ 202 w 232"/>
                <a:gd name="T69" fmla="*/ 116 h 186"/>
                <a:gd name="T70" fmla="*/ 174 w 232"/>
                <a:gd name="T71" fmla="*/ 78 h 186"/>
                <a:gd name="T72" fmla="*/ 166 w 232"/>
                <a:gd name="T73" fmla="*/ 28 h 186"/>
                <a:gd name="T74" fmla="*/ 148 w 232"/>
                <a:gd name="T75" fmla="*/ 20 h 186"/>
                <a:gd name="T76" fmla="*/ 140 w 232"/>
                <a:gd name="T77" fmla="*/ 36 h 186"/>
                <a:gd name="T78" fmla="*/ 124 w 232"/>
                <a:gd name="T79" fmla="*/ 22 h 186"/>
                <a:gd name="T80" fmla="*/ 116 w 232"/>
                <a:gd name="T81" fmla="*/ 18 h 186"/>
                <a:gd name="T82" fmla="*/ 106 w 232"/>
                <a:gd name="T83" fmla="*/ 30 h 186"/>
                <a:gd name="T84" fmla="*/ 96 w 232"/>
                <a:gd name="T85" fmla="*/ 20 h 186"/>
                <a:gd name="T86" fmla="*/ 86 w 232"/>
                <a:gd name="T87" fmla="*/ 6 h 186"/>
                <a:gd name="T88" fmla="*/ 80 w 232"/>
                <a:gd name="T89" fmla="*/ 16 h 186"/>
                <a:gd name="T90" fmla="*/ 78 w 232"/>
                <a:gd name="T91" fmla="*/ 32 h 186"/>
                <a:gd name="T92" fmla="*/ 66 w 232"/>
                <a:gd name="T93" fmla="*/ 32 h 186"/>
                <a:gd name="T94" fmla="*/ 62 w 232"/>
                <a:gd name="T95" fmla="*/ 14 h 186"/>
                <a:gd name="T96" fmla="*/ 64 w 232"/>
                <a:gd name="T97" fmla="*/ 4 h 186"/>
                <a:gd name="T98" fmla="*/ 54 w 232"/>
                <a:gd name="T99" fmla="*/ 0 h 186"/>
                <a:gd name="T100" fmla="*/ 14 w 232"/>
                <a:gd name="T101" fmla="*/ 24 h 186"/>
                <a:gd name="T102" fmla="*/ 8 w 232"/>
                <a:gd name="T103" fmla="*/ 44 h 186"/>
                <a:gd name="T104" fmla="*/ 2 w 232"/>
                <a:gd name="T105" fmla="*/ 56 h 186"/>
                <a:gd name="T106" fmla="*/ 0 w 232"/>
                <a:gd name="T107" fmla="*/ 64 h 186"/>
                <a:gd name="T108" fmla="*/ 10 w 232"/>
                <a:gd name="T109" fmla="*/ 74 h 18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2"/>
                <a:gd name="T166" fmla="*/ 0 h 186"/>
                <a:gd name="T167" fmla="*/ 232 w 232"/>
                <a:gd name="T168" fmla="*/ 186 h 18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2" h="186">
                  <a:moveTo>
                    <a:pt x="24" y="74"/>
                  </a:moveTo>
                  <a:lnTo>
                    <a:pt x="24" y="76"/>
                  </a:lnTo>
                  <a:lnTo>
                    <a:pt x="28" y="76"/>
                  </a:lnTo>
                  <a:lnTo>
                    <a:pt x="32" y="76"/>
                  </a:lnTo>
                  <a:lnTo>
                    <a:pt x="36" y="76"/>
                  </a:lnTo>
                  <a:lnTo>
                    <a:pt x="40" y="76"/>
                  </a:lnTo>
                  <a:lnTo>
                    <a:pt x="42" y="74"/>
                  </a:lnTo>
                  <a:lnTo>
                    <a:pt x="44" y="74"/>
                  </a:lnTo>
                  <a:lnTo>
                    <a:pt x="46" y="74"/>
                  </a:lnTo>
                  <a:lnTo>
                    <a:pt x="46" y="76"/>
                  </a:lnTo>
                  <a:lnTo>
                    <a:pt x="46" y="78"/>
                  </a:lnTo>
                  <a:lnTo>
                    <a:pt x="46" y="80"/>
                  </a:lnTo>
                  <a:lnTo>
                    <a:pt x="44" y="84"/>
                  </a:lnTo>
                  <a:lnTo>
                    <a:pt x="42" y="86"/>
                  </a:lnTo>
                  <a:lnTo>
                    <a:pt x="36" y="86"/>
                  </a:lnTo>
                  <a:lnTo>
                    <a:pt x="30" y="88"/>
                  </a:lnTo>
                  <a:lnTo>
                    <a:pt x="28" y="88"/>
                  </a:lnTo>
                  <a:lnTo>
                    <a:pt x="26" y="86"/>
                  </a:lnTo>
                  <a:lnTo>
                    <a:pt x="24" y="86"/>
                  </a:lnTo>
                  <a:lnTo>
                    <a:pt x="20" y="86"/>
                  </a:lnTo>
                  <a:lnTo>
                    <a:pt x="16" y="86"/>
                  </a:lnTo>
                  <a:lnTo>
                    <a:pt x="14" y="86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8" y="94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4" y="104"/>
                  </a:lnTo>
                  <a:lnTo>
                    <a:pt x="20" y="104"/>
                  </a:lnTo>
                  <a:lnTo>
                    <a:pt x="26" y="106"/>
                  </a:lnTo>
                  <a:lnTo>
                    <a:pt x="36" y="106"/>
                  </a:lnTo>
                  <a:lnTo>
                    <a:pt x="42" y="104"/>
                  </a:lnTo>
                  <a:lnTo>
                    <a:pt x="54" y="104"/>
                  </a:lnTo>
                  <a:lnTo>
                    <a:pt x="68" y="104"/>
                  </a:lnTo>
                  <a:lnTo>
                    <a:pt x="80" y="106"/>
                  </a:lnTo>
                  <a:lnTo>
                    <a:pt x="86" y="112"/>
                  </a:lnTo>
                  <a:lnTo>
                    <a:pt x="86" y="114"/>
                  </a:lnTo>
                  <a:lnTo>
                    <a:pt x="86" y="118"/>
                  </a:lnTo>
                  <a:lnTo>
                    <a:pt x="86" y="122"/>
                  </a:lnTo>
                  <a:lnTo>
                    <a:pt x="86" y="124"/>
                  </a:lnTo>
                  <a:lnTo>
                    <a:pt x="84" y="128"/>
                  </a:lnTo>
                  <a:lnTo>
                    <a:pt x="82" y="130"/>
                  </a:lnTo>
                  <a:lnTo>
                    <a:pt x="80" y="132"/>
                  </a:lnTo>
                  <a:lnTo>
                    <a:pt x="76" y="132"/>
                  </a:lnTo>
                  <a:lnTo>
                    <a:pt x="70" y="130"/>
                  </a:lnTo>
                  <a:lnTo>
                    <a:pt x="68" y="128"/>
                  </a:lnTo>
                  <a:lnTo>
                    <a:pt x="64" y="128"/>
                  </a:lnTo>
                  <a:lnTo>
                    <a:pt x="60" y="128"/>
                  </a:lnTo>
                  <a:lnTo>
                    <a:pt x="56" y="128"/>
                  </a:lnTo>
                  <a:lnTo>
                    <a:pt x="50" y="130"/>
                  </a:lnTo>
                  <a:lnTo>
                    <a:pt x="42" y="132"/>
                  </a:lnTo>
                  <a:lnTo>
                    <a:pt x="40" y="132"/>
                  </a:lnTo>
                  <a:lnTo>
                    <a:pt x="38" y="130"/>
                  </a:lnTo>
                  <a:lnTo>
                    <a:pt x="36" y="130"/>
                  </a:lnTo>
                  <a:lnTo>
                    <a:pt x="32" y="130"/>
                  </a:lnTo>
                  <a:lnTo>
                    <a:pt x="30" y="130"/>
                  </a:lnTo>
                  <a:lnTo>
                    <a:pt x="26" y="132"/>
                  </a:lnTo>
                  <a:lnTo>
                    <a:pt x="24" y="134"/>
                  </a:lnTo>
                  <a:lnTo>
                    <a:pt x="22" y="138"/>
                  </a:lnTo>
                  <a:lnTo>
                    <a:pt x="20" y="142"/>
                  </a:lnTo>
                  <a:lnTo>
                    <a:pt x="20" y="144"/>
                  </a:lnTo>
                  <a:lnTo>
                    <a:pt x="22" y="146"/>
                  </a:lnTo>
                  <a:lnTo>
                    <a:pt x="24" y="148"/>
                  </a:lnTo>
                  <a:lnTo>
                    <a:pt x="26" y="152"/>
                  </a:lnTo>
                  <a:lnTo>
                    <a:pt x="32" y="154"/>
                  </a:lnTo>
                  <a:lnTo>
                    <a:pt x="40" y="158"/>
                  </a:lnTo>
                  <a:lnTo>
                    <a:pt x="48" y="160"/>
                  </a:lnTo>
                  <a:lnTo>
                    <a:pt x="50" y="162"/>
                  </a:lnTo>
                  <a:lnTo>
                    <a:pt x="52" y="162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4"/>
                  </a:lnTo>
                  <a:lnTo>
                    <a:pt x="68" y="178"/>
                  </a:lnTo>
                  <a:lnTo>
                    <a:pt x="70" y="186"/>
                  </a:lnTo>
                  <a:lnTo>
                    <a:pt x="76" y="184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30" y="170"/>
                  </a:lnTo>
                  <a:lnTo>
                    <a:pt x="146" y="162"/>
                  </a:lnTo>
                  <a:lnTo>
                    <a:pt x="148" y="162"/>
                  </a:lnTo>
                  <a:lnTo>
                    <a:pt x="150" y="162"/>
                  </a:lnTo>
                  <a:lnTo>
                    <a:pt x="154" y="162"/>
                  </a:lnTo>
                  <a:lnTo>
                    <a:pt x="160" y="162"/>
                  </a:lnTo>
                  <a:lnTo>
                    <a:pt x="164" y="162"/>
                  </a:lnTo>
                  <a:lnTo>
                    <a:pt x="170" y="164"/>
                  </a:lnTo>
                  <a:lnTo>
                    <a:pt x="174" y="168"/>
                  </a:lnTo>
                  <a:lnTo>
                    <a:pt x="176" y="170"/>
                  </a:lnTo>
                  <a:lnTo>
                    <a:pt x="178" y="172"/>
                  </a:lnTo>
                  <a:lnTo>
                    <a:pt x="180" y="172"/>
                  </a:lnTo>
                  <a:lnTo>
                    <a:pt x="182" y="172"/>
                  </a:lnTo>
                  <a:lnTo>
                    <a:pt x="184" y="170"/>
                  </a:lnTo>
                  <a:lnTo>
                    <a:pt x="186" y="168"/>
                  </a:lnTo>
                  <a:lnTo>
                    <a:pt x="188" y="168"/>
                  </a:lnTo>
                  <a:lnTo>
                    <a:pt x="190" y="170"/>
                  </a:lnTo>
                  <a:lnTo>
                    <a:pt x="192" y="172"/>
                  </a:lnTo>
                  <a:lnTo>
                    <a:pt x="194" y="172"/>
                  </a:lnTo>
                  <a:lnTo>
                    <a:pt x="198" y="170"/>
                  </a:lnTo>
                  <a:lnTo>
                    <a:pt x="202" y="168"/>
                  </a:lnTo>
                  <a:lnTo>
                    <a:pt x="208" y="164"/>
                  </a:lnTo>
                  <a:lnTo>
                    <a:pt x="210" y="162"/>
                  </a:lnTo>
                  <a:lnTo>
                    <a:pt x="210" y="160"/>
                  </a:lnTo>
                  <a:lnTo>
                    <a:pt x="210" y="158"/>
                  </a:lnTo>
                  <a:lnTo>
                    <a:pt x="210" y="156"/>
                  </a:lnTo>
                  <a:lnTo>
                    <a:pt x="208" y="154"/>
                  </a:lnTo>
                  <a:lnTo>
                    <a:pt x="204" y="154"/>
                  </a:lnTo>
                  <a:lnTo>
                    <a:pt x="198" y="154"/>
                  </a:lnTo>
                  <a:lnTo>
                    <a:pt x="198" y="152"/>
                  </a:lnTo>
                  <a:lnTo>
                    <a:pt x="196" y="152"/>
                  </a:lnTo>
                  <a:lnTo>
                    <a:pt x="194" y="150"/>
                  </a:lnTo>
                  <a:lnTo>
                    <a:pt x="194" y="148"/>
                  </a:lnTo>
                  <a:lnTo>
                    <a:pt x="196" y="146"/>
                  </a:lnTo>
                  <a:lnTo>
                    <a:pt x="200" y="144"/>
                  </a:lnTo>
                  <a:lnTo>
                    <a:pt x="204" y="144"/>
                  </a:lnTo>
                  <a:lnTo>
                    <a:pt x="208" y="142"/>
                  </a:lnTo>
                  <a:lnTo>
                    <a:pt x="212" y="142"/>
                  </a:lnTo>
                  <a:lnTo>
                    <a:pt x="218" y="140"/>
                  </a:lnTo>
                  <a:lnTo>
                    <a:pt x="222" y="142"/>
                  </a:lnTo>
                  <a:lnTo>
                    <a:pt x="226" y="142"/>
                  </a:lnTo>
                  <a:lnTo>
                    <a:pt x="228" y="142"/>
                  </a:lnTo>
                  <a:lnTo>
                    <a:pt x="230" y="140"/>
                  </a:lnTo>
                  <a:lnTo>
                    <a:pt x="232" y="138"/>
                  </a:lnTo>
                  <a:lnTo>
                    <a:pt x="232" y="134"/>
                  </a:lnTo>
                  <a:lnTo>
                    <a:pt x="232" y="132"/>
                  </a:lnTo>
                  <a:lnTo>
                    <a:pt x="230" y="128"/>
                  </a:lnTo>
                  <a:lnTo>
                    <a:pt x="226" y="126"/>
                  </a:lnTo>
                  <a:lnTo>
                    <a:pt x="220" y="124"/>
                  </a:lnTo>
                  <a:lnTo>
                    <a:pt x="216" y="122"/>
                  </a:lnTo>
                  <a:lnTo>
                    <a:pt x="210" y="118"/>
                  </a:lnTo>
                  <a:lnTo>
                    <a:pt x="202" y="116"/>
                  </a:lnTo>
                  <a:lnTo>
                    <a:pt x="186" y="114"/>
                  </a:lnTo>
                  <a:lnTo>
                    <a:pt x="184" y="110"/>
                  </a:lnTo>
                  <a:lnTo>
                    <a:pt x="178" y="98"/>
                  </a:lnTo>
                  <a:lnTo>
                    <a:pt x="174" y="78"/>
                  </a:lnTo>
                  <a:lnTo>
                    <a:pt x="174" y="52"/>
                  </a:lnTo>
                  <a:lnTo>
                    <a:pt x="172" y="48"/>
                  </a:lnTo>
                  <a:lnTo>
                    <a:pt x="170" y="38"/>
                  </a:lnTo>
                  <a:lnTo>
                    <a:pt x="166" y="28"/>
                  </a:lnTo>
                  <a:lnTo>
                    <a:pt x="160" y="20"/>
                  </a:lnTo>
                  <a:lnTo>
                    <a:pt x="150" y="18"/>
                  </a:lnTo>
                  <a:lnTo>
                    <a:pt x="148" y="20"/>
                  </a:lnTo>
                  <a:lnTo>
                    <a:pt x="146" y="24"/>
                  </a:lnTo>
                  <a:lnTo>
                    <a:pt x="142" y="28"/>
                  </a:lnTo>
                  <a:lnTo>
                    <a:pt x="140" y="32"/>
                  </a:lnTo>
                  <a:lnTo>
                    <a:pt x="140" y="36"/>
                  </a:lnTo>
                  <a:lnTo>
                    <a:pt x="140" y="42"/>
                  </a:lnTo>
                  <a:lnTo>
                    <a:pt x="126" y="24"/>
                  </a:lnTo>
                  <a:lnTo>
                    <a:pt x="126" y="22"/>
                  </a:lnTo>
                  <a:lnTo>
                    <a:pt x="124" y="22"/>
                  </a:lnTo>
                  <a:lnTo>
                    <a:pt x="122" y="20"/>
                  </a:lnTo>
                  <a:lnTo>
                    <a:pt x="120" y="18"/>
                  </a:lnTo>
                  <a:lnTo>
                    <a:pt x="118" y="16"/>
                  </a:lnTo>
                  <a:lnTo>
                    <a:pt x="116" y="18"/>
                  </a:lnTo>
                  <a:lnTo>
                    <a:pt x="112" y="20"/>
                  </a:lnTo>
                  <a:lnTo>
                    <a:pt x="110" y="24"/>
                  </a:lnTo>
                  <a:lnTo>
                    <a:pt x="108" y="28"/>
                  </a:lnTo>
                  <a:lnTo>
                    <a:pt x="106" y="30"/>
                  </a:lnTo>
                  <a:lnTo>
                    <a:pt x="104" y="32"/>
                  </a:lnTo>
                  <a:lnTo>
                    <a:pt x="100" y="30"/>
                  </a:lnTo>
                  <a:lnTo>
                    <a:pt x="98" y="26"/>
                  </a:lnTo>
                  <a:lnTo>
                    <a:pt x="96" y="20"/>
                  </a:lnTo>
                  <a:lnTo>
                    <a:pt x="94" y="16"/>
                  </a:lnTo>
                  <a:lnTo>
                    <a:pt x="90" y="12"/>
                  </a:lnTo>
                  <a:lnTo>
                    <a:pt x="88" y="8"/>
                  </a:lnTo>
                  <a:lnTo>
                    <a:pt x="86" y="6"/>
                  </a:lnTo>
                  <a:lnTo>
                    <a:pt x="84" y="6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80" y="16"/>
                  </a:lnTo>
                  <a:lnTo>
                    <a:pt x="80" y="20"/>
                  </a:lnTo>
                  <a:lnTo>
                    <a:pt x="80" y="24"/>
                  </a:lnTo>
                  <a:lnTo>
                    <a:pt x="80" y="28"/>
                  </a:lnTo>
                  <a:lnTo>
                    <a:pt x="78" y="32"/>
                  </a:lnTo>
                  <a:lnTo>
                    <a:pt x="76" y="34"/>
                  </a:lnTo>
                  <a:lnTo>
                    <a:pt x="74" y="34"/>
                  </a:lnTo>
                  <a:lnTo>
                    <a:pt x="70" y="34"/>
                  </a:lnTo>
                  <a:lnTo>
                    <a:pt x="66" y="32"/>
                  </a:lnTo>
                  <a:lnTo>
                    <a:pt x="64" y="28"/>
                  </a:lnTo>
                  <a:lnTo>
                    <a:pt x="62" y="24"/>
                  </a:lnTo>
                  <a:lnTo>
                    <a:pt x="62" y="18"/>
                  </a:lnTo>
                  <a:lnTo>
                    <a:pt x="62" y="14"/>
                  </a:lnTo>
                  <a:lnTo>
                    <a:pt x="64" y="10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2" y="2"/>
                  </a:lnTo>
                  <a:lnTo>
                    <a:pt x="60" y="0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0" y="2"/>
                  </a:lnTo>
                  <a:lnTo>
                    <a:pt x="40" y="8"/>
                  </a:lnTo>
                  <a:lnTo>
                    <a:pt x="26" y="16"/>
                  </a:lnTo>
                  <a:lnTo>
                    <a:pt x="14" y="24"/>
                  </a:lnTo>
                  <a:lnTo>
                    <a:pt x="8" y="36"/>
                  </a:lnTo>
                  <a:lnTo>
                    <a:pt x="8" y="40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6" y="52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4"/>
                  </a:lnTo>
                  <a:lnTo>
                    <a:pt x="16" y="74"/>
                  </a:lnTo>
                  <a:lnTo>
                    <a:pt x="24" y="7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7" name="Freeform 168"/>
            <p:cNvSpPr>
              <a:spLocks/>
            </p:cNvSpPr>
            <p:nvPr/>
          </p:nvSpPr>
          <p:spPr bwMode="gray">
            <a:xfrm>
              <a:off x="3957" y="1494"/>
              <a:ext cx="118" cy="90"/>
            </a:xfrm>
            <a:custGeom>
              <a:avLst/>
              <a:gdLst>
                <a:gd name="T0" fmla="*/ 58 w 118"/>
                <a:gd name="T1" fmla="*/ 22 h 90"/>
                <a:gd name="T2" fmla="*/ 44 w 118"/>
                <a:gd name="T3" fmla="*/ 40 h 90"/>
                <a:gd name="T4" fmla="*/ 26 w 118"/>
                <a:gd name="T5" fmla="*/ 60 h 90"/>
                <a:gd name="T6" fmla="*/ 14 w 118"/>
                <a:gd name="T7" fmla="*/ 66 h 90"/>
                <a:gd name="T8" fmla="*/ 8 w 118"/>
                <a:gd name="T9" fmla="*/ 68 h 90"/>
                <a:gd name="T10" fmla="*/ 2 w 118"/>
                <a:gd name="T11" fmla="*/ 68 h 90"/>
                <a:gd name="T12" fmla="*/ 0 w 118"/>
                <a:gd name="T13" fmla="*/ 72 h 90"/>
                <a:gd name="T14" fmla="*/ 2 w 118"/>
                <a:gd name="T15" fmla="*/ 76 h 90"/>
                <a:gd name="T16" fmla="*/ 10 w 118"/>
                <a:gd name="T17" fmla="*/ 84 h 90"/>
                <a:gd name="T18" fmla="*/ 28 w 118"/>
                <a:gd name="T19" fmla="*/ 90 h 90"/>
                <a:gd name="T20" fmla="*/ 40 w 118"/>
                <a:gd name="T21" fmla="*/ 86 h 90"/>
                <a:gd name="T22" fmla="*/ 44 w 118"/>
                <a:gd name="T23" fmla="*/ 88 h 90"/>
                <a:gd name="T24" fmla="*/ 50 w 118"/>
                <a:gd name="T25" fmla="*/ 90 h 90"/>
                <a:gd name="T26" fmla="*/ 58 w 118"/>
                <a:gd name="T27" fmla="*/ 88 h 90"/>
                <a:gd name="T28" fmla="*/ 62 w 118"/>
                <a:gd name="T29" fmla="*/ 82 h 90"/>
                <a:gd name="T30" fmla="*/ 70 w 118"/>
                <a:gd name="T31" fmla="*/ 74 h 90"/>
                <a:gd name="T32" fmla="*/ 76 w 118"/>
                <a:gd name="T33" fmla="*/ 64 h 90"/>
                <a:gd name="T34" fmla="*/ 78 w 118"/>
                <a:gd name="T35" fmla="*/ 58 h 90"/>
                <a:gd name="T36" fmla="*/ 84 w 118"/>
                <a:gd name="T37" fmla="*/ 62 h 90"/>
                <a:gd name="T38" fmla="*/ 92 w 118"/>
                <a:gd name="T39" fmla="*/ 64 h 90"/>
                <a:gd name="T40" fmla="*/ 102 w 118"/>
                <a:gd name="T41" fmla="*/ 56 h 90"/>
                <a:gd name="T42" fmla="*/ 104 w 118"/>
                <a:gd name="T43" fmla="*/ 54 h 90"/>
                <a:gd name="T44" fmla="*/ 106 w 118"/>
                <a:gd name="T45" fmla="*/ 48 h 90"/>
                <a:gd name="T46" fmla="*/ 106 w 118"/>
                <a:gd name="T47" fmla="*/ 44 h 90"/>
                <a:gd name="T48" fmla="*/ 104 w 118"/>
                <a:gd name="T49" fmla="*/ 42 h 90"/>
                <a:gd name="T50" fmla="*/ 106 w 118"/>
                <a:gd name="T51" fmla="*/ 38 h 90"/>
                <a:gd name="T52" fmla="*/ 110 w 118"/>
                <a:gd name="T53" fmla="*/ 30 h 90"/>
                <a:gd name="T54" fmla="*/ 108 w 118"/>
                <a:gd name="T55" fmla="*/ 26 h 90"/>
                <a:gd name="T56" fmla="*/ 108 w 118"/>
                <a:gd name="T57" fmla="*/ 22 h 90"/>
                <a:gd name="T58" fmla="*/ 112 w 118"/>
                <a:gd name="T59" fmla="*/ 16 h 90"/>
                <a:gd name="T60" fmla="*/ 116 w 118"/>
                <a:gd name="T61" fmla="*/ 14 h 90"/>
                <a:gd name="T62" fmla="*/ 116 w 118"/>
                <a:gd name="T63" fmla="*/ 12 h 90"/>
                <a:gd name="T64" fmla="*/ 110 w 118"/>
                <a:gd name="T65" fmla="*/ 6 h 90"/>
                <a:gd name="T66" fmla="*/ 104 w 118"/>
                <a:gd name="T67" fmla="*/ 2 h 90"/>
                <a:gd name="T68" fmla="*/ 100 w 118"/>
                <a:gd name="T69" fmla="*/ 0 h 90"/>
                <a:gd name="T70" fmla="*/ 84 w 118"/>
                <a:gd name="T71" fmla="*/ 12 h 90"/>
                <a:gd name="T72" fmla="*/ 76 w 118"/>
                <a:gd name="T73" fmla="*/ 12 h 90"/>
                <a:gd name="T74" fmla="*/ 64 w 118"/>
                <a:gd name="T75" fmla="*/ 16 h 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8"/>
                <a:gd name="T115" fmla="*/ 0 h 90"/>
                <a:gd name="T116" fmla="*/ 118 w 118"/>
                <a:gd name="T117" fmla="*/ 90 h 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8" h="90">
                  <a:moveTo>
                    <a:pt x="60" y="20"/>
                  </a:moveTo>
                  <a:lnTo>
                    <a:pt x="58" y="22"/>
                  </a:lnTo>
                  <a:lnTo>
                    <a:pt x="52" y="30"/>
                  </a:lnTo>
                  <a:lnTo>
                    <a:pt x="44" y="40"/>
                  </a:lnTo>
                  <a:lnTo>
                    <a:pt x="36" y="52"/>
                  </a:lnTo>
                  <a:lnTo>
                    <a:pt x="26" y="60"/>
                  </a:lnTo>
                  <a:lnTo>
                    <a:pt x="18" y="66"/>
                  </a:lnTo>
                  <a:lnTo>
                    <a:pt x="14" y="66"/>
                  </a:lnTo>
                  <a:lnTo>
                    <a:pt x="12" y="68"/>
                  </a:lnTo>
                  <a:lnTo>
                    <a:pt x="8" y="68"/>
                  </a:lnTo>
                  <a:lnTo>
                    <a:pt x="4" y="68"/>
                  </a:lnTo>
                  <a:lnTo>
                    <a:pt x="2" y="68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2" y="76"/>
                  </a:lnTo>
                  <a:lnTo>
                    <a:pt x="6" y="82"/>
                  </a:lnTo>
                  <a:lnTo>
                    <a:pt x="10" y="84"/>
                  </a:lnTo>
                  <a:lnTo>
                    <a:pt x="18" y="88"/>
                  </a:lnTo>
                  <a:lnTo>
                    <a:pt x="28" y="90"/>
                  </a:lnTo>
                  <a:lnTo>
                    <a:pt x="40" y="84"/>
                  </a:lnTo>
                  <a:lnTo>
                    <a:pt x="40" y="86"/>
                  </a:lnTo>
                  <a:lnTo>
                    <a:pt x="42" y="86"/>
                  </a:lnTo>
                  <a:lnTo>
                    <a:pt x="44" y="88"/>
                  </a:lnTo>
                  <a:lnTo>
                    <a:pt x="46" y="90"/>
                  </a:lnTo>
                  <a:lnTo>
                    <a:pt x="50" y="90"/>
                  </a:lnTo>
                  <a:lnTo>
                    <a:pt x="56" y="88"/>
                  </a:lnTo>
                  <a:lnTo>
                    <a:pt x="58" y="88"/>
                  </a:lnTo>
                  <a:lnTo>
                    <a:pt x="60" y="86"/>
                  </a:lnTo>
                  <a:lnTo>
                    <a:pt x="62" y="82"/>
                  </a:lnTo>
                  <a:lnTo>
                    <a:pt x="66" y="78"/>
                  </a:lnTo>
                  <a:lnTo>
                    <a:pt x="70" y="74"/>
                  </a:lnTo>
                  <a:lnTo>
                    <a:pt x="72" y="68"/>
                  </a:lnTo>
                  <a:lnTo>
                    <a:pt x="76" y="64"/>
                  </a:lnTo>
                  <a:lnTo>
                    <a:pt x="78" y="58"/>
                  </a:lnTo>
                  <a:lnTo>
                    <a:pt x="80" y="60"/>
                  </a:lnTo>
                  <a:lnTo>
                    <a:pt x="84" y="62"/>
                  </a:lnTo>
                  <a:lnTo>
                    <a:pt x="88" y="64"/>
                  </a:lnTo>
                  <a:lnTo>
                    <a:pt x="92" y="64"/>
                  </a:lnTo>
                  <a:lnTo>
                    <a:pt x="98" y="62"/>
                  </a:lnTo>
                  <a:lnTo>
                    <a:pt x="102" y="56"/>
                  </a:lnTo>
                  <a:lnTo>
                    <a:pt x="104" y="54"/>
                  </a:lnTo>
                  <a:lnTo>
                    <a:pt x="106" y="52"/>
                  </a:lnTo>
                  <a:lnTo>
                    <a:pt x="106" y="48"/>
                  </a:lnTo>
                  <a:lnTo>
                    <a:pt x="106" y="46"/>
                  </a:lnTo>
                  <a:lnTo>
                    <a:pt x="106" y="44"/>
                  </a:lnTo>
                  <a:lnTo>
                    <a:pt x="102" y="42"/>
                  </a:lnTo>
                  <a:lnTo>
                    <a:pt x="104" y="42"/>
                  </a:lnTo>
                  <a:lnTo>
                    <a:pt x="104" y="40"/>
                  </a:lnTo>
                  <a:lnTo>
                    <a:pt x="106" y="38"/>
                  </a:lnTo>
                  <a:lnTo>
                    <a:pt x="108" y="34"/>
                  </a:lnTo>
                  <a:lnTo>
                    <a:pt x="110" y="30"/>
                  </a:lnTo>
                  <a:lnTo>
                    <a:pt x="110" y="28"/>
                  </a:lnTo>
                  <a:lnTo>
                    <a:pt x="108" y="26"/>
                  </a:lnTo>
                  <a:lnTo>
                    <a:pt x="108" y="22"/>
                  </a:lnTo>
                  <a:lnTo>
                    <a:pt x="110" y="20"/>
                  </a:lnTo>
                  <a:lnTo>
                    <a:pt x="112" y="16"/>
                  </a:lnTo>
                  <a:lnTo>
                    <a:pt x="114" y="14"/>
                  </a:lnTo>
                  <a:lnTo>
                    <a:pt x="116" y="14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0" y="6"/>
                  </a:lnTo>
                  <a:lnTo>
                    <a:pt x="108" y="4"/>
                  </a:lnTo>
                  <a:lnTo>
                    <a:pt x="104" y="2"/>
                  </a:lnTo>
                  <a:lnTo>
                    <a:pt x="102" y="0"/>
                  </a:lnTo>
                  <a:lnTo>
                    <a:pt x="100" y="0"/>
                  </a:lnTo>
                  <a:lnTo>
                    <a:pt x="86" y="12"/>
                  </a:lnTo>
                  <a:lnTo>
                    <a:pt x="84" y="12"/>
                  </a:lnTo>
                  <a:lnTo>
                    <a:pt x="82" y="12"/>
                  </a:lnTo>
                  <a:lnTo>
                    <a:pt x="76" y="12"/>
                  </a:lnTo>
                  <a:lnTo>
                    <a:pt x="70" y="14"/>
                  </a:lnTo>
                  <a:lnTo>
                    <a:pt x="64" y="16"/>
                  </a:lnTo>
                  <a:lnTo>
                    <a:pt x="60" y="2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8" name="Freeform 169"/>
            <p:cNvSpPr>
              <a:spLocks/>
            </p:cNvSpPr>
            <p:nvPr/>
          </p:nvSpPr>
          <p:spPr bwMode="gray">
            <a:xfrm>
              <a:off x="4069" y="1454"/>
              <a:ext cx="22" cy="28"/>
            </a:xfrm>
            <a:custGeom>
              <a:avLst/>
              <a:gdLst>
                <a:gd name="T0" fmla="*/ 16 w 22"/>
                <a:gd name="T1" fmla="*/ 2 h 28"/>
                <a:gd name="T2" fmla="*/ 14 w 22"/>
                <a:gd name="T3" fmla="*/ 2 h 28"/>
                <a:gd name="T4" fmla="*/ 14 w 22"/>
                <a:gd name="T5" fmla="*/ 2 h 28"/>
                <a:gd name="T6" fmla="*/ 12 w 22"/>
                <a:gd name="T7" fmla="*/ 0 h 28"/>
                <a:gd name="T8" fmla="*/ 10 w 22"/>
                <a:gd name="T9" fmla="*/ 0 h 28"/>
                <a:gd name="T10" fmla="*/ 6 w 22"/>
                <a:gd name="T11" fmla="*/ 0 h 28"/>
                <a:gd name="T12" fmla="*/ 4 w 22"/>
                <a:gd name="T13" fmla="*/ 2 h 28"/>
                <a:gd name="T14" fmla="*/ 2 w 22"/>
                <a:gd name="T15" fmla="*/ 4 h 28"/>
                <a:gd name="T16" fmla="*/ 2 w 22"/>
                <a:gd name="T17" fmla="*/ 8 h 28"/>
                <a:gd name="T18" fmla="*/ 0 w 22"/>
                <a:gd name="T19" fmla="*/ 12 h 28"/>
                <a:gd name="T20" fmla="*/ 2 w 22"/>
                <a:gd name="T21" fmla="*/ 20 h 28"/>
                <a:gd name="T22" fmla="*/ 2 w 22"/>
                <a:gd name="T23" fmla="*/ 20 h 28"/>
                <a:gd name="T24" fmla="*/ 4 w 22"/>
                <a:gd name="T25" fmla="*/ 22 h 28"/>
                <a:gd name="T26" fmla="*/ 6 w 22"/>
                <a:gd name="T27" fmla="*/ 24 h 28"/>
                <a:gd name="T28" fmla="*/ 10 w 22"/>
                <a:gd name="T29" fmla="*/ 26 h 28"/>
                <a:gd name="T30" fmla="*/ 14 w 22"/>
                <a:gd name="T31" fmla="*/ 26 h 28"/>
                <a:gd name="T32" fmla="*/ 16 w 22"/>
                <a:gd name="T33" fmla="*/ 28 h 28"/>
                <a:gd name="T34" fmla="*/ 20 w 22"/>
                <a:gd name="T35" fmla="*/ 26 h 28"/>
                <a:gd name="T36" fmla="*/ 22 w 22"/>
                <a:gd name="T37" fmla="*/ 24 h 28"/>
                <a:gd name="T38" fmla="*/ 22 w 22"/>
                <a:gd name="T39" fmla="*/ 20 h 28"/>
                <a:gd name="T40" fmla="*/ 22 w 22"/>
                <a:gd name="T41" fmla="*/ 14 h 28"/>
                <a:gd name="T42" fmla="*/ 22 w 22"/>
                <a:gd name="T43" fmla="*/ 10 h 28"/>
                <a:gd name="T44" fmla="*/ 20 w 22"/>
                <a:gd name="T45" fmla="*/ 6 h 28"/>
                <a:gd name="T46" fmla="*/ 18 w 22"/>
                <a:gd name="T47" fmla="*/ 4 h 28"/>
                <a:gd name="T48" fmla="*/ 16 w 22"/>
                <a:gd name="T49" fmla="*/ 2 h 28"/>
                <a:gd name="T50" fmla="*/ 16 w 22"/>
                <a:gd name="T51" fmla="*/ 2 h 28"/>
                <a:gd name="T52" fmla="*/ 16 w 22"/>
                <a:gd name="T53" fmla="*/ 2 h 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2"/>
                <a:gd name="T82" fmla="*/ 0 h 28"/>
                <a:gd name="T83" fmla="*/ 22 w 22"/>
                <a:gd name="T84" fmla="*/ 28 h 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2" h="28">
                  <a:moveTo>
                    <a:pt x="16" y="2"/>
                  </a:moveTo>
                  <a:lnTo>
                    <a:pt x="14" y="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2" y="8"/>
                  </a:lnTo>
                  <a:lnTo>
                    <a:pt x="0" y="12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8"/>
                  </a:lnTo>
                  <a:lnTo>
                    <a:pt x="20" y="26"/>
                  </a:lnTo>
                  <a:lnTo>
                    <a:pt x="22" y="24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6" y="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9" name="Freeform 170"/>
            <p:cNvSpPr>
              <a:spLocks/>
            </p:cNvSpPr>
            <p:nvPr/>
          </p:nvSpPr>
          <p:spPr bwMode="gray">
            <a:xfrm>
              <a:off x="4095" y="1416"/>
              <a:ext cx="68" cy="42"/>
            </a:xfrm>
            <a:custGeom>
              <a:avLst/>
              <a:gdLst>
                <a:gd name="T0" fmla="*/ 12 w 68"/>
                <a:gd name="T1" fmla="*/ 12 h 42"/>
                <a:gd name="T2" fmla="*/ 12 w 68"/>
                <a:gd name="T3" fmla="*/ 12 h 42"/>
                <a:gd name="T4" fmla="*/ 10 w 68"/>
                <a:gd name="T5" fmla="*/ 14 h 42"/>
                <a:gd name="T6" fmla="*/ 8 w 68"/>
                <a:gd name="T7" fmla="*/ 14 h 42"/>
                <a:gd name="T8" fmla="*/ 4 w 68"/>
                <a:gd name="T9" fmla="*/ 18 h 42"/>
                <a:gd name="T10" fmla="*/ 2 w 68"/>
                <a:gd name="T11" fmla="*/ 20 h 42"/>
                <a:gd name="T12" fmla="*/ 0 w 68"/>
                <a:gd name="T13" fmla="*/ 24 h 42"/>
                <a:gd name="T14" fmla="*/ 0 w 68"/>
                <a:gd name="T15" fmla="*/ 26 h 42"/>
                <a:gd name="T16" fmla="*/ 2 w 68"/>
                <a:gd name="T17" fmla="*/ 30 h 42"/>
                <a:gd name="T18" fmla="*/ 4 w 68"/>
                <a:gd name="T19" fmla="*/ 34 h 42"/>
                <a:gd name="T20" fmla="*/ 10 w 68"/>
                <a:gd name="T21" fmla="*/ 36 h 42"/>
                <a:gd name="T22" fmla="*/ 12 w 68"/>
                <a:gd name="T23" fmla="*/ 36 h 42"/>
                <a:gd name="T24" fmla="*/ 12 w 68"/>
                <a:gd name="T25" fmla="*/ 34 h 42"/>
                <a:gd name="T26" fmla="*/ 16 w 68"/>
                <a:gd name="T27" fmla="*/ 30 h 42"/>
                <a:gd name="T28" fmla="*/ 18 w 68"/>
                <a:gd name="T29" fmla="*/ 28 h 42"/>
                <a:gd name="T30" fmla="*/ 22 w 68"/>
                <a:gd name="T31" fmla="*/ 26 h 42"/>
                <a:gd name="T32" fmla="*/ 26 w 68"/>
                <a:gd name="T33" fmla="*/ 28 h 42"/>
                <a:gd name="T34" fmla="*/ 30 w 68"/>
                <a:gd name="T35" fmla="*/ 32 h 42"/>
                <a:gd name="T36" fmla="*/ 32 w 68"/>
                <a:gd name="T37" fmla="*/ 34 h 42"/>
                <a:gd name="T38" fmla="*/ 36 w 68"/>
                <a:gd name="T39" fmla="*/ 38 h 42"/>
                <a:gd name="T40" fmla="*/ 42 w 68"/>
                <a:gd name="T41" fmla="*/ 42 h 42"/>
                <a:gd name="T42" fmla="*/ 52 w 68"/>
                <a:gd name="T43" fmla="*/ 40 h 42"/>
                <a:gd name="T44" fmla="*/ 62 w 68"/>
                <a:gd name="T45" fmla="*/ 32 h 42"/>
                <a:gd name="T46" fmla="*/ 62 w 68"/>
                <a:gd name="T47" fmla="*/ 32 h 42"/>
                <a:gd name="T48" fmla="*/ 64 w 68"/>
                <a:gd name="T49" fmla="*/ 30 h 42"/>
                <a:gd name="T50" fmla="*/ 66 w 68"/>
                <a:gd name="T51" fmla="*/ 28 h 42"/>
                <a:gd name="T52" fmla="*/ 68 w 68"/>
                <a:gd name="T53" fmla="*/ 26 h 42"/>
                <a:gd name="T54" fmla="*/ 68 w 68"/>
                <a:gd name="T55" fmla="*/ 22 h 42"/>
                <a:gd name="T56" fmla="*/ 66 w 68"/>
                <a:gd name="T57" fmla="*/ 20 h 42"/>
                <a:gd name="T58" fmla="*/ 62 w 68"/>
                <a:gd name="T59" fmla="*/ 16 h 42"/>
                <a:gd name="T60" fmla="*/ 58 w 68"/>
                <a:gd name="T61" fmla="*/ 14 h 42"/>
                <a:gd name="T62" fmla="*/ 40 w 68"/>
                <a:gd name="T63" fmla="*/ 2 h 42"/>
                <a:gd name="T64" fmla="*/ 38 w 68"/>
                <a:gd name="T65" fmla="*/ 2 h 42"/>
                <a:gd name="T66" fmla="*/ 36 w 68"/>
                <a:gd name="T67" fmla="*/ 2 h 42"/>
                <a:gd name="T68" fmla="*/ 32 w 68"/>
                <a:gd name="T69" fmla="*/ 0 h 42"/>
                <a:gd name="T70" fmla="*/ 28 w 68"/>
                <a:gd name="T71" fmla="*/ 0 h 42"/>
                <a:gd name="T72" fmla="*/ 24 w 68"/>
                <a:gd name="T73" fmla="*/ 2 h 42"/>
                <a:gd name="T74" fmla="*/ 18 w 68"/>
                <a:gd name="T75" fmla="*/ 6 h 42"/>
                <a:gd name="T76" fmla="*/ 12 w 68"/>
                <a:gd name="T77" fmla="*/ 12 h 4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8"/>
                <a:gd name="T118" fmla="*/ 0 h 42"/>
                <a:gd name="T119" fmla="*/ 68 w 68"/>
                <a:gd name="T120" fmla="*/ 42 h 4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8" h="42">
                  <a:moveTo>
                    <a:pt x="12" y="12"/>
                  </a:moveTo>
                  <a:lnTo>
                    <a:pt x="12" y="12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4" y="34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6" y="30"/>
                  </a:lnTo>
                  <a:lnTo>
                    <a:pt x="18" y="28"/>
                  </a:lnTo>
                  <a:lnTo>
                    <a:pt x="22" y="26"/>
                  </a:lnTo>
                  <a:lnTo>
                    <a:pt x="26" y="28"/>
                  </a:lnTo>
                  <a:lnTo>
                    <a:pt x="30" y="32"/>
                  </a:lnTo>
                  <a:lnTo>
                    <a:pt x="32" y="34"/>
                  </a:lnTo>
                  <a:lnTo>
                    <a:pt x="36" y="38"/>
                  </a:lnTo>
                  <a:lnTo>
                    <a:pt x="42" y="42"/>
                  </a:lnTo>
                  <a:lnTo>
                    <a:pt x="52" y="40"/>
                  </a:lnTo>
                  <a:lnTo>
                    <a:pt x="62" y="32"/>
                  </a:lnTo>
                  <a:lnTo>
                    <a:pt x="64" y="30"/>
                  </a:lnTo>
                  <a:lnTo>
                    <a:pt x="66" y="28"/>
                  </a:lnTo>
                  <a:lnTo>
                    <a:pt x="68" y="26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40" y="2"/>
                  </a:ln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8" y="6"/>
                  </a:lnTo>
                  <a:lnTo>
                    <a:pt x="12" y="1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0" name="Freeform 171"/>
            <p:cNvSpPr>
              <a:spLocks/>
            </p:cNvSpPr>
            <p:nvPr/>
          </p:nvSpPr>
          <p:spPr bwMode="gray">
            <a:xfrm>
              <a:off x="4095" y="1470"/>
              <a:ext cx="58" cy="34"/>
            </a:xfrm>
            <a:custGeom>
              <a:avLst/>
              <a:gdLst>
                <a:gd name="T0" fmla="*/ 12 w 58"/>
                <a:gd name="T1" fmla="*/ 0 h 34"/>
                <a:gd name="T2" fmla="*/ 10 w 58"/>
                <a:gd name="T3" fmla="*/ 2 h 34"/>
                <a:gd name="T4" fmla="*/ 4 w 58"/>
                <a:gd name="T5" fmla="*/ 8 h 34"/>
                <a:gd name="T6" fmla="*/ 0 w 58"/>
                <a:gd name="T7" fmla="*/ 16 h 34"/>
                <a:gd name="T8" fmla="*/ 0 w 58"/>
                <a:gd name="T9" fmla="*/ 26 h 34"/>
                <a:gd name="T10" fmla="*/ 6 w 58"/>
                <a:gd name="T11" fmla="*/ 34 h 34"/>
                <a:gd name="T12" fmla="*/ 8 w 58"/>
                <a:gd name="T13" fmla="*/ 34 h 34"/>
                <a:gd name="T14" fmla="*/ 12 w 58"/>
                <a:gd name="T15" fmla="*/ 34 h 34"/>
                <a:gd name="T16" fmla="*/ 18 w 58"/>
                <a:gd name="T17" fmla="*/ 34 h 34"/>
                <a:gd name="T18" fmla="*/ 24 w 58"/>
                <a:gd name="T19" fmla="*/ 34 h 34"/>
                <a:gd name="T20" fmla="*/ 32 w 58"/>
                <a:gd name="T21" fmla="*/ 32 h 34"/>
                <a:gd name="T22" fmla="*/ 34 w 58"/>
                <a:gd name="T23" fmla="*/ 30 h 34"/>
                <a:gd name="T24" fmla="*/ 38 w 58"/>
                <a:gd name="T25" fmla="*/ 28 h 34"/>
                <a:gd name="T26" fmla="*/ 42 w 58"/>
                <a:gd name="T27" fmla="*/ 24 h 34"/>
                <a:gd name="T28" fmla="*/ 46 w 58"/>
                <a:gd name="T29" fmla="*/ 20 h 34"/>
                <a:gd name="T30" fmla="*/ 48 w 58"/>
                <a:gd name="T31" fmla="*/ 18 h 34"/>
                <a:gd name="T32" fmla="*/ 52 w 58"/>
                <a:gd name="T33" fmla="*/ 18 h 34"/>
                <a:gd name="T34" fmla="*/ 54 w 58"/>
                <a:gd name="T35" fmla="*/ 18 h 34"/>
                <a:gd name="T36" fmla="*/ 56 w 58"/>
                <a:gd name="T37" fmla="*/ 16 h 34"/>
                <a:gd name="T38" fmla="*/ 58 w 58"/>
                <a:gd name="T39" fmla="*/ 14 h 34"/>
                <a:gd name="T40" fmla="*/ 58 w 58"/>
                <a:gd name="T41" fmla="*/ 12 h 34"/>
                <a:gd name="T42" fmla="*/ 56 w 58"/>
                <a:gd name="T43" fmla="*/ 8 h 34"/>
                <a:gd name="T44" fmla="*/ 54 w 58"/>
                <a:gd name="T45" fmla="*/ 6 h 34"/>
                <a:gd name="T46" fmla="*/ 48 w 58"/>
                <a:gd name="T47" fmla="*/ 4 h 34"/>
                <a:gd name="T48" fmla="*/ 32 w 58"/>
                <a:gd name="T49" fmla="*/ 2 h 34"/>
                <a:gd name="T50" fmla="*/ 18 w 58"/>
                <a:gd name="T51" fmla="*/ 0 h 34"/>
                <a:gd name="T52" fmla="*/ 12 w 58"/>
                <a:gd name="T53" fmla="*/ 0 h 3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8"/>
                <a:gd name="T82" fmla="*/ 0 h 34"/>
                <a:gd name="T83" fmla="*/ 58 w 58"/>
                <a:gd name="T84" fmla="*/ 34 h 3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8" h="34">
                  <a:moveTo>
                    <a:pt x="12" y="0"/>
                  </a:moveTo>
                  <a:lnTo>
                    <a:pt x="10" y="2"/>
                  </a:lnTo>
                  <a:lnTo>
                    <a:pt x="4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8" y="34"/>
                  </a:lnTo>
                  <a:lnTo>
                    <a:pt x="24" y="34"/>
                  </a:lnTo>
                  <a:lnTo>
                    <a:pt x="32" y="32"/>
                  </a:lnTo>
                  <a:lnTo>
                    <a:pt x="34" y="30"/>
                  </a:lnTo>
                  <a:lnTo>
                    <a:pt x="38" y="28"/>
                  </a:lnTo>
                  <a:lnTo>
                    <a:pt x="42" y="24"/>
                  </a:lnTo>
                  <a:lnTo>
                    <a:pt x="46" y="20"/>
                  </a:lnTo>
                  <a:lnTo>
                    <a:pt x="48" y="18"/>
                  </a:lnTo>
                  <a:lnTo>
                    <a:pt x="52" y="18"/>
                  </a:lnTo>
                  <a:lnTo>
                    <a:pt x="54" y="18"/>
                  </a:lnTo>
                  <a:lnTo>
                    <a:pt x="56" y="16"/>
                  </a:lnTo>
                  <a:lnTo>
                    <a:pt x="58" y="14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4" y="6"/>
                  </a:lnTo>
                  <a:lnTo>
                    <a:pt x="48" y="4"/>
                  </a:lnTo>
                  <a:lnTo>
                    <a:pt x="32" y="2"/>
                  </a:lnTo>
                  <a:lnTo>
                    <a:pt x="18" y="0"/>
                  </a:lnTo>
                  <a:lnTo>
                    <a:pt x="12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1" name="Freeform 172"/>
            <p:cNvSpPr>
              <a:spLocks/>
            </p:cNvSpPr>
            <p:nvPr/>
          </p:nvSpPr>
          <p:spPr bwMode="gray">
            <a:xfrm>
              <a:off x="4021" y="1576"/>
              <a:ext cx="20" cy="28"/>
            </a:xfrm>
            <a:custGeom>
              <a:avLst/>
              <a:gdLst>
                <a:gd name="T0" fmla="*/ 16 w 20"/>
                <a:gd name="T1" fmla="*/ 0 h 28"/>
                <a:gd name="T2" fmla="*/ 14 w 20"/>
                <a:gd name="T3" fmla="*/ 0 h 28"/>
                <a:gd name="T4" fmla="*/ 12 w 20"/>
                <a:gd name="T5" fmla="*/ 2 h 28"/>
                <a:gd name="T6" fmla="*/ 10 w 20"/>
                <a:gd name="T7" fmla="*/ 6 h 28"/>
                <a:gd name="T8" fmla="*/ 6 w 20"/>
                <a:gd name="T9" fmla="*/ 10 h 28"/>
                <a:gd name="T10" fmla="*/ 2 w 20"/>
                <a:gd name="T11" fmla="*/ 14 h 28"/>
                <a:gd name="T12" fmla="*/ 0 w 20"/>
                <a:gd name="T13" fmla="*/ 18 h 28"/>
                <a:gd name="T14" fmla="*/ 0 w 20"/>
                <a:gd name="T15" fmla="*/ 24 h 28"/>
                <a:gd name="T16" fmla="*/ 2 w 20"/>
                <a:gd name="T17" fmla="*/ 28 h 28"/>
                <a:gd name="T18" fmla="*/ 4 w 20"/>
                <a:gd name="T19" fmla="*/ 28 h 28"/>
                <a:gd name="T20" fmla="*/ 6 w 20"/>
                <a:gd name="T21" fmla="*/ 28 h 28"/>
                <a:gd name="T22" fmla="*/ 8 w 20"/>
                <a:gd name="T23" fmla="*/ 28 h 28"/>
                <a:gd name="T24" fmla="*/ 10 w 20"/>
                <a:gd name="T25" fmla="*/ 28 h 28"/>
                <a:gd name="T26" fmla="*/ 14 w 20"/>
                <a:gd name="T27" fmla="*/ 26 h 28"/>
                <a:gd name="T28" fmla="*/ 16 w 20"/>
                <a:gd name="T29" fmla="*/ 22 h 28"/>
                <a:gd name="T30" fmla="*/ 18 w 20"/>
                <a:gd name="T31" fmla="*/ 16 h 28"/>
                <a:gd name="T32" fmla="*/ 20 w 20"/>
                <a:gd name="T33" fmla="*/ 14 h 28"/>
                <a:gd name="T34" fmla="*/ 20 w 20"/>
                <a:gd name="T35" fmla="*/ 12 h 28"/>
                <a:gd name="T36" fmla="*/ 20 w 20"/>
                <a:gd name="T37" fmla="*/ 8 h 28"/>
                <a:gd name="T38" fmla="*/ 20 w 20"/>
                <a:gd name="T39" fmla="*/ 6 h 28"/>
                <a:gd name="T40" fmla="*/ 20 w 20"/>
                <a:gd name="T41" fmla="*/ 2 h 28"/>
                <a:gd name="T42" fmla="*/ 18 w 20"/>
                <a:gd name="T43" fmla="*/ 0 h 28"/>
                <a:gd name="T44" fmla="*/ 16 w 20"/>
                <a:gd name="T45" fmla="*/ 0 h 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0"/>
                <a:gd name="T70" fmla="*/ 0 h 28"/>
                <a:gd name="T71" fmla="*/ 20 w 20"/>
                <a:gd name="T72" fmla="*/ 28 h 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0" h="28">
                  <a:moveTo>
                    <a:pt x="16" y="0"/>
                  </a:moveTo>
                  <a:lnTo>
                    <a:pt x="14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6" y="10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2" name="Freeform 173"/>
            <p:cNvSpPr>
              <a:spLocks/>
            </p:cNvSpPr>
            <p:nvPr/>
          </p:nvSpPr>
          <p:spPr bwMode="gray">
            <a:xfrm>
              <a:off x="4019" y="1596"/>
              <a:ext cx="114" cy="90"/>
            </a:xfrm>
            <a:custGeom>
              <a:avLst/>
              <a:gdLst>
                <a:gd name="T0" fmla="*/ 28 w 114"/>
                <a:gd name="T1" fmla="*/ 20 h 90"/>
                <a:gd name="T2" fmla="*/ 20 w 114"/>
                <a:gd name="T3" fmla="*/ 18 h 90"/>
                <a:gd name="T4" fmla="*/ 12 w 114"/>
                <a:gd name="T5" fmla="*/ 22 h 90"/>
                <a:gd name="T6" fmla="*/ 10 w 114"/>
                <a:gd name="T7" fmla="*/ 34 h 90"/>
                <a:gd name="T8" fmla="*/ 8 w 114"/>
                <a:gd name="T9" fmla="*/ 36 h 90"/>
                <a:gd name="T10" fmla="*/ 8 w 114"/>
                <a:gd name="T11" fmla="*/ 46 h 90"/>
                <a:gd name="T12" fmla="*/ 2 w 114"/>
                <a:gd name="T13" fmla="*/ 52 h 90"/>
                <a:gd name="T14" fmla="*/ 0 w 114"/>
                <a:gd name="T15" fmla="*/ 60 h 90"/>
                <a:gd name="T16" fmla="*/ 8 w 114"/>
                <a:gd name="T17" fmla="*/ 68 h 90"/>
                <a:gd name="T18" fmla="*/ 16 w 114"/>
                <a:gd name="T19" fmla="*/ 72 h 90"/>
                <a:gd name="T20" fmla="*/ 24 w 114"/>
                <a:gd name="T21" fmla="*/ 72 h 90"/>
                <a:gd name="T22" fmla="*/ 30 w 114"/>
                <a:gd name="T23" fmla="*/ 64 h 90"/>
                <a:gd name="T24" fmla="*/ 32 w 114"/>
                <a:gd name="T25" fmla="*/ 62 h 90"/>
                <a:gd name="T26" fmla="*/ 34 w 114"/>
                <a:gd name="T27" fmla="*/ 66 h 90"/>
                <a:gd name="T28" fmla="*/ 44 w 114"/>
                <a:gd name="T29" fmla="*/ 68 h 90"/>
                <a:gd name="T30" fmla="*/ 50 w 114"/>
                <a:gd name="T31" fmla="*/ 66 h 90"/>
                <a:gd name="T32" fmla="*/ 58 w 114"/>
                <a:gd name="T33" fmla="*/ 64 h 90"/>
                <a:gd name="T34" fmla="*/ 58 w 114"/>
                <a:gd name="T35" fmla="*/ 68 h 90"/>
                <a:gd name="T36" fmla="*/ 52 w 114"/>
                <a:gd name="T37" fmla="*/ 74 h 90"/>
                <a:gd name="T38" fmla="*/ 34 w 114"/>
                <a:gd name="T39" fmla="*/ 82 h 90"/>
                <a:gd name="T40" fmla="*/ 26 w 114"/>
                <a:gd name="T41" fmla="*/ 88 h 90"/>
                <a:gd name="T42" fmla="*/ 38 w 114"/>
                <a:gd name="T43" fmla="*/ 90 h 90"/>
                <a:gd name="T44" fmla="*/ 74 w 114"/>
                <a:gd name="T45" fmla="*/ 76 h 90"/>
                <a:gd name="T46" fmla="*/ 76 w 114"/>
                <a:gd name="T47" fmla="*/ 72 h 90"/>
                <a:gd name="T48" fmla="*/ 82 w 114"/>
                <a:gd name="T49" fmla="*/ 72 h 90"/>
                <a:gd name="T50" fmla="*/ 86 w 114"/>
                <a:gd name="T51" fmla="*/ 74 h 90"/>
                <a:gd name="T52" fmla="*/ 92 w 114"/>
                <a:gd name="T53" fmla="*/ 72 h 90"/>
                <a:gd name="T54" fmla="*/ 100 w 114"/>
                <a:gd name="T55" fmla="*/ 72 h 90"/>
                <a:gd name="T56" fmla="*/ 110 w 114"/>
                <a:gd name="T57" fmla="*/ 64 h 90"/>
                <a:gd name="T58" fmla="*/ 114 w 114"/>
                <a:gd name="T59" fmla="*/ 38 h 90"/>
                <a:gd name="T60" fmla="*/ 106 w 114"/>
                <a:gd name="T61" fmla="*/ 34 h 90"/>
                <a:gd name="T62" fmla="*/ 98 w 114"/>
                <a:gd name="T63" fmla="*/ 38 h 90"/>
                <a:gd name="T64" fmla="*/ 90 w 114"/>
                <a:gd name="T65" fmla="*/ 32 h 90"/>
                <a:gd name="T66" fmla="*/ 86 w 114"/>
                <a:gd name="T67" fmla="*/ 24 h 90"/>
                <a:gd name="T68" fmla="*/ 82 w 114"/>
                <a:gd name="T69" fmla="*/ 10 h 90"/>
                <a:gd name="T70" fmla="*/ 82 w 114"/>
                <a:gd name="T71" fmla="*/ 0 h 90"/>
                <a:gd name="T72" fmla="*/ 76 w 114"/>
                <a:gd name="T73" fmla="*/ 2 h 90"/>
                <a:gd name="T74" fmla="*/ 66 w 114"/>
                <a:gd name="T75" fmla="*/ 10 h 90"/>
                <a:gd name="T76" fmla="*/ 64 w 114"/>
                <a:gd name="T77" fmla="*/ 22 h 90"/>
                <a:gd name="T78" fmla="*/ 66 w 114"/>
                <a:gd name="T79" fmla="*/ 28 h 90"/>
                <a:gd name="T80" fmla="*/ 68 w 114"/>
                <a:gd name="T81" fmla="*/ 32 h 90"/>
                <a:gd name="T82" fmla="*/ 62 w 114"/>
                <a:gd name="T83" fmla="*/ 42 h 90"/>
                <a:gd name="T84" fmla="*/ 56 w 114"/>
                <a:gd name="T85" fmla="*/ 48 h 90"/>
                <a:gd name="T86" fmla="*/ 54 w 114"/>
                <a:gd name="T87" fmla="*/ 40 h 90"/>
                <a:gd name="T88" fmla="*/ 52 w 114"/>
                <a:gd name="T89" fmla="*/ 30 h 90"/>
                <a:gd name="T90" fmla="*/ 44 w 114"/>
                <a:gd name="T91" fmla="*/ 24 h 90"/>
                <a:gd name="T92" fmla="*/ 36 w 114"/>
                <a:gd name="T93" fmla="*/ 28 h 90"/>
                <a:gd name="T94" fmla="*/ 30 w 114"/>
                <a:gd name="T95" fmla="*/ 20 h 9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4"/>
                <a:gd name="T145" fmla="*/ 0 h 90"/>
                <a:gd name="T146" fmla="*/ 114 w 114"/>
                <a:gd name="T147" fmla="*/ 90 h 9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4" h="90">
                  <a:moveTo>
                    <a:pt x="30" y="20"/>
                  </a:moveTo>
                  <a:lnTo>
                    <a:pt x="30" y="20"/>
                  </a:lnTo>
                  <a:lnTo>
                    <a:pt x="28" y="20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0" y="1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8"/>
                  </a:lnTo>
                  <a:lnTo>
                    <a:pt x="10" y="34"/>
                  </a:lnTo>
                  <a:lnTo>
                    <a:pt x="8" y="34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8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4" y="62"/>
                  </a:lnTo>
                  <a:lnTo>
                    <a:pt x="8" y="66"/>
                  </a:lnTo>
                  <a:lnTo>
                    <a:pt x="8" y="68"/>
                  </a:lnTo>
                  <a:lnTo>
                    <a:pt x="10" y="70"/>
                  </a:lnTo>
                  <a:lnTo>
                    <a:pt x="12" y="72"/>
                  </a:lnTo>
                  <a:lnTo>
                    <a:pt x="16" y="72"/>
                  </a:lnTo>
                  <a:lnTo>
                    <a:pt x="22" y="72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0" y="64"/>
                  </a:lnTo>
                  <a:lnTo>
                    <a:pt x="32" y="60"/>
                  </a:lnTo>
                  <a:lnTo>
                    <a:pt x="32" y="62"/>
                  </a:lnTo>
                  <a:lnTo>
                    <a:pt x="32" y="64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6" y="68"/>
                  </a:lnTo>
                  <a:lnTo>
                    <a:pt x="48" y="66"/>
                  </a:lnTo>
                  <a:lnTo>
                    <a:pt x="50" y="66"/>
                  </a:lnTo>
                  <a:lnTo>
                    <a:pt x="52" y="64"/>
                  </a:lnTo>
                  <a:lnTo>
                    <a:pt x="54" y="64"/>
                  </a:lnTo>
                  <a:lnTo>
                    <a:pt x="58" y="64"/>
                  </a:lnTo>
                  <a:lnTo>
                    <a:pt x="60" y="66"/>
                  </a:lnTo>
                  <a:lnTo>
                    <a:pt x="58" y="68"/>
                  </a:lnTo>
                  <a:lnTo>
                    <a:pt x="56" y="72"/>
                  </a:lnTo>
                  <a:lnTo>
                    <a:pt x="54" y="72"/>
                  </a:lnTo>
                  <a:lnTo>
                    <a:pt x="52" y="74"/>
                  </a:lnTo>
                  <a:lnTo>
                    <a:pt x="46" y="76"/>
                  </a:lnTo>
                  <a:lnTo>
                    <a:pt x="40" y="78"/>
                  </a:lnTo>
                  <a:lnTo>
                    <a:pt x="34" y="82"/>
                  </a:lnTo>
                  <a:lnTo>
                    <a:pt x="30" y="84"/>
                  </a:lnTo>
                  <a:lnTo>
                    <a:pt x="26" y="86"/>
                  </a:lnTo>
                  <a:lnTo>
                    <a:pt x="26" y="88"/>
                  </a:lnTo>
                  <a:lnTo>
                    <a:pt x="28" y="88"/>
                  </a:lnTo>
                  <a:lnTo>
                    <a:pt x="32" y="88"/>
                  </a:lnTo>
                  <a:lnTo>
                    <a:pt x="38" y="90"/>
                  </a:lnTo>
                  <a:lnTo>
                    <a:pt x="52" y="88"/>
                  </a:lnTo>
                  <a:lnTo>
                    <a:pt x="64" y="80"/>
                  </a:lnTo>
                  <a:lnTo>
                    <a:pt x="74" y="76"/>
                  </a:lnTo>
                  <a:lnTo>
                    <a:pt x="74" y="74"/>
                  </a:lnTo>
                  <a:lnTo>
                    <a:pt x="76" y="72"/>
                  </a:lnTo>
                  <a:lnTo>
                    <a:pt x="78" y="70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4" y="74"/>
                  </a:lnTo>
                  <a:lnTo>
                    <a:pt x="86" y="74"/>
                  </a:lnTo>
                  <a:lnTo>
                    <a:pt x="90" y="74"/>
                  </a:lnTo>
                  <a:lnTo>
                    <a:pt x="92" y="70"/>
                  </a:lnTo>
                  <a:lnTo>
                    <a:pt x="92" y="72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0" y="72"/>
                  </a:lnTo>
                  <a:lnTo>
                    <a:pt x="104" y="72"/>
                  </a:lnTo>
                  <a:lnTo>
                    <a:pt x="108" y="68"/>
                  </a:lnTo>
                  <a:lnTo>
                    <a:pt x="110" y="64"/>
                  </a:lnTo>
                  <a:lnTo>
                    <a:pt x="112" y="56"/>
                  </a:lnTo>
                  <a:lnTo>
                    <a:pt x="114" y="46"/>
                  </a:lnTo>
                  <a:lnTo>
                    <a:pt x="114" y="38"/>
                  </a:lnTo>
                  <a:lnTo>
                    <a:pt x="108" y="34"/>
                  </a:lnTo>
                  <a:lnTo>
                    <a:pt x="106" y="34"/>
                  </a:lnTo>
                  <a:lnTo>
                    <a:pt x="104" y="36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4" y="38"/>
                  </a:lnTo>
                  <a:lnTo>
                    <a:pt x="92" y="36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4"/>
                  </a:lnTo>
                  <a:lnTo>
                    <a:pt x="84" y="16"/>
                  </a:lnTo>
                  <a:lnTo>
                    <a:pt x="84" y="14"/>
                  </a:lnTo>
                  <a:lnTo>
                    <a:pt x="82" y="10"/>
                  </a:lnTo>
                  <a:lnTo>
                    <a:pt x="82" y="4"/>
                  </a:lnTo>
                  <a:lnTo>
                    <a:pt x="82" y="2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6" y="10"/>
                  </a:lnTo>
                  <a:lnTo>
                    <a:pt x="64" y="14"/>
                  </a:lnTo>
                  <a:lnTo>
                    <a:pt x="66" y="20"/>
                  </a:lnTo>
                  <a:lnTo>
                    <a:pt x="64" y="22"/>
                  </a:lnTo>
                  <a:lnTo>
                    <a:pt x="64" y="24"/>
                  </a:lnTo>
                  <a:lnTo>
                    <a:pt x="66" y="28"/>
                  </a:lnTo>
                  <a:lnTo>
                    <a:pt x="70" y="30"/>
                  </a:lnTo>
                  <a:lnTo>
                    <a:pt x="68" y="32"/>
                  </a:lnTo>
                  <a:lnTo>
                    <a:pt x="66" y="36"/>
                  </a:lnTo>
                  <a:lnTo>
                    <a:pt x="64" y="38"/>
                  </a:lnTo>
                  <a:lnTo>
                    <a:pt x="62" y="42"/>
                  </a:lnTo>
                  <a:lnTo>
                    <a:pt x="60" y="46"/>
                  </a:lnTo>
                  <a:lnTo>
                    <a:pt x="58" y="48"/>
                  </a:lnTo>
                  <a:lnTo>
                    <a:pt x="56" y="48"/>
                  </a:lnTo>
                  <a:lnTo>
                    <a:pt x="56" y="46"/>
                  </a:lnTo>
                  <a:lnTo>
                    <a:pt x="54" y="44"/>
                  </a:lnTo>
                  <a:lnTo>
                    <a:pt x="54" y="40"/>
                  </a:lnTo>
                  <a:lnTo>
                    <a:pt x="54" y="38"/>
                  </a:lnTo>
                  <a:lnTo>
                    <a:pt x="54" y="34"/>
                  </a:lnTo>
                  <a:lnTo>
                    <a:pt x="52" y="30"/>
                  </a:lnTo>
                  <a:lnTo>
                    <a:pt x="50" y="26"/>
                  </a:lnTo>
                  <a:lnTo>
                    <a:pt x="46" y="24"/>
                  </a:lnTo>
                  <a:lnTo>
                    <a:pt x="44" y="24"/>
                  </a:lnTo>
                  <a:lnTo>
                    <a:pt x="40" y="26"/>
                  </a:lnTo>
                  <a:lnTo>
                    <a:pt x="38" y="26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2" y="26"/>
                  </a:lnTo>
                  <a:lnTo>
                    <a:pt x="30" y="2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3" name="Freeform 174"/>
            <p:cNvSpPr>
              <a:spLocks/>
            </p:cNvSpPr>
            <p:nvPr/>
          </p:nvSpPr>
          <p:spPr bwMode="gray">
            <a:xfrm>
              <a:off x="4199" y="1466"/>
              <a:ext cx="20" cy="48"/>
            </a:xfrm>
            <a:custGeom>
              <a:avLst/>
              <a:gdLst>
                <a:gd name="T0" fmla="*/ 10 w 20"/>
                <a:gd name="T1" fmla="*/ 8 h 48"/>
                <a:gd name="T2" fmla="*/ 10 w 20"/>
                <a:gd name="T3" fmla="*/ 8 h 48"/>
                <a:gd name="T4" fmla="*/ 8 w 20"/>
                <a:gd name="T5" fmla="*/ 6 h 48"/>
                <a:gd name="T6" fmla="*/ 8 w 20"/>
                <a:gd name="T7" fmla="*/ 4 h 48"/>
                <a:gd name="T8" fmla="*/ 6 w 20"/>
                <a:gd name="T9" fmla="*/ 2 h 48"/>
                <a:gd name="T10" fmla="*/ 6 w 20"/>
                <a:gd name="T11" fmla="*/ 0 h 48"/>
                <a:gd name="T12" fmla="*/ 4 w 20"/>
                <a:gd name="T13" fmla="*/ 0 h 48"/>
                <a:gd name="T14" fmla="*/ 4 w 20"/>
                <a:gd name="T15" fmla="*/ 0 h 48"/>
                <a:gd name="T16" fmla="*/ 2 w 20"/>
                <a:gd name="T17" fmla="*/ 2 h 48"/>
                <a:gd name="T18" fmla="*/ 2 w 20"/>
                <a:gd name="T19" fmla="*/ 6 h 48"/>
                <a:gd name="T20" fmla="*/ 2 w 20"/>
                <a:gd name="T21" fmla="*/ 12 h 48"/>
                <a:gd name="T22" fmla="*/ 0 w 20"/>
                <a:gd name="T23" fmla="*/ 22 h 48"/>
                <a:gd name="T24" fmla="*/ 0 w 20"/>
                <a:gd name="T25" fmla="*/ 22 h 48"/>
                <a:gd name="T26" fmla="*/ 2 w 20"/>
                <a:gd name="T27" fmla="*/ 26 h 48"/>
                <a:gd name="T28" fmla="*/ 2 w 20"/>
                <a:gd name="T29" fmla="*/ 28 h 48"/>
                <a:gd name="T30" fmla="*/ 2 w 20"/>
                <a:gd name="T31" fmla="*/ 34 h 48"/>
                <a:gd name="T32" fmla="*/ 4 w 20"/>
                <a:gd name="T33" fmla="*/ 38 h 48"/>
                <a:gd name="T34" fmla="*/ 8 w 20"/>
                <a:gd name="T35" fmla="*/ 42 h 48"/>
                <a:gd name="T36" fmla="*/ 12 w 20"/>
                <a:gd name="T37" fmla="*/ 46 h 48"/>
                <a:gd name="T38" fmla="*/ 18 w 20"/>
                <a:gd name="T39" fmla="*/ 48 h 48"/>
                <a:gd name="T40" fmla="*/ 18 w 20"/>
                <a:gd name="T41" fmla="*/ 48 h 48"/>
                <a:gd name="T42" fmla="*/ 18 w 20"/>
                <a:gd name="T43" fmla="*/ 46 h 48"/>
                <a:gd name="T44" fmla="*/ 20 w 20"/>
                <a:gd name="T45" fmla="*/ 46 h 48"/>
                <a:gd name="T46" fmla="*/ 20 w 20"/>
                <a:gd name="T47" fmla="*/ 44 h 48"/>
                <a:gd name="T48" fmla="*/ 20 w 20"/>
                <a:gd name="T49" fmla="*/ 42 h 48"/>
                <a:gd name="T50" fmla="*/ 20 w 20"/>
                <a:gd name="T51" fmla="*/ 38 h 48"/>
                <a:gd name="T52" fmla="*/ 18 w 20"/>
                <a:gd name="T53" fmla="*/ 32 h 48"/>
                <a:gd name="T54" fmla="*/ 10 w 20"/>
                <a:gd name="T55" fmla="*/ 8 h 4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"/>
                <a:gd name="T85" fmla="*/ 0 h 48"/>
                <a:gd name="T86" fmla="*/ 20 w 20"/>
                <a:gd name="T87" fmla="*/ 48 h 4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" h="48">
                  <a:moveTo>
                    <a:pt x="10" y="8"/>
                  </a:moveTo>
                  <a:lnTo>
                    <a:pt x="10" y="8"/>
                  </a:lnTo>
                  <a:lnTo>
                    <a:pt x="8" y="6"/>
                  </a:lnTo>
                  <a:lnTo>
                    <a:pt x="8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6"/>
                  </a:lnTo>
                  <a:lnTo>
                    <a:pt x="2" y="1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2" y="34"/>
                  </a:lnTo>
                  <a:lnTo>
                    <a:pt x="4" y="38"/>
                  </a:lnTo>
                  <a:lnTo>
                    <a:pt x="8" y="42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0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18" y="32"/>
                  </a:lnTo>
                  <a:lnTo>
                    <a:pt x="10" y="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4" name="Freeform 175"/>
            <p:cNvSpPr>
              <a:spLocks/>
            </p:cNvSpPr>
            <p:nvPr/>
          </p:nvSpPr>
          <p:spPr bwMode="gray">
            <a:xfrm>
              <a:off x="4149" y="1534"/>
              <a:ext cx="74" cy="90"/>
            </a:xfrm>
            <a:custGeom>
              <a:avLst/>
              <a:gdLst>
                <a:gd name="T0" fmla="*/ 16 w 74"/>
                <a:gd name="T1" fmla="*/ 10 h 90"/>
                <a:gd name="T2" fmla="*/ 12 w 74"/>
                <a:gd name="T3" fmla="*/ 8 h 90"/>
                <a:gd name="T4" fmla="*/ 8 w 74"/>
                <a:gd name="T5" fmla="*/ 6 h 90"/>
                <a:gd name="T6" fmla="*/ 2 w 74"/>
                <a:gd name="T7" fmla="*/ 6 h 90"/>
                <a:gd name="T8" fmla="*/ 0 w 74"/>
                <a:gd name="T9" fmla="*/ 10 h 90"/>
                <a:gd name="T10" fmla="*/ 2 w 74"/>
                <a:gd name="T11" fmla="*/ 22 h 90"/>
                <a:gd name="T12" fmla="*/ 4 w 74"/>
                <a:gd name="T13" fmla="*/ 24 h 90"/>
                <a:gd name="T14" fmla="*/ 8 w 74"/>
                <a:gd name="T15" fmla="*/ 34 h 90"/>
                <a:gd name="T16" fmla="*/ 14 w 74"/>
                <a:gd name="T17" fmla="*/ 44 h 90"/>
                <a:gd name="T18" fmla="*/ 16 w 74"/>
                <a:gd name="T19" fmla="*/ 50 h 90"/>
                <a:gd name="T20" fmla="*/ 22 w 74"/>
                <a:gd name="T21" fmla="*/ 50 h 90"/>
                <a:gd name="T22" fmla="*/ 32 w 74"/>
                <a:gd name="T23" fmla="*/ 52 h 90"/>
                <a:gd name="T24" fmla="*/ 36 w 74"/>
                <a:gd name="T25" fmla="*/ 58 h 90"/>
                <a:gd name="T26" fmla="*/ 38 w 74"/>
                <a:gd name="T27" fmla="*/ 70 h 90"/>
                <a:gd name="T28" fmla="*/ 42 w 74"/>
                <a:gd name="T29" fmla="*/ 82 h 90"/>
                <a:gd name="T30" fmla="*/ 52 w 74"/>
                <a:gd name="T31" fmla="*/ 88 h 90"/>
                <a:gd name="T32" fmla="*/ 64 w 74"/>
                <a:gd name="T33" fmla="*/ 90 h 90"/>
                <a:gd name="T34" fmla="*/ 72 w 74"/>
                <a:gd name="T35" fmla="*/ 84 h 90"/>
                <a:gd name="T36" fmla="*/ 74 w 74"/>
                <a:gd name="T37" fmla="*/ 82 h 90"/>
                <a:gd name="T38" fmla="*/ 72 w 74"/>
                <a:gd name="T39" fmla="*/ 84 h 90"/>
                <a:gd name="T40" fmla="*/ 68 w 74"/>
                <a:gd name="T41" fmla="*/ 86 h 90"/>
                <a:gd name="T42" fmla="*/ 64 w 74"/>
                <a:gd name="T43" fmla="*/ 86 h 90"/>
                <a:gd name="T44" fmla="*/ 64 w 74"/>
                <a:gd name="T45" fmla="*/ 82 h 90"/>
                <a:gd name="T46" fmla="*/ 62 w 74"/>
                <a:gd name="T47" fmla="*/ 58 h 90"/>
                <a:gd name="T48" fmla="*/ 58 w 74"/>
                <a:gd name="T49" fmla="*/ 42 h 90"/>
                <a:gd name="T50" fmla="*/ 66 w 74"/>
                <a:gd name="T51" fmla="*/ 26 h 90"/>
                <a:gd name="T52" fmla="*/ 66 w 74"/>
                <a:gd name="T53" fmla="*/ 8 h 90"/>
                <a:gd name="T54" fmla="*/ 60 w 74"/>
                <a:gd name="T55" fmla="*/ 4 h 90"/>
                <a:gd name="T56" fmla="*/ 54 w 74"/>
                <a:gd name="T57" fmla="*/ 2 h 90"/>
                <a:gd name="T58" fmla="*/ 44 w 74"/>
                <a:gd name="T59" fmla="*/ 0 h 90"/>
                <a:gd name="T60" fmla="*/ 38 w 74"/>
                <a:gd name="T61" fmla="*/ 0 h 90"/>
                <a:gd name="T62" fmla="*/ 36 w 74"/>
                <a:gd name="T63" fmla="*/ 6 h 90"/>
                <a:gd name="T64" fmla="*/ 40 w 74"/>
                <a:gd name="T65" fmla="*/ 24 h 90"/>
                <a:gd name="T66" fmla="*/ 44 w 74"/>
                <a:gd name="T67" fmla="*/ 38 h 90"/>
                <a:gd name="T68" fmla="*/ 32 w 74"/>
                <a:gd name="T69" fmla="*/ 32 h 90"/>
                <a:gd name="T70" fmla="*/ 20 w 74"/>
                <a:gd name="T71" fmla="*/ 24 h 90"/>
                <a:gd name="T72" fmla="*/ 16 w 74"/>
                <a:gd name="T73" fmla="*/ 10 h 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4"/>
                <a:gd name="T112" fmla="*/ 0 h 90"/>
                <a:gd name="T113" fmla="*/ 74 w 74"/>
                <a:gd name="T114" fmla="*/ 90 h 9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4" h="90">
                  <a:moveTo>
                    <a:pt x="16" y="10"/>
                  </a:moveTo>
                  <a:lnTo>
                    <a:pt x="16" y="10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8" y="34"/>
                  </a:lnTo>
                  <a:lnTo>
                    <a:pt x="12" y="38"/>
                  </a:lnTo>
                  <a:lnTo>
                    <a:pt x="14" y="44"/>
                  </a:lnTo>
                  <a:lnTo>
                    <a:pt x="16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8" y="50"/>
                  </a:lnTo>
                  <a:lnTo>
                    <a:pt x="32" y="52"/>
                  </a:lnTo>
                  <a:lnTo>
                    <a:pt x="34" y="54"/>
                  </a:lnTo>
                  <a:lnTo>
                    <a:pt x="36" y="58"/>
                  </a:lnTo>
                  <a:lnTo>
                    <a:pt x="38" y="64"/>
                  </a:lnTo>
                  <a:lnTo>
                    <a:pt x="38" y="70"/>
                  </a:lnTo>
                  <a:lnTo>
                    <a:pt x="40" y="76"/>
                  </a:lnTo>
                  <a:lnTo>
                    <a:pt x="42" y="82"/>
                  </a:lnTo>
                  <a:lnTo>
                    <a:pt x="48" y="86"/>
                  </a:lnTo>
                  <a:lnTo>
                    <a:pt x="52" y="88"/>
                  </a:lnTo>
                  <a:lnTo>
                    <a:pt x="58" y="90"/>
                  </a:lnTo>
                  <a:lnTo>
                    <a:pt x="64" y="90"/>
                  </a:lnTo>
                  <a:lnTo>
                    <a:pt x="68" y="86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2"/>
                  </a:lnTo>
                  <a:lnTo>
                    <a:pt x="72" y="84"/>
                  </a:lnTo>
                  <a:lnTo>
                    <a:pt x="70" y="84"/>
                  </a:lnTo>
                  <a:lnTo>
                    <a:pt x="68" y="86"/>
                  </a:lnTo>
                  <a:lnTo>
                    <a:pt x="66" y="86"/>
                  </a:lnTo>
                  <a:lnTo>
                    <a:pt x="64" y="86"/>
                  </a:lnTo>
                  <a:lnTo>
                    <a:pt x="64" y="82"/>
                  </a:lnTo>
                  <a:lnTo>
                    <a:pt x="64" y="72"/>
                  </a:lnTo>
                  <a:lnTo>
                    <a:pt x="62" y="58"/>
                  </a:lnTo>
                  <a:lnTo>
                    <a:pt x="56" y="44"/>
                  </a:lnTo>
                  <a:lnTo>
                    <a:pt x="58" y="42"/>
                  </a:lnTo>
                  <a:lnTo>
                    <a:pt x="62" y="34"/>
                  </a:lnTo>
                  <a:lnTo>
                    <a:pt x="66" y="26"/>
                  </a:lnTo>
                  <a:lnTo>
                    <a:pt x="68" y="16"/>
                  </a:lnTo>
                  <a:lnTo>
                    <a:pt x="66" y="8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4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6"/>
                  </a:lnTo>
                  <a:lnTo>
                    <a:pt x="38" y="14"/>
                  </a:lnTo>
                  <a:lnTo>
                    <a:pt x="40" y="24"/>
                  </a:lnTo>
                  <a:lnTo>
                    <a:pt x="44" y="32"/>
                  </a:lnTo>
                  <a:lnTo>
                    <a:pt x="44" y="38"/>
                  </a:lnTo>
                  <a:lnTo>
                    <a:pt x="38" y="38"/>
                  </a:lnTo>
                  <a:lnTo>
                    <a:pt x="32" y="32"/>
                  </a:lnTo>
                  <a:lnTo>
                    <a:pt x="26" y="28"/>
                  </a:lnTo>
                  <a:lnTo>
                    <a:pt x="20" y="24"/>
                  </a:lnTo>
                  <a:lnTo>
                    <a:pt x="16" y="18"/>
                  </a:lnTo>
                  <a:lnTo>
                    <a:pt x="16" y="1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5" name="Freeform 176"/>
            <p:cNvSpPr>
              <a:spLocks/>
            </p:cNvSpPr>
            <p:nvPr/>
          </p:nvSpPr>
          <p:spPr bwMode="gray">
            <a:xfrm>
              <a:off x="4225" y="1592"/>
              <a:ext cx="44" cy="46"/>
            </a:xfrm>
            <a:custGeom>
              <a:avLst/>
              <a:gdLst>
                <a:gd name="T0" fmla="*/ 10 w 44"/>
                <a:gd name="T1" fmla="*/ 2 h 46"/>
                <a:gd name="T2" fmla="*/ 10 w 44"/>
                <a:gd name="T3" fmla="*/ 2 h 46"/>
                <a:gd name="T4" fmla="*/ 10 w 44"/>
                <a:gd name="T5" fmla="*/ 2 h 46"/>
                <a:gd name="T6" fmla="*/ 8 w 44"/>
                <a:gd name="T7" fmla="*/ 0 h 46"/>
                <a:gd name="T8" fmla="*/ 6 w 44"/>
                <a:gd name="T9" fmla="*/ 0 h 46"/>
                <a:gd name="T10" fmla="*/ 4 w 44"/>
                <a:gd name="T11" fmla="*/ 0 h 46"/>
                <a:gd name="T12" fmla="*/ 4 w 44"/>
                <a:gd name="T13" fmla="*/ 0 h 46"/>
                <a:gd name="T14" fmla="*/ 2 w 44"/>
                <a:gd name="T15" fmla="*/ 2 h 46"/>
                <a:gd name="T16" fmla="*/ 2 w 44"/>
                <a:gd name="T17" fmla="*/ 4 h 46"/>
                <a:gd name="T18" fmla="*/ 4 w 44"/>
                <a:gd name="T19" fmla="*/ 8 h 46"/>
                <a:gd name="T20" fmla="*/ 6 w 44"/>
                <a:gd name="T21" fmla="*/ 12 h 46"/>
                <a:gd name="T22" fmla="*/ 6 w 44"/>
                <a:gd name="T23" fmla="*/ 14 h 46"/>
                <a:gd name="T24" fmla="*/ 4 w 44"/>
                <a:gd name="T25" fmla="*/ 18 h 46"/>
                <a:gd name="T26" fmla="*/ 4 w 44"/>
                <a:gd name="T27" fmla="*/ 22 h 46"/>
                <a:gd name="T28" fmla="*/ 4 w 44"/>
                <a:gd name="T29" fmla="*/ 28 h 46"/>
                <a:gd name="T30" fmla="*/ 2 w 44"/>
                <a:gd name="T31" fmla="*/ 34 h 46"/>
                <a:gd name="T32" fmla="*/ 0 w 44"/>
                <a:gd name="T33" fmla="*/ 38 h 46"/>
                <a:gd name="T34" fmla="*/ 16 w 44"/>
                <a:gd name="T35" fmla="*/ 34 h 46"/>
                <a:gd name="T36" fmla="*/ 24 w 44"/>
                <a:gd name="T37" fmla="*/ 46 h 46"/>
                <a:gd name="T38" fmla="*/ 24 w 44"/>
                <a:gd name="T39" fmla="*/ 44 h 46"/>
                <a:gd name="T40" fmla="*/ 28 w 44"/>
                <a:gd name="T41" fmla="*/ 44 h 46"/>
                <a:gd name="T42" fmla="*/ 32 w 44"/>
                <a:gd name="T43" fmla="*/ 42 h 46"/>
                <a:gd name="T44" fmla="*/ 36 w 44"/>
                <a:gd name="T45" fmla="*/ 40 h 46"/>
                <a:gd name="T46" fmla="*/ 40 w 44"/>
                <a:gd name="T47" fmla="*/ 36 h 46"/>
                <a:gd name="T48" fmla="*/ 40 w 44"/>
                <a:gd name="T49" fmla="*/ 36 h 46"/>
                <a:gd name="T50" fmla="*/ 42 w 44"/>
                <a:gd name="T51" fmla="*/ 32 h 46"/>
                <a:gd name="T52" fmla="*/ 42 w 44"/>
                <a:gd name="T53" fmla="*/ 28 h 46"/>
                <a:gd name="T54" fmla="*/ 44 w 44"/>
                <a:gd name="T55" fmla="*/ 24 h 46"/>
                <a:gd name="T56" fmla="*/ 42 w 44"/>
                <a:gd name="T57" fmla="*/ 18 h 46"/>
                <a:gd name="T58" fmla="*/ 40 w 44"/>
                <a:gd name="T59" fmla="*/ 12 h 46"/>
                <a:gd name="T60" fmla="*/ 38 w 44"/>
                <a:gd name="T61" fmla="*/ 12 h 46"/>
                <a:gd name="T62" fmla="*/ 36 w 44"/>
                <a:gd name="T63" fmla="*/ 10 h 46"/>
                <a:gd name="T64" fmla="*/ 34 w 44"/>
                <a:gd name="T65" fmla="*/ 6 h 46"/>
                <a:gd name="T66" fmla="*/ 30 w 44"/>
                <a:gd name="T67" fmla="*/ 4 h 46"/>
                <a:gd name="T68" fmla="*/ 26 w 44"/>
                <a:gd name="T69" fmla="*/ 0 h 46"/>
                <a:gd name="T70" fmla="*/ 22 w 44"/>
                <a:gd name="T71" fmla="*/ 0 h 46"/>
                <a:gd name="T72" fmla="*/ 16 w 44"/>
                <a:gd name="T73" fmla="*/ 0 h 46"/>
                <a:gd name="T74" fmla="*/ 10 w 44"/>
                <a:gd name="T75" fmla="*/ 2 h 4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4"/>
                <a:gd name="T115" fmla="*/ 0 h 46"/>
                <a:gd name="T116" fmla="*/ 44 w 44"/>
                <a:gd name="T117" fmla="*/ 46 h 4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4" h="46">
                  <a:moveTo>
                    <a:pt x="10" y="2"/>
                  </a:move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4" y="8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2" y="34"/>
                  </a:lnTo>
                  <a:lnTo>
                    <a:pt x="0" y="38"/>
                  </a:lnTo>
                  <a:lnTo>
                    <a:pt x="16" y="34"/>
                  </a:lnTo>
                  <a:lnTo>
                    <a:pt x="24" y="46"/>
                  </a:lnTo>
                  <a:lnTo>
                    <a:pt x="24" y="44"/>
                  </a:lnTo>
                  <a:lnTo>
                    <a:pt x="28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40" y="36"/>
                  </a:lnTo>
                  <a:lnTo>
                    <a:pt x="42" y="32"/>
                  </a:lnTo>
                  <a:lnTo>
                    <a:pt x="42" y="28"/>
                  </a:lnTo>
                  <a:lnTo>
                    <a:pt x="44" y="24"/>
                  </a:lnTo>
                  <a:lnTo>
                    <a:pt x="42" y="18"/>
                  </a:lnTo>
                  <a:lnTo>
                    <a:pt x="40" y="12"/>
                  </a:lnTo>
                  <a:lnTo>
                    <a:pt x="38" y="12"/>
                  </a:lnTo>
                  <a:lnTo>
                    <a:pt x="36" y="10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0" y="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6" name="Freeform 177"/>
            <p:cNvSpPr>
              <a:spLocks/>
            </p:cNvSpPr>
            <p:nvPr/>
          </p:nvSpPr>
          <p:spPr bwMode="gray">
            <a:xfrm>
              <a:off x="4275" y="1574"/>
              <a:ext cx="168" cy="98"/>
            </a:xfrm>
            <a:custGeom>
              <a:avLst/>
              <a:gdLst>
                <a:gd name="T0" fmla="*/ 10 w 168"/>
                <a:gd name="T1" fmla="*/ 2 h 98"/>
                <a:gd name="T2" fmla="*/ 4 w 168"/>
                <a:gd name="T3" fmla="*/ 0 h 98"/>
                <a:gd name="T4" fmla="*/ 0 w 168"/>
                <a:gd name="T5" fmla="*/ 6 h 98"/>
                <a:gd name="T6" fmla="*/ 4 w 168"/>
                <a:gd name="T7" fmla="*/ 24 h 98"/>
                <a:gd name="T8" fmla="*/ 6 w 168"/>
                <a:gd name="T9" fmla="*/ 28 h 98"/>
                <a:gd name="T10" fmla="*/ 12 w 168"/>
                <a:gd name="T11" fmla="*/ 32 h 98"/>
                <a:gd name="T12" fmla="*/ 26 w 168"/>
                <a:gd name="T13" fmla="*/ 26 h 98"/>
                <a:gd name="T14" fmla="*/ 30 w 168"/>
                <a:gd name="T15" fmla="*/ 24 h 98"/>
                <a:gd name="T16" fmla="*/ 34 w 168"/>
                <a:gd name="T17" fmla="*/ 24 h 98"/>
                <a:gd name="T18" fmla="*/ 38 w 168"/>
                <a:gd name="T19" fmla="*/ 38 h 98"/>
                <a:gd name="T20" fmla="*/ 44 w 168"/>
                <a:gd name="T21" fmla="*/ 72 h 98"/>
                <a:gd name="T22" fmla="*/ 40 w 168"/>
                <a:gd name="T23" fmla="*/ 72 h 98"/>
                <a:gd name="T24" fmla="*/ 38 w 168"/>
                <a:gd name="T25" fmla="*/ 80 h 98"/>
                <a:gd name="T26" fmla="*/ 48 w 168"/>
                <a:gd name="T27" fmla="*/ 88 h 98"/>
                <a:gd name="T28" fmla="*/ 56 w 168"/>
                <a:gd name="T29" fmla="*/ 86 h 98"/>
                <a:gd name="T30" fmla="*/ 58 w 168"/>
                <a:gd name="T31" fmla="*/ 84 h 98"/>
                <a:gd name="T32" fmla="*/ 68 w 168"/>
                <a:gd name="T33" fmla="*/ 86 h 98"/>
                <a:gd name="T34" fmla="*/ 82 w 168"/>
                <a:gd name="T35" fmla="*/ 94 h 98"/>
                <a:gd name="T36" fmla="*/ 118 w 168"/>
                <a:gd name="T37" fmla="*/ 96 h 98"/>
                <a:gd name="T38" fmla="*/ 118 w 168"/>
                <a:gd name="T39" fmla="*/ 92 h 98"/>
                <a:gd name="T40" fmla="*/ 122 w 168"/>
                <a:gd name="T41" fmla="*/ 86 h 98"/>
                <a:gd name="T42" fmla="*/ 134 w 168"/>
                <a:gd name="T43" fmla="*/ 88 h 98"/>
                <a:gd name="T44" fmla="*/ 142 w 168"/>
                <a:gd name="T45" fmla="*/ 92 h 98"/>
                <a:gd name="T46" fmla="*/ 150 w 168"/>
                <a:gd name="T47" fmla="*/ 90 h 98"/>
                <a:gd name="T48" fmla="*/ 154 w 168"/>
                <a:gd name="T49" fmla="*/ 82 h 98"/>
                <a:gd name="T50" fmla="*/ 156 w 168"/>
                <a:gd name="T51" fmla="*/ 76 h 98"/>
                <a:gd name="T52" fmla="*/ 164 w 168"/>
                <a:gd name="T53" fmla="*/ 72 h 98"/>
                <a:gd name="T54" fmla="*/ 164 w 168"/>
                <a:gd name="T55" fmla="*/ 66 h 98"/>
                <a:gd name="T56" fmla="*/ 168 w 168"/>
                <a:gd name="T57" fmla="*/ 62 h 98"/>
                <a:gd name="T58" fmla="*/ 166 w 168"/>
                <a:gd name="T59" fmla="*/ 56 h 98"/>
                <a:gd name="T60" fmla="*/ 150 w 168"/>
                <a:gd name="T61" fmla="*/ 50 h 98"/>
                <a:gd name="T62" fmla="*/ 138 w 168"/>
                <a:gd name="T63" fmla="*/ 48 h 98"/>
                <a:gd name="T64" fmla="*/ 124 w 168"/>
                <a:gd name="T65" fmla="*/ 44 h 98"/>
                <a:gd name="T66" fmla="*/ 110 w 168"/>
                <a:gd name="T67" fmla="*/ 46 h 98"/>
                <a:gd name="T68" fmla="*/ 100 w 168"/>
                <a:gd name="T69" fmla="*/ 50 h 98"/>
                <a:gd name="T70" fmla="*/ 82 w 168"/>
                <a:gd name="T71" fmla="*/ 44 h 98"/>
                <a:gd name="T72" fmla="*/ 60 w 168"/>
                <a:gd name="T73" fmla="*/ 30 h 98"/>
                <a:gd name="T74" fmla="*/ 52 w 168"/>
                <a:gd name="T75" fmla="*/ 24 h 98"/>
                <a:gd name="T76" fmla="*/ 50 w 168"/>
                <a:gd name="T77" fmla="*/ 20 h 98"/>
                <a:gd name="T78" fmla="*/ 50 w 168"/>
                <a:gd name="T79" fmla="*/ 16 h 98"/>
                <a:gd name="T80" fmla="*/ 48 w 168"/>
                <a:gd name="T81" fmla="*/ 10 h 98"/>
                <a:gd name="T82" fmla="*/ 40 w 168"/>
                <a:gd name="T83" fmla="*/ 10 h 98"/>
                <a:gd name="T84" fmla="*/ 36 w 168"/>
                <a:gd name="T85" fmla="*/ 14 h 98"/>
                <a:gd name="T86" fmla="*/ 28 w 168"/>
                <a:gd name="T87" fmla="*/ 12 h 98"/>
                <a:gd name="T88" fmla="*/ 24 w 168"/>
                <a:gd name="T89" fmla="*/ 4 h 98"/>
                <a:gd name="T90" fmla="*/ 12 w 168"/>
                <a:gd name="T91" fmla="*/ 2 h 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8"/>
                <a:gd name="T139" fmla="*/ 0 h 98"/>
                <a:gd name="T140" fmla="*/ 168 w 168"/>
                <a:gd name="T141" fmla="*/ 98 h 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8" h="98">
                  <a:moveTo>
                    <a:pt x="12" y="2"/>
                  </a:moveTo>
                  <a:lnTo>
                    <a:pt x="12" y="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20" y="30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2" y="24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6" y="32"/>
                  </a:lnTo>
                  <a:lnTo>
                    <a:pt x="38" y="38"/>
                  </a:lnTo>
                  <a:lnTo>
                    <a:pt x="38" y="48"/>
                  </a:lnTo>
                  <a:lnTo>
                    <a:pt x="44" y="72"/>
                  </a:lnTo>
                  <a:lnTo>
                    <a:pt x="42" y="72"/>
                  </a:lnTo>
                  <a:lnTo>
                    <a:pt x="40" y="72"/>
                  </a:lnTo>
                  <a:lnTo>
                    <a:pt x="38" y="74"/>
                  </a:lnTo>
                  <a:lnTo>
                    <a:pt x="38" y="76"/>
                  </a:lnTo>
                  <a:lnTo>
                    <a:pt x="38" y="80"/>
                  </a:lnTo>
                  <a:lnTo>
                    <a:pt x="40" y="84"/>
                  </a:lnTo>
                  <a:lnTo>
                    <a:pt x="44" y="88"/>
                  </a:lnTo>
                  <a:lnTo>
                    <a:pt x="48" y="88"/>
                  </a:lnTo>
                  <a:lnTo>
                    <a:pt x="50" y="88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8" y="84"/>
                  </a:lnTo>
                  <a:lnTo>
                    <a:pt x="62" y="84"/>
                  </a:lnTo>
                  <a:lnTo>
                    <a:pt x="64" y="84"/>
                  </a:lnTo>
                  <a:lnTo>
                    <a:pt x="68" y="86"/>
                  </a:lnTo>
                  <a:lnTo>
                    <a:pt x="72" y="90"/>
                  </a:lnTo>
                  <a:lnTo>
                    <a:pt x="74" y="92"/>
                  </a:lnTo>
                  <a:lnTo>
                    <a:pt x="82" y="94"/>
                  </a:lnTo>
                  <a:lnTo>
                    <a:pt x="94" y="98"/>
                  </a:lnTo>
                  <a:lnTo>
                    <a:pt x="106" y="96"/>
                  </a:lnTo>
                  <a:lnTo>
                    <a:pt x="118" y="96"/>
                  </a:lnTo>
                  <a:lnTo>
                    <a:pt x="118" y="94"/>
                  </a:lnTo>
                  <a:lnTo>
                    <a:pt x="118" y="92"/>
                  </a:lnTo>
                  <a:lnTo>
                    <a:pt x="120" y="90"/>
                  </a:lnTo>
                  <a:lnTo>
                    <a:pt x="120" y="88"/>
                  </a:lnTo>
                  <a:lnTo>
                    <a:pt x="122" y="86"/>
                  </a:lnTo>
                  <a:lnTo>
                    <a:pt x="124" y="86"/>
                  </a:lnTo>
                  <a:lnTo>
                    <a:pt x="128" y="86"/>
                  </a:lnTo>
                  <a:lnTo>
                    <a:pt x="134" y="88"/>
                  </a:lnTo>
                  <a:lnTo>
                    <a:pt x="140" y="92"/>
                  </a:lnTo>
                  <a:lnTo>
                    <a:pt x="142" y="92"/>
                  </a:lnTo>
                  <a:lnTo>
                    <a:pt x="144" y="92"/>
                  </a:lnTo>
                  <a:lnTo>
                    <a:pt x="148" y="92"/>
                  </a:lnTo>
                  <a:lnTo>
                    <a:pt x="150" y="90"/>
                  </a:lnTo>
                  <a:lnTo>
                    <a:pt x="152" y="88"/>
                  </a:lnTo>
                  <a:lnTo>
                    <a:pt x="154" y="86"/>
                  </a:lnTo>
                  <a:lnTo>
                    <a:pt x="154" y="82"/>
                  </a:lnTo>
                  <a:lnTo>
                    <a:pt x="154" y="76"/>
                  </a:lnTo>
                  <a:lnTo>
                    <a:pt x="156" y="76"/>
                  </a:lnTo>
                  <a:lnTo>
                    <a:pt x="158" y="74"/>
                  </a:lnTo>
                  <a:lnTo>
                    <a:pt x="162" y="74"/>
                  </a:lnTo>
                  <a:lnTo>
                    <a:pt x="164" y="72"/>
                  </a:lnTo>
                  <a:lnTo>
                    <a:pt x="164" y="70"/>
                  </a:lnTo>
                  <a:lnTo>
                    <a:pt x="164" y="66"/>
                  </a:lnTo>
                  <a:lnTo>
                    <a:pt x="166" y="64"/>
                  </a:lnTo>
                  <a:lnTo>
                    <a:pt x="168" y="62"/>
                  </a:lnTo>
                  <a:lnTo>
                    <a:pt x="168" y="60"/>
                  </a:lnTo>
                  <a:lnTo>
                    <a:pt x="168" y="58"/>
                  </a:lnTo>
                  <a:lnTo>
                    <a:pt x="166" y="56"/>
                  </a:lnTo>
                  <a:lnTo>
                    <a:pt x="162" y="54"/>
                  </a:lnTo>
                  <a:lnTo>
                    <a:pt x="158" y="52"/>
                  </a:lnTo>
                  <a:lnTo>
                    <a:pt x="150" y="50"/>
                  </a:lnTo>
                  <a:lnTo>
                    <a:pt x="142" y="48"/>
                  </a:lnTo>
                  <a:lnTo>
                    <a:pt x="140" y="48"/>
                  </a:lnTo>
                  <a:lnTo>
                    <a:pt x="138" y="48"/>
                  </a:lnTo>
                  <a:lnTo>
                    <a:pt x="134" y="46"/>
                  </a:lnTo>
                  <a:lnTo>
                    <a:pt x="130" y="44"/>
                  </a:lnTo>
                  <a:lnTo>
                    <a:pt x="124" y="44"/>
                  </a:lnTo>
                  <a:lnTo>
                    <a:pt x="118" y="44"/>
                  </a:lnTo>
                  <a:lnTo>
                    <a:pt x="110" y="44"/>
                  </a:lnTo>
                  <a:lnTo>
                    <a:pt x="110" y="46"/>
                  </a:lnTo>
                  <a:lnTo>
                    <a:pt x="108" y="46"/>
                  </a:lnTo>
                  <a:lnTo>
                    <a:pt x="106" y="48"/>
                  </a:lnTo>
                  <a:lnTo>
                    <a:pt x="100" y="50"/>
                  </a:lnTo>
                  <a:lnTo>
                    <a:pt x="96" y="50"/>
                  </a:lnTo>
                  <a:lnTo>
                    <a:pt x="90" y="48"/>
                  </a:lnTo>
                  <a:lnTo>
                    <a:pt x="82" y="44"/>
                  </a:lnTo>
                  <a:lnTo>
                    <a:pt x="62" y="32"/>
                  </a:lnTo>
                  <a:lnTo>
                    <a:pt x="60" y="30"/>
                  </a:lnTo>
                  <a:lnTo>
                    <a:pt x="58" y="26"/>
                  </a:lnTo>
                  <a:lnTo>
                    <a:pt x="56" y="24"/>
                  </a:lnTo>
                  <a:lnTo>
                    <a:pt x="52" y="24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0"/>
                  </a:lnTo>
                  <a:lnTo>
                    <a:pt x="50" y="18"/>
                  </a:lnTo>
                  <a:lnTo>
                    <a:pt x="50" y="16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10"/>
                  </a:lnTo>
                  <a:lnTo>
                    <a:pt x="38" y="12"/>
                  </a:lnTo>
                  <a:lnTo>
                    <a:pt x="36" y="14"/>
                  </a:lnTo>
                  <a:lnTo>
                    <a:pt x="32" y="14"/>
                  </a:lnTo>
                  <a:lnTo>
                    <a:pt x="30" y="14"/>
                  </a:lnTo>
                  <a:lnTo>
                    <a:pt x="28" y="12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24" y="4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2" y="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7" name="Freeform 178"/>
            <p:cNvSpPr>
              <a:spLocks/>
            </p:cNvSpPr>
            <p:nvPr/>
          </p:nvSpPr>
          <p:spPr bwMode="gray">
            <a:xfrm>
              <a:off x="4185" y="1370"/>
              <a:ext cx="88" cy="102"/>
            </a:xfrm>
            <a:custGeom>
              <a:avLst/>
              <a:gdLst>
                <a:gd name="T0" fmla="*/ 30 w 88"/>
                <a:gd name="T1" fmla="*/ 44 h 102"/>
                <a:gd name="T2" fmla="*/ 26 w 88"/>
                <a:gd name="T3" fmla="*/ 38 h 102"/>
                <a:gd name="T4" fmla="*/ 20 w 88"/>
                <a:gd name="T5" fmla="*/ 32 h 102"/>
                <a:gd name="T6" fmla="*/ 14 w 88"/>
                <a:gd name="T7" fmla="*/ 28 h 102"/>
                <a:gd name="T8" fmla="*/ 8 w 88"/>
                <a:gd name="T9" fmla="*/ 24 h 102"/>
                <a:gd name="T10" fmla="*/ 2 w 88"/>
                <a:gd name="T11" fmla="*/ 16 h 102"/>
                <a:gd name="T12" fmla="*/ 0 w 88"/>
                <a:gd name="T13" fmla="*/ 8 h 102"/>
                <a:gd name="T14" fmla="*/ 8 w 88"/>
                <a:gd name="T15" fmla="*/ 0 h 102"/>
                <a:gd name="T16" fmla="*/ 12 w 88"/>
                <a:gd name="T17" fmla="*/ 0 h 102"/>
                <a:gd name="T18" fmla="*/ 20 w 88"/>
                <a:gd name="T19" fmla="*/ 2 h 102"/>
                <a:gd name="T20" fmla="*/ 28 w 88"/>
                <a:gd name="T21" fmla="*/ 6 h 102"/>
                <a:gd name="T22" fmla="*/ 32 w 88"/>
                <a:gd name="T23" fmla="*/ 16 h 102"/>
                <a:gd name="T24" fmla="*/ 32 w 88"/>
                <a:gd name="T25" fmla="*/ 20 h 102"/>
                <a:gd name="T26" fmla="*/ 36 w 88"/>
                <a:gd name="T27" fmla="*/ 24 h 102"/>
                <a:gd name="T28" fmla="*/ 44 w 88"/>
                <a:gd name="T29" fmla="*/ 26 h 102"/>
                <a:gd name="T30" fmla="*/ 44 w 88"/>
                <a:gd name="T31" fmla="*/ 24 h 102"/>
                <a:gd name="T32" fmla="*/ 44 w 88"/>
                <a:gd name="T33" fmla="*/ 18 h 102"/>
                <a:gd name="T34" fmla="*/ 46 w 88"/>
                <a:gd name="T35" fmla="*/ 12 h 102"/>
                <a:gd name="T36" fmla="*/ 50 w 88"/>
                <a:gd name="T37" fmla="*/ 10 h 102"/>
                <a:gd name="T38" fmla="*/ 60 w 88"/>
                <a:gd name="T39" fmla="*/ 14 h 102"/>
                <a:gd name="T40" fmla="*/ 58 w 88"/>
                <a:gd name="T41" fmla="*/ 20 h 102"/>
                <a:gd name="T42" fmla="*/ 58 w 88"/>
                <a:gd name="T43" fmla="*/ 30 h 102"/>
                <a:gd name="T44" fmla="*/ 60 w 88"/>
                <a:gd name="T45" fmla="*/ 40 h 102"/>
                <a:gd name="T46" fmla="*/ 66 w 88"/>
                <a:gd name="T47" fmla="*/ 46 h 102"/>
                <a:gd name="T48" fmla="*/ 70 w 88"/>
                <a:gd name="T49" fmla="*/ 44 h 102"/>
                <a:gd name="T50" fmla="*/ 76 w 88"/>
                <a:gd name="T51" fmla="*/ 34 h 102"/>
                <a:gd name="T52" fmla="*/ 76 w 88"/>
                <a:gd name="T53" fmla="*/ 32 h 102"/>
                <a:gd name="T54" fmla="*/ 80 w 88"/>
                <a:gd name="T55" fmla="*/ 28 h 102"/>
                <a:gd name="T56" fmla="*/ 82 w 88"/>
                <a:gd name="T57" fmla="*/ 26 h 102"/>
                <a:gd name="T58" fmla="*/ 86 w 88"/>
                <a:gd name="T59" fmla="*/ 28 h 102"/>
                <a:gd name="T60" fmla="*/ 88 w 88"/>
                <a:gd name="T61" fmla="*/ 38 h 102"/>
                <a:gd name="T62" fmla="*/ 86 w 88"/>
                <a:gd name="T63" fmla="*/ 48 h 102"/>
                <a:gd name="T64" fmla="*/ 82 w 88"/>
                <a:gd name="T65" fmla="*/ 68 h 102"/>
                <a:gd name="T66" fmla="*/ 88 w 88"/>
                <a:gd name="T67" fmla="*/ 90 h 102"/>
                <a:gd name="T68" fmla="*/ 88 w 88"/>
                <a:gd name="T69" fmla="*/ 92 h 102"/>
                <a:gd name="T70" fmla="*/ 84 w 88"/>
                <a:gd name="T71" fmla="*/ 98 h 102"/>
                <a:gd name="T72" fmla="*/ 82 w 88"/>
                <a:gd name="T73" fmla="*/ 102 h 102"/>
                <a:gd name="T74" fmla="*/ 78 w 88"/>
                <a:gd name="T75" fmla="*/ 100 h 102"/>
                <a:gd name="T76" fmla="*/ 78 w 88"/>
                <a:gd name="T77" fmla="*/ 96 h 102"/>
                <a:gd name="T78" fmla="*/ 76 w 88"/>
                <a:gd name="T79" fmla="*/ 90 h 102"/>
                <a:gd name="T80" fmla="*/ 76 w 88"/>
                <a:gd name="T81" fmla="*/ 80 h 102"/>
                <a:gd name="T82" fmla="*/ 72 w 88"/>
                <a:gd name="T83" fmla="*/ 76 h 102"/>
                <a:gd name="T84" fmla="*/ 66 w 88"/>
                <a:gd name="T85" fmla="*/ 78 h 102"/>
                <a:gd name="T86" fmla="*/ 60 w 88"/>
                <a:gd name="T87" fmla="*/ 74 h 102"/>
                <a:gd name="T88" fmla="*/ 52 w 88"/>
                <a:gd name="T89" fmla="*/ 70 h 102"/>
                <a:gd name="T90" fmla="*/ 44 w 88"/>
                <a:gd name="T91" fmla="*/ 60 h 10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8"/>
                <a:gd name="T139" fmla="*/ 0 h 102"/>
                <a:gd name="T140" fmla="*/ 88 w 88"/>
                <a:gd name="T141" fmla="*/ 102 h 10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8" h="102">
                  <a:moveTo>
                    <a:pt x="30" y="46"/>
                  </a:moveTo>
                  <a:lnTo>
                    <a:pt x="30" y="44"/>
                  </a:lnTo>
                  <a:lnTo>
                    <a:pt x="28" y="42"/>
                  </a:lnTo>
                  <a:lnTo>
                    <a:pt x="26" y="38"/>
                  </a:lnTo>
                  <a:lnTo>
                    <a:pt x="24" y="34"/>
                  </a:lnTo>
                  <a:lnTo>
                    <a:pt x="20" y="32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2" y="26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30" y="10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4" y="22"/>
                  </a:lnTo>
                  <a:lnTo>
                    <a:pt x="36" y="24"/>
                  </a:lnTo>
                  <a:lnTo>
                    <a:pt x="40" y="26"/>
                  </a:lnTo>
                  <a:lnTo>
                    <a:pt x="44" y="26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8"/>
                  </a:lnTo>
                  <a:lnTo>
                    <a:pt x="44" y="14"/>
                  </a:lnTo>
                  <a:lnTo>
                    <a:pt x="46" y="12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54" y="12"/>
                  </a:lnTo>
                  <a:lnTo>
                    <a:pt x="60" y="14"/>
                  </a:lnTo>
                  <a:lnTo>
                    <a:pt x="60" y="16"/>
                  </a:lnTo>
                  <a:lnTo>
                    <a:pt x="58" y="20"/>
                  </a:lnTo>
                  <a:lnTo>
                    <a:pt x="58" y="24"/>
                  </a:lnTo>
                  <a:lnTo>
                    <a:pt x="58" y="30"/>
                  </a:lnTo>
                  <a:lnTo>
                    <a:pt x="60" y="34"/>
                  </a:lnTo>
                  <a:lnTo>
                    <a:pt x="60" y="40"/>
                  </a:lnTo>
                  <a:lnTo>
                    <a:pt x="64" y="44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70" y="44"/>
                  </a:lnTo>
                  <a:lnTo>
                    <a:pt x="72" y="42"/>
                  </a:lnTo>
                  <a:lnTo>
                    <a:pt x="76" y="34"/>
                  </a:lnTo>
                  <a:lnTo>
                    <a:pt x="76" y="32"/>
                  </a:lnTo>
                  <a:lnTo>
                    <a:pt x="78" y="30"/>
                  </a:lnTo>
                  <a:lnTo>
                    <a:pt x="80" y="28"/>
                  </a:lnTo>
                  <a:lnTo>
                    <a:pt x="82" y="26"/>
                  </a:lnTo>
                  <a:lnTo>
                    <a:pt x="84" y="26"/>
                  </a:lnTo>
                  <a:lnTo>
                    <a:pt x="86" y="28"/>
                  </a:lnTo>
                  <a:lnTo>
                    <a:pt x="86" y="32"/>
                  </a:lnTo>
                  <a:lnTo>
                    <a:pt x="88" y="38"/>
                  </a:lnTo>
                  <a:lnTo>
                    <a:pt x="88" y="46"/>
                  </a:lnTo>
                  <a:lnTo>
                    <a:pt x="86" y="48"/>
                  </a:lnTo>
                  <a:lnTo>
                    <a:pt x="84" y="58"/>
                  </a:lnTo>
                  <a:lnTo>
                    <a:pt x="82" y="68"/>
                  </a:lnTo>
                  <a:lnTo>
                    <a:pt x="84" y="80"/>
                  </a:lnTo>
                  <a:lnTo>
                    <a:pt x="88" y="90"/>
                  </a:lnTo>
                  <a:lnTo>
                    <a:pt x="88" y="92"/>
                  </a:lnTo>
                  <a:lnTo>
                    <a:pt x="86" y="96"/>
                  </a:lnTo>
                  <a:lnTo>
                    <a:pt x="84" y="98"/>
                  </a:lnTo>
                  <a:lnTo>
                    <a:pt x="84" y="100"/>
                  </a:lnTo>
                  <a:lnTo>
                    <a:pt x="82" y="102"/>
                  </a:lnTo>
                  <a:lnTo>
                    <a:pt x="80" y="102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76" y="92"/>
                  </a:lnTo>
                  <a:lnTo>
                    <a:pt x="76" y="90"/>
                  </a:lnTo>
                  <a:lnTo>
                    <a:pt x="76" y="86"/>
                  </a:lnTo>
                  <a:lnTo>
                    <a:pt x="76" y="80"/>
                  </a:lnTo>
                  <a:lnTo>
                    <a:pt x="74" y="78"/>
                  </a:lnTo>
                  <a:lnTo>
                    <a:pt x="72" y="76"/>
                  </a:lnTo>
                  <a:lnTo>
                    <a:pt x="68" y="74"/>
                  </a:lnTo>
                  <a:lnTo>
                    <a:pt x="66" y="78"/>
                  </a:lnTo>
                  <a:lnTo>
                    <a:pt x="64" y="76"/>
                  </a:lnTo>
                  <a:lnTo>
                    <a:pt x="60" y="74"/>
                  </a:lnTo>
                  <a:lnTo>
                    <a:pt x="56" y="72"/>
                  </a:lnTo>
                  <a:lnTo>
                    <a:pt x="52" y="70"/>
                  </a:lnTo>
                  <a:lnTo>
                    <a:pt x="46" y="66"/>
                  </a:lnTo>
                  <a:lnTo>
                    <a:pt x="44" y="60"/>
                  </a:lnTo>
                  <a:lnTo>
                    <a:pt x="30" y="4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8" name="Freeform 179"/>
            <p:cNvSpPr>
              <a:spLocks/>
            </p:cNvSpPr>
            <p:nvPr/>
          </p:nvSpPr>
          <p:spPr bwMode="gray">
            <a:xfrm>
              <a:off x="4291" y="1414"/>
              <a:ext cx="38" cy="54"/>
            </a:xfrm>
            <a:custGeom>
              <a:avLst/>
              <a:gdLst>
                <a:gd name="T0" fmla="*/ 16 w 38"/>
                <a:gd name="T1" fmla="*/ 0 h 54"/>
                <a:gd name="T2" fmla="*/ 14 w 38"/>
                <a:gd name="T3" fmla="*/ 0 h 54"/>
                <a:gd name="T4" fmla="*/ 14 w 38"/>
                <a:gd name="T5" fmla="*/ 0 h 54"/>
                <a:gd name="T6" fmla="*/ 12 w 38"/>
                <a:gd name="T7" fmla="*/ 0 h 54"/>
                <a:gd name="T8" fmla="*/ 8 w 38"/>
                <a:gd name="T9" fmla="*/ 2 h 54"/>
                <a:gd name="T10" fmla="*/ 6 w 38"/>
                <a:gd name="T11" fmla="*/ 6 h 54"/>
                <a:gd name="T12" fmla="*/ 4 w 38"/>
                <a:gd name="T13" fmla="*/ 10 h 54"/>
                <a:gd name="T14" fmla="*/ 2 w 38"/>
                <a:gd name="T15" fmla="*/ 16 h 54"/>
                <a:gd name="T16" fmla="*/ 2 w 38"/>
                <a:gd name="T17" fmla="*/ 24 h 54"/>
                <a:gd name="T18" fmla="*/ 0 w 38"/>
                <a:gd name="T19" fmla="*/ 48 h 54"/>
                <a:gd name="T20" fmla="*/ 2 w 38"/>
                <a:gd name="T21" fmla="*/ 48 h 54"/>
                <a:gd name="T22" fmla="*/ 10 w 38"/>
                <a:gd name="T23" fmla="*/ 52 h 54"/>
                <a:gd name="T24" fmla="*/ 18 w 38"/>
                <a:gd name="T25" fmla="*/ 54 h 54"/>
                <a:gd name="T26" fmla="*/ 28 w 38"/>
                <a:gd name="T27" fmla="*/ 54 h 54"/>
                <a:gd name="T28" fmla="*/ 36 w 38"/>
                <a:gd name="T29" fmla="*/ 50 h 54"/>
                <a:gd name="T30" fmla="*/ 38 w 38"/>
                <a:gd name="T31" fmla="*/ 40 h 54"/>
                <a:gd name="T32" fmla="*/ 16 w 38"/>
                <a:gd name="T33" fmla="*/ 0 h 5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"/>
                <a:gd name="T52" fmla="*/ 0 h 54"/>
                <a:gd name="T53" fmla="*/ 38 w 38"/>
                <a:gd name="T54" fmla="*/ 54 h 5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" h="54">
                  <a:moveTo>
                    <a:pt x="16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6"/>
                  </a:lnTo>
                  <a:lnTo>
                    <a:pt x="4" y="10"/>
                  </a:lnTo>
                  <a:lnTo>
                    <a:pt x="2" y="16"/>
                  </a:lnTo>
                  <a:lnTo>
                    <a:pt x="2" y="24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10" y="52"/>
                  </a:lnTo>
                  <a:lnTo>
                    <a:pt x="18" y="54"/>
                  </a:lnTo>
                  <a:lnTo>
                    <a:pt x="28" y="54"/>
                  </a:lnTo>
                  <a:lnTo>
                    <a:pt x="36" y="50"/>
                  </a:lnTo>
                  <a:lnTo>
                    <a:pt x="38" y="40"/>
                  </a:lnTo>
                  <a:lnTo>
                    <a:pt x="16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9" name="Freeform 180"/>
            <p:cNvSpPr>
              <a:spLocks/>
            </p:cNvSpPr>
            <p:nvPr/>
          </p:nvSpPr>
          <p:spPr bwMode="gray">
            <a:xfrm>
              <a:off x="4417" y="1424"/>
              <a:ext cx="68" cy="146"/>
            </a:xfrm>
            <a:custGeom>
              <a:avLst/>
              <a:gdLst>
                <a:gd name="T0" fmla="*/ 18 w 68"/>
                <a:gd name="T1" fmla="*/ 2 h 146"/>
                <a:gd name="T2" fmla="*/ 16 w 68"/>
                <a:gd name="T3" fmla="*/ 0 h 146"/>
                <a:gd name="T4" fmla="*/ 12 w 68"/>
                <a:gd name="T5" fmla="*/ 0 h 146"/>
                <a:gd name="T6" fmla="*/ 10 w 68"/>
                <a:gd name="T7" fmla="*/ 6 h 146"/>
                <a:gd name="T8" fmla="*/ 12 w 68"/>
                <a:gd name="T9" fmla="*/ 10 h 146"/>
                <a:gd name="T10" fmla="*/ 12 w 68"/>
                <a:gd name="T11" fmla="*/ 16 h 146"/>
                <a:gd name="T12" fmla="*/ 10 w 68"/>
                <a:gd name="T13" fmla="*/ 20 h 146"/>
                <a:gd name="T14" fmla="*/ 6 w 68"/>
                <a:gd name="T15" fmla="*/ 22 h 146"/>
                <a:gd name="T16" fmla="*/ 4 w 68"/>
                <a:gd name="T17" fmla="*/ 32 h 146"/>
                <a:gd name="T18" fmla="*/ 2 w 68"/>
                <a:gd name="T19" fmla="*/ 46 h 146"/>
                <a:gd name="T20" fmla="*/ 2 w 68"/>
                <a:gd name="T21" fmla="*/ 54 h 146"/>
                <a:gd name="T22" fmla="*/ 0 w 68"/>
                <a:gd name="T23" fmla="*/ 58 h 146"/>
                <a:gd name="T24" fmla="*/ 0 w 68"/>
                <a:gd name="T25" fmla="*/ 60 h 146"/>
                <a:gd name="T26" fmla="*/ 0 w 68"/>
                <a:gd name="T27" fmla="*/ 66 h 146"/>
                <a:gd name="T28" fmla="*/ 6 w 68"/>
                <a:gd name="T29" fmla="*/ 78 h 146"/>
                <a:gd name="T30" fmla="*/ 4 w 68"/>
                <a:gd name="T31" fmla="*/ 84 h 146"/>
                <a:gd name="T32" fmla="*/ 8 w 68"/>
                <a:gd name="T33" fmla="*/ 84 h 146"/>
                <a:gd name="T34" fmla="*/ 12 w 68"/>
                <a:gd name="T35" fmla="*/ 88 h 146"/>
                <a:gd name="T36" fmla="*/ 14 w 68"/>
                <a:gd name="T37" fmla="*/ 96 h 146"/>
                <a:gd name="T38" fmla="*/ 14 w 68"/>
                <a:gd name="T39" fmla="*/ 100 h 146"/>
                <a:gd name="T40" fmla="*/ 14 w 68"/>
                <a:gd name="T41" fmla="*/ 106 h 146"/>
                <a:gd name="T42" fmla="*/ 12 w 68"/>
                <a:gd name="T43" fmla="*/ 108 h 146"/>
                <a:gd name="T44" fmla="*/ 12 w 68"/>
                <a:gd name="T45" fmla="*/ 110 h 146"/>
                <a:gd name="T46" fmla="*/ 10 w 68"/>
                <a:gd name="T47" fmla="*/ 116 h 146"/>
                <a:gd name="T48" fmla="*/ 12 w 68"/>
                <a:gd name="T49" fmla="*/ 126 h 146"/>
                <a:gd name="T50" fmla="*/ 10 w 68"/>
                <a:gd name="T51" fmla="*/ 130 h 146"/>
                <a:gd name="T52" fmla="*/ 12 w 68"/>
                <a:gd name="T53" fmla="*/ 136 h 146"/>
                <a:gd name="T54" fmla="*/ 16 w 68"/>
                <a:gd name="T55" fmla="*/ 142 h 146"/>
                <a:gd name="T56" fmla="*/ 26 w 68"/>
                <a:gd name="T57" fmla="*/ 146 h 146"/>
                <a:gd name="T58" fmla="*/ 34 w 68"/>
                <a:gd name="T59" fmla="*/ 146 h 146"/>
                <a:gd name="T60" fmla="*/ 36 w 68"/>
                <a:gd name="T61" fmla="*/ 146 h 146"/>
                <a:gd name="T62" fmla="*/ 40 w 68"/>
                <a:gd name="T63" fmla="*/ 146 h 146"/>
                <a:gd name="T64" fmla="*/ 46 w 68"/>
                <a:gd name="T65" fmla="*/ 142 h 146"/>
                <a:gd name="T66" fmla="*/ 50 w 68"/>
                <a:gd name="T67" fmla="*/ 134 h 146"/>
                <a:gd name="T68" fmla="*/ 52 w 68"/>
                <a:gd name="T69" fmla="*/ 130 h 146"/>
                <a:gd name="T70" fmla="*/ 56 w 68"/>
                <a:gd name="T71" fmla="*/ 120 h 146"/>
                <a:gd name="T72" fmla="*/ 62 w 68"/>
                <a:gd name="T73" fmla="*/ 112 h 146"/>
                <a:gd name="T74" fmla="*/ 64 w 68"/>
                <a:gd name="T75" fmla="*/ 108 h 146"/>
                <a:gd name="T76" fmla="*/ 68 w 68"/>
                <a:gd name="T77" fmla="*/ 100 h 146"/>
                <a:gd name="T78" fmla="*/ 68 w 68"/>
                <a:gd name="T79" fmla="*/ 84 h 146"/>
                <a:gd name="T80" fmla="*/ 66 w 68"/>
                <a:gd name="T81" fmla="*/ 80 h 146"/>
                <a:gd name="T82" fmla="*/ 60 w 68"/>
                <a:gd name="T83" fmla="*/ 78 h 146"/>
                <a:gd name="T84" fmla="*/ 56 w 68"/>
                <a:gd name="T85" fmla="*/ 80 h 146"/>
                <a:gd name="T86" fmla="*/ 54 w 68"/>
                <a:gd name="T87" fmla="*/ 80 h 146"/>
                <a:gd name="T88" fmla="*/ 50 w 68"/>
                <a:gd name="T89" fmla="*/ 80 h 146"/>
                <a:gd name="T90" fmla="*/ 52 w 68"/>
                <a:gd name="T91" fmla="*/ 78 h 146"/>
                <a:gd name="T92" fmla="*/ 54 w 68"/>
                <a:gd name="T93" fmla="*/ 74 h 146"/>
                <a:gd name="T94" fmla="*/ 56 w 68"/>
                <a:gd name="T95" fmla="*/ 72 h 146"/>
                <a:gd name="T96" fmla="*/ 56 w 68"/>
                <a:gd name="T97" fmla="*/ 64 h 146"/>
                <a:gd name="T98" fmla="*/ 56 w 68"/>
                <a:gd name="T99" fmla="*/ 56 h 146"/>
                <a:gd name="T100" fmla="*/ 54 w 68"/>
                <a:gd name="T101" fmla="*/ 48 h 146"/>
                <a:gd name="T102" fmla="*/ 48 w 68"/>
                <a:gd name="T103" fmla="*/ 36 h 146"/>
                <a:gd name="T104" fmla="*/ 42 w 68"/>
                <a:gd name="T105" fmla="*/ 28 h 146"/>
                <a:gd name="T106" fmla="*/ 38 w 68"/>
                <a:gd name="T107" fmla="*/ 22 h 146"/>
                <a:gd name="T108" fmla="*/ 32 w 68"/>
                <a:gd name="T109" fmla="*/ 16 h 146"/>
                <a:gd name="T110" fmla="*/ 26 w 68"/>
                <a:gd name="T111" fmla="*/ 12 h 146"/>
                <a:gd name="T112" fmla="*/ 24 w 68"/>
                <a:gd name="T113" fmla="*/ 10 h 146"/>
                <a:gd name="T114" fmla="*/ 20 w 68"/>
                <a:gd name="T115" fmla="*/ 6 h 146"/>
                <a:gd name="T116" fmla="*/ 20 w 68"/>
                <a:gd name="T117" fmla="*/ 2 h 14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8"/>
                <a:gd name="T178" fmla="*/ 0 h 146"/>
                <a:gd name="T179" fmla="*/ 68 w 68"/>
                <a:gd name="T180" fmla="*/ 146 h 14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8" h="146">
                  <a:moveTo>
                    <a:pt x="20" y="2"/>
                  </a:moveTo>
                  <a:lnTo>
                    <a:pt x="18" y="2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10" y="20"/>
                  </a:lnTo>
                  <a:lnTo>
                    <a:pt x="8" y="20"/>
                  </a:lnTo>
                  <a:lnTo>
                    <a:pt x="6" y="22"/>
                  </a:lnTo>
                  <a:lnTo>
                    <a:pt x="4" y="26"/>
                  </a:lnTo>
                  <a:lnTo>
                    <a:pt x="4" y="32"/>
                  </a:lnTo>
                  <a:lnTo>
                    <a:pt x="2" y="40"/>
                  </a:lnTo>
                  <a:lnTo>
                    <a:pt x="2" y="46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2" y="72"/>
                  </a:lnTo>
                  <a:lnTo>
                    <a:pt x="6" y="78"/>
                  </a:lnTo>
                  <a:lnTo>
                    <a:pt x="2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8" y="84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2"/>
                  </a:lnTo>
                  <a:lnTo>
                    <a:pt x="14" y="96"/>
                  </a:lnTo>
                  <a:lnTo>
                    <a:pt x="14" y="98"/>
                  </a:lnTo>
                  <a:lnTo>
                    <a:pt x="14" y="100"/>
                  </a:lnTo>
                  <a:lnTo>
                    <a:pt x="16" y="102"/>
                  </a:lnTo>
                  <a:lnTo>
                    <a:pt x="14" y="106"/>
                  </a:lnTo>
                  <a:lnTo>
                    <a:pt x="14" y="108"/>
                  </a:lnTo>
                  <a:lnTo>
                    <a:pt x="12" y="108"/>
                  </a:lnTo>
                  <a:lnTo>
                    <a:pt x="12" y="110"/>
                  </a:lnTo>
                  <a:lnTo>
                    <a:pt x="10" y="112"/>
                  </a:lnTo>
                  <a:lnTo>
                    <a:pt x="10" y="116"/>
                  </a:lnTo>
                  <a:lnTo>
                    <a:pt x="10" y="120"/>
                  </a:lnTo>
                  <a:lnTo>
                    <a:pt x="12" y="126"/>
                  </a:lnTo>
                  <a:lnTo>
                    <a:pt x="12" y="128"/>
                  </a:lnTo>
                  <a:lnTo>
                    <a:pt x="10" y="130"/>
                  </a:lnTo>
                  <a:lnTo>
                    <a:pt x="10" y="132"/>
                  </a:lnTo>
                  <a:lnTo>
                    <a:pt x="12" y="136"/>
                  </a:lnTo>
                  <a:lnTo>
                    <a:pt x="12" y="140"/>
                  </a:lnTo>
                  <a:lnTo>
                    <a:pt x="16" y="142"/>
                  </a:lnTo>
                  <a:lnTo>
                    <a:pt x="22" y="144"/>
                  </a:lnTo>
                  <a:lnTo>
                    <a:pt x="26" y="146"/>
                  </a:lnTo>
                  <a:lnTo>
                    <a:pt x="30" y="146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8" y="146"/>
                  </a:lnTo>
                  <a:lnTo>
                    <a:pt x="40" y="146"/>
                  </a:lnTo>
                  <a:lnTo>
                    <a:pt x="44" y="144"/>
                  </a:lnTo>
                  <a:lnTo>
                    <a:pt x="46" y="142"/>
                  </a:lnTo>
                  <a:lnTo>
                    <a:pt x="48" y="140"/>
                  </a:lnTo>
                  <a:lnTo>
                    <a:pt x="50" y="134"/>
                  </a:lnTo>
                  <a:lnTo>
                    <a:pt x="52" y="130"/>
                  </a:lnTo>
                  <a:lnTo>
                    <a:pt x="52" y="126"/>
                  </a:lnTo>
                  <a:lnTo>
                    <a:pt x="56" y="120"/>
                  </a:lnTo>
                  <a:lnTo>
                    <a:pt x="58" y="116"/>
                  </a:lnTo>
                  <a:lnTo>
                    <a:pt x="62" y="112"/>
                  </a:lnTo>
                  <a:lnTo>
                    <a:pt x="64" y="110"/>
                  </a:lnTo>
                  <a:lnTo>
                    <a:pt x="64" y="108"/>
                  </a:lnTo>
                  <a:lnTo>
                    <a:pt x="66" y="104"/>
                  </a:lnTo>
                  <a:lnTo>
                    <a:pt x="68" y="100"/>
                  </a:lnTo>
                  <a:lnTo>
                    <a:pt x="68" y="92"/>
                  </a:lnTo>
                  <a:lnTo>
                    <a:pt x="68" y="84"/>
                  </a:lnTo>
                  <a:lnTo>
                    <a:pt x="66" y="80"/>
                  </a:lnTo>
                  <a:lnTo>
                    <a:pt x="62" y="78"/>
                  </a:lnTo>
                  <a:lnTo>
                    <a:pt x="60" y="78"/>
                  </a:lnTo>
                  <a:lnTo>
                    <a:pt x="56" y="80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0"/>
                  </a:lnTo>
                  <a:lnTo>
                    <a:pt x="52" y="78"/>
                  </a:lnTo>
                  <a:lnTo>
                    <a:pt x="54" y="74"/>
                  </a:lnTo>
                  <a:lnTo>
                    <a:pt x="56" y="72"/>
                  </a:lnTo>
                  <a:lnTo>
                    <a:pt x="56" y="68"/>
                  </a:lnTo>
                  <a:lnTo>
                    <a:pt x="56" y="64"/>
                  </a:lnTo>
                  <a:lnTo>
                    <a:pt x="56" y="58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4" y="48"/>
                  </a:lnTo>
                  <a:lnTo>
                    <a:pt x="52" y="42"/>
                  </a:lnTo>
                  <a:lnTo>
                    <a:pt x="48" y="36"/>
                  </a:lnTo>
                  <a:lnTo>
                    <a:pt x="44" y="30"/>
                  </a:lnTo>
                  <a:lnTo>
                    <a:pt x="42" y="28"/>
                  </a:lnTo>
                  <a:lnTo>
                    <a:pt x="40" y="26"/>
                  </a:lnTo>
                  <a:lnTo>
                    <a:pt x="38" y="22"/>
                  </a:lnTo>
                  <a:lnTo>
                    <a:pt x="36" y="18"/>
                  </a:lnTo>
                  <a:lnTo>
                    <a:pt x="32" y="16"/>
                  </a:lnTo>
                  <a:lnTo>
                    <a:pt x="30" y="14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20" y="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80" name="Freeform 181"/>
            <p:cNvSpPr>
              <a:spLocks/>
            </p:cNvSpPr>
            <p:nvPr/>
          </p:nvSpPr>
          <p:spPr bwMode="gray">
            <a:xfrm>
              <a:off x="4179" y="1838"/>
              <a:ext cx="50" cy="46"/>
            </a:xfrm>
            <a:custGeom>
              <a:avLst/>
              <a:gdLst>
                <a:gd name="T0" fmla="*/ 24 w 50"/>
                <a:gd name="T1" fmla="*/ 18 h 46"/>
                <a:gd name="T2" fmla="*/ 24 w 50"/>
                <a:gd name="T3" fmla="*/ 18 h 46"/>
                <a:gd name="T4" fmla="*/ 22 w 50"/>
                <a:gd name="T5" fmla="*/ 18 h 46"/>
                <a:gd name="T6" fmla="*/ 18 w 50"/>
                <a:gd name="T7" fmla="*/ 18 h 46"/>
                <a:gd name="T8" fmla="*/ 16 w 50"/>
                <a:gd name="T9" fmla="*/ 20 h 46"/>
                <a:gd name="T10" fmla="*/ 12 w 50"/>
                <a:gd name="T11" fmla="*/ 22 h 46"/>
                <a:gd name="T12" fmla="*/ 10 w 50"/>
                <a:gd name="T13" fmla="*/ 24 h 46"/>
                <a:gd name="T14" fmla="*/ 8 w 50"/>
                <a:gd name="T15" fmla="*/ 26 h 46"/>
                <a:gd name="T16" fmla="*/ 8 w 50"/>
                <a:gd name="T17" fmla="*/ 26 h 46"/>
                <a:gd name="T18" fmla="*/ 6 w 50"/>
                <a:gd name="T19" fmla="*/ 26 h 46"/>
                <a:gd name="T20" fmla="*/ 4 w 50"/>
                <a:gd name="T21" fmla="*/ 26 h 46"/>
                <a:gd name="T22" fmla="*/ 2 w 50"/>
                <a:gd name="T23" fmla="*/ 28 h 46"/>
                <a:gd name="T24" fmla="*/ 0 w 50"/>
                <a:gd name="T25" fmla="*/ 30 h 46"/>
                <a:gd name="T26" fmla="*/ 0 w 50"/>
                <a:gd name="T27" fmla="*/ 32 h 46"/>
                <a:gd name="T28" fmla="*/ 0 w 50"/>
                <a:gd name="T29" fmla="*/ 38 h 46"/>
                <a:gd name="T30" fmla="*/ 0 w 50"/>
                <a:gd name="T31" fmla="*/ 38 h 46"/>
                <a:gd name="T32" fmla="*/ 4 w 50"/>
                <a:gd name="T33" fmla="*/ 40 h 46"/>
                <a:gd name="T34" fmla="*/ 6 w 50"/>
                <a:gd name="T35" fmla="*/ 42 h 46"/>
                <a:gd name="T36" fmla="*/ 12 w 50"/>
                <a:gd name="T37" fmla="*/ 44 h 46"/>
                <a:gd name="T38" fmla="*/ 18 w 50"/>
                <a:gd name="T39" fmla="*/ 46 h 46"/>
                <a:gd name="T40" fmla="*/ 24 w 50"/>
                <a:gd name="T41" fmla="*/ 46 h 46"/>
                <a:gd name="T42" fmla="*/ 26 w 50"/>
                <a:gd name="T43" fmla="*/ 46 h 46"/>
                <a:gd name="T44" fmla="*/ 30 w 50"/>
                <a:gd name="T45" fmla="*/ 46 h 46"/>
                <a:gd name="T46" fmla="*/ 34 w 50"/>
                <a:gd name="T47" fmla="*/ 44 h 46"/>
                <a:gd name="T48" fmla="*/ 38 w 50"/>
                <a:gd name="T49" fmla="*/ 44 h 46"/>
                <a:gd name="T50" fmla="*/ 44 w 50"/>
                <a:gd name="T51" fmla="*/ 44 h 46"/>
                <a:gd name="T52" fmla="*/ 48 w 50"/>
                <a:gd name="T53" fmla="*/ 44 h 46"/>
                <a:gd name="T54" fmla="*/ 50 w 50"/>
                <a:gd name="T55" fmla="*/ 46 h 46"/>
                <a:gd name="T56" fmla="*/ 50 w 50"/>
                <a:gd name="T57" fmla="*/ 44 h 46"/>
                <a:gd name="T58" fmla="*/ 48 w 50"/>
                <a:gd name="T59" fmla="*/ 42 h 46"/>
                <a:gd name="T60" fmla="*/ 48 w 50"/>
                <a:gd name="T61" fmla="*/ 36 h 46"/>
                <a:gd name="T62" fmla="*/ 46 w 50"/>
                <a:gd name="T63" fmla="*/ 30 h 46"/>
                <a:gd name="T64" fmla="*/ 44 w 50"/>
                <a:gd name="T65" fmla="*/ 26 h 46"/>
                <a:gd name="T66" fmla="*/ 42 w 50"/>
                <a:gd name="T67" fmla="*/ 24 h 46"/>
                <a:gd name="T68" fmla="*/ 40 w 50"/>
                <a:gd name="T69" fmla="*/ 22 h 46"/>
                <a:gd name="T70" fmla="*/ 40 w 50"/>
                <a:gd name="T71" fmla="*/ 18 h 46"/>
                <a:gd name="T72" fmla="*/ 38 w 50"/>
                <a:gd name="T73" fmla="*/ 14 h 46"/>
                <a:gd name="T74" fmla="*/ 38 w 50"/>
                <a:gd name="T75" fmla="*/ 10 h 46"/>
                <a:gd name="T76" fmla="*/ 36 w 50"/>
                <a:gd name="T77" fmla="*/ 6 h 46"/>
                <a:gd name="T78" fmla="*/ 32 w 50"/>
                <a:gd name="T79" fmla="*/ 2 h 46"/>
                <a:gd name="T80" fmla="*/ 30 w 50"/>
                <a:gd name="T81" fmla="*/ 0 h 46"/>
                <a:gd name="T82" fmla="*/ 26 w 50"/>
                <a:gd name="T83" fmla="*/ 2 h 46"/>
                <a:gd name="T84" fmla="*/ 24 w 50"/>
                <a:gd name="T85" fmla="*/ 18 h 4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0"/>
                <a:gd name="T130" fmla="*/ 0 h 46"/>
                <a:gd name="T131" fmla="*/ 50 w 50"/>
                <a:gd name="T132" fmla="*/ 46 h 4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" h="46">
                  <a:moveTo>
                    <a:pt x="24" y="18"/>
                  </a:moveTo>
                  <a:lnTo>
                    <a:pt x="24" y="18"/>
                  </a:lnTo>
                  <a:lnTo>
                    <a:pt x="22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6" y="42"/>
                  </a:lnTo>
                  <a:lnTo>
                    <a:pt x="12" y="44"/>
                  </a:lnTo>
                  <a:lnTo>
                    <a:pt x="18" y="46"/>
                  </a:lnTo>
                  <a:lnTo>
                    <a:pt x="24" y="46"/>
                  </a:lnTo>
                  <a:lnTo>
                    <a:pt x="26" y="46"/>
                  </a:lnTo>
                  <a:lnTo>
                    <a:pt x="30" y="46"/>
                  </a:lnTo>
                  <a:lnTo>
                    <a:pt x="34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48" y="44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48" y="42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6"/>
                  </a:lnTo>
                  <a:lnTo>
                    <a:pt x="42" y="24"/>
                  </a:lnTo>
                  <a:lnTo>
                    <a:pt x="40" y="22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0"/>
                  </a:lnTo>
                  <a:lnTo>
                    <a:pt x="36" y="6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2"/>
                  </a:lnTo>
                  <a:lnTo>
                    <a:pt x="24" y="1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81" name="Freeform 182"/>
            <p:cNvSpPr>
              <a:spLocks/>
            </p:cNvSpPr>
            <p:nvPr/>
          </p:nvSpPr>
          <p:spPr bwMode="gray">
            <a:xfrm>
              <a:off x="4431" y="1676"/>
              <a:ext cx="60" cy="44"/>
            </a:xfrm>
            <a:custGeom>
              <a:avLst/>
              <a:gdLst>
                <a:gd name="T0" fmla="*/ 14 w 60"/>
                <a:gd name="T1" fmla="*/ 2 h 44"/>
                <a:gd name="T2" fmla="*/ 14 w 60"/>
                <a:gd name="T3" fmla="*/ 2 h 44"/>
                <a:gd name="T4" fmla="*/ 12 w 60"/>
                <a:gd name="T5" fmla="*/ 2 h 44"/>
                <a:gd name="T6" fmla="*/ 10 w 60"/>
                <a:gd name="T7" fmla="*/ 2 h 44"/>
                <a:gd name="T8" fmla="*/ 8 w 60"/>
                <a:gd name="T9" fmla="*/ 2 h 44"/>
                <a:gd name="T10" fmla="*/ 4 w 60"/>
                <a:gd name="T11" fmla="*/ 2 h 44"/>
                <a:gd name="T12" fmla="*/ 2 w 60"/>
                <a:gd name="T13" fmla="*/ 4 h 44"/>
                <a:gd name="T14" fmla="*/ 0 w 60"/>
                <a:gd name="T15" fmla="*/ 8 h 44"/>
                <a:gd name="T16" fmla="*/ 0 w 60"/>
                <a:gd name="T17" fmla="*/ 12 h 44"/>
                <a:gd name="T18" fmla="*/ 0 w 60"/>
                <a:gd name="T19" fmla="*/ 14 h 44"/>
                <a:gd name="T20" fmla="*/ 0 w 60"/>
                <a:gd name="T21" fmla="*/ 16 h 44"/>
                <a:gd name="T22" fmla="*/ 0 w 60"/>
                <a:gd name="T23" fmla="*/ 20 h 44"/>
                <a:gd name="T24" fmla="*/ 0 w 60"/>
                <a:gd name="T25" fmla="*/ 24 h 44"/>
                <a:gd name="T26" fmla="*/ 0 w 60"/>
                <a:gd name="T27" fmla="*/ 28 h 44"/>
                <a:gd name="T28" fmla="*/ 2 w 60"/>
                <a:gd name="T29" fmla="*/ 32 h 44"/>
                <a:gd name="T30" fmla="*/ 4 w 60"/>
                <a:gd name="T31" fmla="*/ 36 h 44"/>
                <a:gd name="T32" fmla="*/ 6 w 60"/>
                <a:gd name="T33" fmla="*/ 38 h 44"/>
                <a:gd name="T34" fmla="*/ 12 w 60"/>
                <a:gd name="T35" fmla="*/ 40 h 44"/>
                <a:gd name="T36" fmla="*/ 12 w 60"/>
                <a:gd name="T37" fmla="*/ 40 h 44"/>
                <a:gd name="T38" fmla="*/ 14 w 60"/>
                <a:gd name="T39" fmla="*/ 42 h 44"/>
                <a:gd name="T40" fmla="*/ 18 w 60"/>
                <a:gd name="T41" fmla="*/ 44 h 44"/>
                <a:gd name="T42" fmla="*/ 22 w 60"/>
                <a:gd name="T43" fmla="*/ 44 h 44"/>
                <a:gd name="T44" fmla="*/ 26 w 60"/>
                <a:gd name="T45" fmla="*/ 42 h 44"/>
                <a:gd name="T46" fmla="*/ 58 w 60"/>
                <a:gd name="T47" fmla="*/ 42 h 44"/>
                <a:gd name="T48" fmla="*/ 60 w 60"/>
                <a:gd name="T49" fmla="*/ 36 h 44"/>
                <a:gd name="T50" fmla="*/ 58 w 60"/>
                <a:gd name="T51" fmla="*/ 34 h 44"/>
                <a:gd name="T52" fmla="*/ 58 w 60"/>
                <a:gd name="T53" fmla="*/ 32 h 44"/>
                <a:gd name="T54" fmla="*/ 58 w 60"/>
                <a:gd name="T55" fmla="*/ 28 h 44"/>
                <a:gd name="T56" fmla="*/ 56 w 60"/>
                <a:gd name="T57" fmla="*/ 22 h 44"/>
                <a:gd name="T58" fmla="*/ 56 w 60"/>
                <a:gd name="T59" fmla="*/ 16 h 44"/>
                <a:gd name="T60" fmla="*/ 54 w 60"/>
                <a:gd name="T61" fmla="*/ 12 h 44"/>
                <a:gd name="T62" fmla="*/ 54 w 60"/>
                <a:gd name="T63" fmla="*/ 8 h 44"/>
                <a:gd name="T64" fmla="*/ 54 w 60"/>
                <a:gd name="T65" fmla="*/ 6 h 44"/>
                <a:gd name="T66" fmla="*/ 52 w 60"/>
                <a:gd name="T67" fmla="*/ 4 h 44"/>
                <a:gd name="T68" fmla="*/ 48 w 60"/>
                <a:gd name="T69" fmla="*/ 0 h 44"/>
                <a:gd name="T70" fmla="*/ 44 w 60"/>
                <a:gd name="T71" fmla="*/ 0 h 44"/>
                <a:gd name="T72" fmla="*/ 38 w 60"/>
                <a:gd name="T73" fmla="*/ 0 h 44"/>
                <a:gd name="T74" fmla="*/ 30 w 60"/>
                <a:gd name="T75" fmla="*/ 2 h 44"/>
                <a:gd name="T76" fmla="*/ 14 w 60"/>
                <a:gd name="T77" fmla="*/ 2 h 4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0"/>
                <a:gd name="T118" fmla="*/ 0 h 44"/>
                <a:gd name="T119" fmla="*/ 60 w 60"/>
                <a:gd name="T120" fmla="*/ 44 h 4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0" h="44">
                  <a:moveTo>
                    <a:pt x="14" y="2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6" y="38"/>
                  </a:lnTo>
                  <a:lnTo>
                    <a:pt x="12" y="40"/>
                  </a:lnTo>
                  <a:lnTo>
                    <a:pt x="14" y="42"/>
                  </a:lnTo>
                  <a:lnTo>
                    <a:pt x="18" y="44"/>
                  </a:lnTo>
                  <a:lnTo>
                    <a:pt x="22" y="44"/>
                  </a:lnTo>
                  <a:lnTo>
                    <a:pt x="26" y="42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8" y="32"/>
                  </a:lnTo>
                  <a:lnTo>
                    <a:pt x="58" y="28"/>
                  </a:lnTo>
                  <a:lnTo>
                    <a:pt x="56" y="22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4" y="8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14" y="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82" name="Freeform 183"/>
            <p:cNvSpPr>
              <a:spLocks/>
            </p:cNvSpPr>
            <p:nvPr/>
          </p:nvSpPr>
          <p:spPr bwMode="gray">
            <a:xfrm>
              <a:off x="4473" y="1882"/>
              <a:ext cx="24" cy="32"/>
            </a:xfrm>
            <a:custGeom>
              <a:avLst/>
              <a:gdLst>
                <a:gd name="T0" fmla="*/ 10 w 24"/>
                <a:gd name="T1" fmla="*/ 0 h 32"/>
                <a:gd name="T2" fmla="*/ 10 w 24"/>
                <a:gd name="T3" fmla="*/ 0 h 32"/>
                <a:gd name="T4" fmla="*/ 8 w 24"/>
                <a:gd name="T5" fmla="*/ 0 h 32"/>
                <a:gd name="T6" fmla="*/ 6 w 24"/>
                <a:gd name="T7" fmla="*/ 0 h 32"/>
                <a:gd name="T8" fmla="*/ 4 w 24"/>
                <a:gd name="T9" fmla="*/ 2 h 32"/>
                <a:gd name="T10" fmla="*/ 2 w 24"/>
                <a:gd name="T11" fmla="*/ 4 h 32"/>
                <a:gd name="T12" fmla="*/ 0 w 24"/>
                <a:gd name="T13" fmla="*/ 8 h 32"/>
                <a:gd name="T14" fmla="*/ 0 w 24"/>
                <a:gd name="T15" fmla="*/ 14 h 32"/>
                <a:gd name="T16" fmla="*/ 0 w 24"/>
                <a:gd name="T17" fmla="*/ 16 h 32"/>
                <a:gd name="T18" fmla="*/ 0 w 24"/>
                <a:gd name="T19" fmla="*/ 18 h 32"/>
                <a:gd name="T20" fmla="*/ 0 w 24"/>
                <a:gd name="T21" fmla="*/ 22 h 32"/>
                <a:gd name="T22" fmla="*/ 0 w 24"/>
                <a:gd name="T23" fmla="*/ 26 h 32"/>
                <a:gd name="T24" fmla="*/ 2 w 24"/>
                <a:gd name="T25" fmla="*/ 30 h 32"/>
                <a:gd name="T26" fmla="*/ 6 w 24"/>
                <a:gd name="T27" fmla="*/ 32 h 32"/>
                <a:gd name="T28" fmla="*/ 8 w 24"/>
                <a:gd name="T29" fmla="*/ 32 h 32"/>
                <a:gd name="T30" fmla="*/ 10 w 24"/>
                <a:gd name="T31" fmla="*/ 32 h 32"/>
                <a:gd name="T32" fmla="*/ 12 w 24"/>
                <a:gd name="T33" fmla="*/ 32 h 32"/>
                <a:gd name="T34" fmla="*/ 16 w 24"/>
                <a:gd name="T35" fmla="*/ 32 h 32"/>
                <a:gd name="T36" fmla="*/ 18 w 24"/>
                <a:gd name="T37" fmla="*/ 32 h 32"/>
                <a:gd name="T38" fmla="*/ 22 w 24"/>
                <a:gd name="T39" fmla="*/ 30 h 32"/>
                <a:gd name="T40" fmla="*/ 24 w 24"/>
                <a:gd name="T41" fmla="*/ 28 h 32"/>
                <a:gd name="T42" fmla="*/ 24 w 24"/>
                <a:gd name="T43" fmla="*/ 26 h 32"/>
                <a:gd name="T44" fmla="*/ 24 w 24"/>
                <a:gd name="T45" fmla="*/ 24 h 32"/>
                <a:gd name="T46" fmla="*/ 24 w 24"/>
                <a:gd name="T47" fmla="*/ 22 h 32"/>
                <a:gd name="T48" fmla="*/ 24 w 24"/>
                <a:gd name="T49" fmla="*/ 20 h 32"/>
                <a:gd name="T50" fmla="*/ 24 w 24"/>
                <a:gd name="T51" fmla="*/ 16 h 32"/>
                <a:gd name="T52" fmla="*/ 24 w 24"/>
                <a:gd name="T53" fmla="*/ 12 h 32"/>
                <a:gd name="T54" fmla="*/ 24 w 24"/>
                <a:gd name="T55" fmla="*/ 8 h 32"/>
                <a:gd name="T56" fmla="*/ 22 w 24"/>
                <a:gd name="T57" fmla="*/ 4 h 32"/>
                <a:gd name="T58" fmla="*/ 20 w 24"/>
                <a:gd name="T59" fmla="*/ 2 h 32"/>
                <a:gd name="T60" fmla="*/ 16 w 24"/>
                <a:gd name="T61" fmla="*/ 0 h 32"/>
                <a:gd name="T62" fmla="*/ 10 w 24"/>
                <a:gd name="T63" fmla="*/ 0 h 3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"/>
                <a:gd name="T97" fmla="*/ 0 h 32"/>
                <a:gd name="T98" fmla="*/ 24 w 24"/>
                <a:gd name="T99" fmla="*/ 32 h 3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" h="32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18" y="32"/>
                  </a:lnTo>
                  <a:lnTo>
                    <a:pt x="22" y="30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4"/>
                  </a:lnTo>
                  <a:lnTo>
                    <a:pt x="24" y="22"/>
                  </a:lnTo>
                  <a:lnTo>
                    <a:pt x="24" y="20"/>
                  </a:lnTo>
                  <a:lnTo>
                    <a:pt x="24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0" y="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83" name="Freeform 184"/>
            <p:cNvSpPr>
              <a:spLocks/>
            </p:cNvSpPr>
            <p:nvPr/>
          </p:nvSpPr>
          <p:spPr bwMode="gray">
            <a:xfrm>
              <a:off x="4463" y="1400"/>
              <a:ext cx="228" cy="268"/>
            </a:xfrm>
            <a:custGeom>
              <a:avLst/>
              <a:gdLst>
                <a:gd name="T0" fmla="*/ 206 w 228"/>
                <a:gd name="T1" fmla="*/ 82 h 268"/>
                <a:gd name="T2" fmla="*/ 198 w 228"/>
                <a:gd name="T3" fmla="*/ 84 h 268"/>
                <a:gd name="T4" fmla="*/ 198 w 228"/>
                <a:gd name="T5" fmla="*/ 92 h 268"/>
                <a:gd name="T6" fmla="*/ 204 w 228"/>
                <a:gd name="T7" fmla="*/ 96 h 268"/>
                <a:gd name="T8" fmla="*/ 200 w 228"/>
                <a:gd name="T9" fmla="*/ 104 h 268"/>
                <a:gd name="T10" fmla="*/ 214 w 228"/>
                <a:gd name="T11" fmla="*/ 112 h 268"/>
                <a:gd name="T12" fmla="*/ 188 w 228"/>
                <a:gd name="T13" fmla="*/ 122 h 268"/>
                <a:gd name="T14" fmla="*/ 164 w 228"/>
                <a:gd name="T15" fmla="*/ 138 h 268"/>
                <a:gd name="T16" fmla="*/ 152 w 228"/>
                <a:gd name="T17" fmla="*/ 154 h 268"/>
                <a:gd name="T18" fmla="*/ 140 w 228"/>
                <a:gd name="T19" fmla="*/ 160 h 268"/>
                <a:gd name="T20" fmla="*/ 120 w 228"/>
                <a:gd name="T21" fmla="*/ 174 h 268"/>
                <a:gd name="T22" fmla="*/ 106 w 228"/>
                <a:gd name="T23" fmla="*/ 182 h 268"/>
                <a:gd name="T24" fmla="*/ 116 w 228"/>
                <a:gd name="T25" fmla="*/ 188 h 268"/>
                <a:gd name="T26" fmla="*/ 112 w 228"/>
                <a:gd name="T27" fmla="*/ 198 h 268"/>
                <a:gd name="T28" fmla="*/ 100 w 228"/>
                <a:gd name="T29" fmla="*/ 214 h 268"/>
                <a:gd name="T30" fmla="*/ 82 w 228"/>
                <a:gd name="T31" fmla="*/ 224 h 268"/>
                <a:gd name="T32" fmla="*/ 76 w 228"/>
                <a:gd name="T33" fmla="*/ 238 h 268"/>
                <a:gd name="T34" fmla="*/ 74 w 228"/>
                <a:gd name="T35" fmla="*/ 260 h 268"/>
                <a:gd name="T36" fmla="*/ 54 w 228"/>
                <a:gd name="T37" fmla="*/ 268 h 268"/>
                <a:gd name="T38" fmla="*/ 46 w 228"/>
                <a:gd name="T39" fmla="*/ 258 h 268"/>
                <a:gd name="T40" fmla="*/ 24 w 228"/>
                <a:gd name="T41" fmla="*/ 256 h 268"/>
                <a:gd name="T42" fmla="*/ 2 w 228"/>
                <a:gd name="T43" fmla="*/ 240 h 268"/>
                <a:gd name="T44" fmla="*/ 12 w 228"/>
                <a:gd name="T45" fmla="*/ 222 h 268"/>
                <a:gd name="T46" fmla="*/ 20 w 228"/>
                <a:gd name="T47" fmla="*/ 214 h 268"/>
                <a:gd name="T48" fmla="*/ 26 w 228"/>
                <a:gd name="T49" fmla="*/ 206 h 268"/>
                <a:gd name="T50" fmla="*/ 40 w 228"/>
                <a:gd name="T51" fmla="*/ 218 h 268"/>
                <a:gd name="T52" fmla="*/ 40 w 228"/>
                <a:gd name="T53" fmla="*/ 208 h 268"/>
                <a:gd name="T54" fmla="*/ 38 w 228"/>
                <a:gd name="T55" fmla="*/ 198 h 268"/>
                <a:gd name="T56" fmla="*/ 28 w 228"/>
                <a:gd name="T57" fmla="*/ 198 h 268"/>
                <a:gd name="T58" fmla="*/ 30 w 228"/>
                <a:gd name="T59" fmla="*/ 186 h 268"/>
                <a:gd name="T60" fmla="*/ 42 w 228"/>
                <a:gd name="T61" fmla="*/ 176 h 268"/>
                <a:gd name="T62" fmla="*/ 62 w 228"/>
                <a:gd name="T63" fmla="*/ 168 h 268"/>
                <a:gd name="T64" fmla="*/ 64 w 228"/>
                <a:gd name="T65" fmla="*/ 162 h 268"/>
                <a:gd name="T66" fmla="*/ 54 w 228"/>
                <a:gd name="T67" fmla="*/ 144 h 268"/>
                <a:gd name="T68" fmla="*/ 54 w 228"/>
                <a:gd name="T69" fmla="*/ 126 h 268"/>
                <a:gd name="T70" fmla="*/ 60 w 228"/>
                <a:gd name="T71" fmla="*/ 108 h 268"/>
                <a:gd name="T72" fmla="*/ 72 w 228"/>
                <a:gd name="T73" fmla="*/ 120 h 268"/>
                <a:gd name="T74" fmla="*/ 80 w 228"/>
                <a:gd name="T75" fmla="*/ 138 h 268"/>
                <a:gd name="T76" fmla="*/ 82 w 228"/>
                <a:gd name="T77" fmla="*/ 114 h 268"/>
                <a:gd name="T78" fmla="*/ 104 w 228"/>
                <a:gd name="T79" fmla="*/ 94 h 268"/>
                <a:gd name="T80" fmla="*/ 122 w 228"/>
                <a:gd name="T81" fmla="*/ 88 h 268"/>
                <a:gd name="T82" fmla="*/ 132 w 228"/>
                <a:gd name="T83" fmla="*/ 80 h 268"/>
                <a:gd name="T84" fmla="*/ 86 w 228"/>
                <a:gd name="T85" fmla="*/ 74 h 268"/>
                <a:gd name="T86" fmla="*/ 68 w 228"/>
                <a:gd name="T87" fmla="*/ 72 h 268"/>
                <a:gd name="T88" fmla="*/ 56 w 228"/>
                <a:gd name="T89" fmla="*/ 74 h 268"/>
                <a:gd name="T90" fmla="*/ 44 w 228"/>
                <a:gd name="T91" fmla="*/ 54 h 268"/>
                <a:gd name="T92" fmla="*/ 44 w 228"/>
                <a:gd name="T93" fmla="*/ 40 h 268"/>
                <a:gd name="T94" fmla="*/ 66 w 228"/>
                <a:gd name="T95" fmla="*/ 42 h 268"/>
                <a:gd name="T96" fmla="*/ 78 w 228"/>
                <a:gd name="T97" fmla="*/ 26 h 268"/>
                <a:gd name="T98" fmla="*/ 100 w 228"/>
                <a:gd name="T99" fmla="*/ 18 h 268"/>
                <a:gd name="T100" fmla="*/ 122 w 228"/>
                <a:gd name="T101" fmla="*/ 4 h 268"/>
                <a:gd name="T102" fmla="*/ 160 w 228"/>
                <a:gd name="T103" fmla="*/ 2 h 268"/>
                <a:gd name="T104" fmla="*/ 188 w 228"/>
                <a:gd name="T105" fmla="*/ 6 h 268"/>
                <a:gd name="T106" fmla="*/ 212 w 228"/>
                <a:gd name="T107" fmla="*/ 26 h 268"/>
                <a:gd name="T108" fmla="*/ 216 w 228"/>
                <a:gd name="T109" fmla="*/ 30 h 268"/>
                <a:gd name="T110" fmla="*/ 218 w 228"/>
                <a:gd name="T111" fmla="*/ 64 h 26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28"/>
                <a:gd name="T169" fmla="*/ 0 h 268"/>
                <a:gd name="T170" fmla="*/ 228 w 228"/>
                <a:gd name="T171" fmla="*/ 268 h 26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28" h="268">
                  <a:moveTo>
                    <a:pt x="222" y="68"/>
                  </a:moveTo>
                  <a:lnTo>
                    <a:pt x="228" y="80"/>
                  </a:lnTo>
                  <a:lnTo>
                    <a:pt x="222" y="82"/>
                  </a:lnTo>
                  <a:lnTo>
                    <a:pt x="216" y="84"/>
                  </a:lnTo>
                  <a:lnTo>
                    <a:pt x="212" y="84"/>
                  </a:lnTo>
                  <a:lnTo>
                    <a:pt x="208" y="82"/>
                  </a:lnTo>
                  <a:lnTo>
                    <a:pt x="206" y="82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8" y="80"/>
                  </a:lnTo>
                  <a:lnTo>
                    <a:pt x="196" y="80"/>
                  </a:lnTo>
                  <a:lnTo>
                    <a:pt x="196" y="82"/>
                  </a:lnTo>
                  <a:lnTo>
                    <a:pt x="196" y="84"/>
                  </a:lnTo>
                  <a:lnTo>
                    <a:pt x="198" y="84"/>
                  </a:lnTo>
                  <a:lnTo>
                    <a:pt x="200" y="86"/>
                  </a:lnTo>
                  <a:lnTo>
                    <a:pt x="200" y="88"/>
                  </a:lnTo>
                  <a:lnTo>
                    <a:pt x="202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6" y="92"/>
                  </a:lnTo>
                  <a:lnTo>
                    <a:pt x="194" y="92"/>
                  </a:lnTo>
                  <a:lnTo>
                    <a:pt x="192" y="94"/>
                  </a:lnTo>
                  <a:lnTo>
                    <a:pt x="192" y="96"/>
                  </a:lnTo>
                  <a:lnTo>
                    <a:pt x="204" y="96"/>
                  </a:lnTo>
                  <a:lnTo>
                    <a:pt x="208" y="98"/>
                  </a:lnTo>
                  <a:lnTo>
                    <a:pt x="206" y="100"/>
                  </a:lnTo>
                  <a:lnTo>
                    <a:pt x="204" y="102"/>
                  </a:lnTo>
                  <a:lnTo>
                    <a:pt x="202" y="102"/>
                  </a:lnTo>
                  <a:lnTo>
                    <a:pt x="200" y="104"/>
                  </a:lnTo>
                  <a:lnTo>
                    <a:pt x="200" y="106"/>
                  </a:lnTo>
                  <a:lnTo>
                    <a:pt x="202" y="106"/>
                  </a:lnTo>
                  <a:lnTo>
                    <a:pt x="202" y="108"/>
                  </a:lnTo>
                  <a:lnTo>
                    <a:pt x="214" y="106"/>
                  </a:lnTo>
                  <a:lnTo>
                    <a:pt x="216" y="108"/>
                  </a:lnTo>
                  <a:lnTo>
                    <a:pt x="216" y="110"/>
                  </a:lnTo>
                  <a:lnTo>
                    <a:pt x="214" y="112"/>
                  </a:lnTo>
                  <a:lnTo>
                    <a:pt x="212" y="114"/>
                  </a:lnTo>
                  <a:lnTo>
                    <a:pt x="210" y="114"/>
                  </a:lnTo>
                  <a:lnTo>
                    <a:pt x="208" y="114"/>
                  </a:lnTo>
                  <a:lnTo>
                    <a:pt x="200" y="116"/>
                  </a:lnTo>
                  <a:lnTo>
                    <a:pt x="194" y="118"/>
                  </a:lnTo>
                  <a:lnTo>
                    <a:pt x="188" y="122"/>
                  </a:lnTo>
                  <a:lnTo>
                    <a:pt x="186" y="124"/>
                  </a:lnTo>
                  <a:lnTo>
                    <a:pt x="184" y="126"/>
                  </a:lnTo>
                  <a:lnTo>
                    <a:pt x="182" y="128"/>
                  </a:lnTo>
                  <a:lnTo>
                    <a:pt x="176" y="134"/>
                  </a:lnTo>
                  <a:lnTo>
                    <a:pt x="172" y="136"/>
                  </a:lnTo>
                  <a:lnTo>
                    <a:pt x="166" y="138"/>
                  </a:lnTo>
                  <a:lnTo>
                    <a:pt x="164" y="138"/>
                  </a:lnTo>
                  <a:lnTo>
                    <a:pt x="162" y="138"/>
                  </a:lnTo>
                  <a:lnTo>
                    <a:pt x="166" y="142"/>
                  </a:lnTo>
                  <a:lnTo>
                    <a:pt x="160" y="148"/>
                  </a:lnTo>
                  <a:lnTo>
                    <a:pt x="158" y="150"/>
                  </a:lnTo>
                  <a:lnTo>
                    <a:pt x="154" y="152"/>
                  </a:lnTo>
                  <a:lnTo>
                    <a:pt x="152" y="152"/>
                  </a:lnTo>
                  <a:lnTo>
                    <a:pt x="152" y="154"/>
                  </a:lnTo>
                  <a:lnTo>
                    <a:pt x="154" y="156"/>
                  </a:lnTo>
                  <a:lnTo>
                    <a:pt x="154" y="158"/>
                  </a:lnTo>
                  <a:lnTo>
                    <a:pt x="152" y="160"/>
                  </a:lnTo>
                  <a:lnTo>
                    <a:pt x="150" y="162"/>
                  </a:lnTo>
                  <a:lnTo>
                    <a:pt x="148" y="164"/>
                  </a:lnTo>
                  <a:lnTo>
                    <a:pt x="146" y="164"/>
                  </a:lnTo>
                  <a:lnTo>
                    <a:pt x="140" y="160"/>
                  </a:lnTo>
                  <a:lnTo>
                    <a:pt x="132" y="166"/>
                  </a:lnTo>
                  <a:lnTo>
                    <a:pt x="130" y="164"/>
                  </a:lnTo>
                  <a:lnTo>
                    <a:pt x="128" y="164"/>
                  </a:lnTo>
                  <a:lnTo>
                    <a:pt x="124" y="168"/>
                  </a:lnTo>
                  <a:lnTo>
                    <a:pt x="122" y="170"/>
                  </a:lnTo>
                  <a:lnTo>
                    <a:pt x="120" y="172"/>
                  </a:lnTo>
                  <a:lnTo>
                    <a:pt x="120" y="174"/>
                  </a:lnTo>
                  <a:lnTo>
                    <a:pt x="118" y="176"/>
                  </a:lnTo>
                  <a:lnTo>
                    <a:pt x="116" y="178"/>
                  </a:lnTo>
                  <a:lnTo>
                    <a:pt x="114" y="180"/>
                  </a:lnTo>
                  <a:lnTo>
                    <a:pt x="112" y="180"/>
                  </a:lnTo>
                  <a:lnTo>
                    <a:pt x="108" y="180"/>
                  </a:lnTo>
                  <a:lnTo>
                    <a:pt x="106" y="182"/>
                  </a:lnTo>
                  <a:lnTo>
                    <a:pt x="106" y="184"/>
                  </a:lnTo>
                  <a:lnTo>
                    <a:pt x="106" y="186"/>
                  </a:lnTo>
                  <a:lnTo>
                    <a:pt x="106" y="188"/>
                  </a:lnTo>
                  <a:lnTo>
                    <a:pt x="108" y="186"/>
                  </a:lnTo>
                  <a:lnTo>
                    <a:pt x="112" y="188"/>
                  </a:lnTo>
                  <a:lnTo>
                    <a:pt x="116" y="188"/>
                  </a:lnTo>
                  <a:lnTo>
                    <a:pt x="118" y="190"/>
                  </a:lnTo>
                  <a:lnTo>
                    <a:pt x="120" y="192"/>
                  </a:lnTo>
                  <a:lnTo>
                    <a:pt x="118" y="194"/>
                  </a:lnTo>
                  <a:lnTo>
                    <a:pt x="116" y="196"/>
                  </a:lnTo>
                  <a:lnTo>
                    <a:pt x="114" y="198"/>
                  </a:lnTo>
                  <a:lnTo>
                    <a:pt x="112" y="198"/>
                  </a:lnTo>
                  <a:lnTo>
                    <a:pt x="110" y="200"/>
                  </a:lnTo>
                  <a:lnTo>
                    <a:pt x="110" y="202"/>
                  </a:lnTo>
                  <a:lnTo>
                    <a:pt x="108" y="204"/>
                  </a:lnTo>
                  <a:lnTo>
                    <a:pt x="104" y="206"/>
                  </a:lnTo>
                  <a:lnTo>
                    <a:pt x="102" y="208"/>
                  </a:lnTo>
                  <a:lnTo>
                    <a:pt x="100" y="214"/>
                  </a:lnTo>
                  <a:lnTo>
                    <a:pt x="98" y="218"/>
                  </a:lnTo>
                  <a:lnTo>
                    <a:pt x="96" y="222"/>
                  </a:lnTo>
                  <a:lnTo>
                    <a:pt x="92" y="224"/>
                  </a:lnTo>
                  <a:lnTo>
                    <a:pt x="88" y="224"/>
                  </a:lnTo>
                  <a:lnTo>
                    <a:pt x="86" y="226"/>
                  </a:lnTo>
                  <a:lnTo>
                    <a:pt x="82" y="224"/>
                  </a:lnTo>
                  <a:lnTo>
                    <a:pt x="80" y="224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6" y="234"/>
                  </a:lnTo>
                  <a:lnTo>
                    <a:pt x="76" y="236"/>
                  </a:lnTo>
                  <a:lnTo>
                    <a:pt x="76" y="238"/>
                  </a:lnTo>
                  <a:lnTo>
                    <a:pt x="78" y="242"/>
                  </a:lnTo>
                  <a:lnTo>
                    <a:pt x="78" y="246"/>
                  </a:lnTo>
                  <a:lnTo>
                    <a:pt x="78" y="250"/>
                  </a:lnTo>
                  <a:lnTo>
                    <a:pt x="78" y="256"/>
                  </a:lnTo>
                  <a:lnTo>
                    <a:pt x="76" y="258"/>
                  </a:lnTo>
                  <a:lnTo>
                    <a:pt x="74" y="260"/>
                  </a:lnTo>
                  <a:lnTo>
                    <a:pt x="72" y="262"/>
                  </a:lnTo>
                  <a:lnTo>
                    <a:pt x="70" y="262"/>
                  </a:lnTo>
                  <a:lnTo>
                    <a:pt x="68" y="262"/>
                  </a:lnTo>
                  <a:lnTo>
                    <a:pt x="62" y="266"/>
                  </a:lnTo>
                  <a:lnTo>
                    <a:pt x="58" y="266"/>
                  </a:lnTo>
                  <a:lnTo>
                    <a:pt x="54" y="268"/>
                  </a:lnTo>
                  <a:lnTo>
                    <a:pt x="52" y="266"/>
                  </a:lnTo>
                  <a:lnTo>
                    <a:pt x="50" y="266"/>
                  </a:lnTo>
                  <a:lnTo>
                    <a:pt x="48" y="264"/>
                  </a:lnTo>
                  <a:lnTo>
                    <a:pt x="48" y="262"/>
                  </a:lnTo>
                  <a:lnTo>
                    <a:pt x="46" y="258"/>
                  </a:lnTo>
                  <a:lnTo>
                    <a:pt x="42" y="256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4" y="254"/>
                  </a:lnTo>
                  <a:lnTo>
                    <a:pt x="32" y="254"/>
                  </a:lnTo>
                  <a:lnTo>
                    <a:pt x="28" y="256"/>
                  </a:lnTo>
                  <a:lnTo>
                    <a:pt x="24" y="256"/>
                  </a:lnTo>
                  <a:lnTo>
                    <a:pt x="22" y="254"/>
                  </a:lnTo>
                  <a:lnTo>
                    <a:pt x="20" y="252"/>
                  </a:lnTo>
                  <a:lnTo>
                    <a:pt x="18" y="250"/>
                  </a:lnTo>
                  <a:lnTo>
                    <a:pt x="16" y="250"/>
                  </a:lnTo>
                  <a:lnTo>
                    <a:pt x="10" y="246"/>
                  </a:lnTo>
                  <a:lnTo>
                    <a:pt x="6" y="244"/>
                  </a:lnTo>
                  <a:lnTo>
                    <a:pt x="2" y="240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36"/>
                  </a:lnTo>
                  <a:lnTo>
                    <a:pt x="4" y="230"/>
                  </a:lnTo>
                  <a:lnTo>
                    <a:pt x="6" y="226"/>
                  </a:lnTo>
                  <a:lnTo>
                    <a:pt x="10" y="224"/>
                  </a:lnTo>
                  <a:lnTo>
                    <a:pt x="12" y="222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0" y="220"/>
                  </a:lnTo>
                  <a:lnTo>
                    <a:pt x="24" y="218"/>
                  </a:lnTo>
                  <a:lnTo>
                    <a:pt x="24" y="216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8" y="214"/>
                  </a:lnTo>
                  <a:lnTo>
                    <a:pt x="18" y="212"/>
                  </a:lnTo>
                  <a:lnTo>
                    <a:pt x="18" y="210"/>
                  </a:lnTo>
                  <a:lnTo>
                    <a:pt x="20" y="208"/>
                  </a:lnTo>
                  <a:lnTo>
                    <a:pt x="22" y="206"/>
                  </a:lnTo>
                  <a:lnTo>
                    <a:pt x="24" y="206"/>
                  </a:lnTo>
                  <a:lnTo>
                    <a:pt x="26" y="206"/>
                  </a:lnTo>
                  <a:lnTo>
                    <a:pt x="28" y="208"/>
                  </a:lnTo>
                  <a:lnTo>
                    <a:pt x="30" y="212"/>
                  </a:lnTo>
                  <a:lnTo>
                    <a:pt x="34" y="216"/>
                  </a:lnTo>
                  <a:lnTo>
                    <a:pt x="36" y="218"/>
                  </a:lnTo>
                  <a:lnTo>
                    <a:pt x="38" y="218"/>
                  </a:lnTo>
                  <a:lnTo>
                    <a:pt x="40" y="218"/>
                  </a:lnTo>
                  <a:lnTo>
                    <a:pt x="42" y="218"/>
                  </a:lnTo>
                  <a:lnTo>
                    <a:pt x="44" y="218"/>
                  </a:lnTo>
                  <a:lnTo>
                    <a:pt x="44" y="216"/>
                  </a:lnTo>
                  <a:lnTo>
                    <a:pt x="44" y="214"/>
                  </a:lnTo>
                  <a:lnTo>
                    <a:pt x="42" y="212"/>
                  </a:lnTo>
                  <a:lnTo>
                    <a:pt x="42" y="210"/>
                  </a:lnTo>
                  <a:lnTo>
                    <a:pt x="40" y="208"/>
                  </a:lnTo>
                  <a:lnTo>
                    <a:pt x="40" y="206"/>
                  </a:lnTo>
                  <a:lnTo>
                    <a:pt x="36" y="204"/>
                  </a:lnTo>
                  <a:lnTo>
                    <a:pt x="36" y="202"/>
                  </a:lnTo>
                  <a:lnTo>
                    <a:pt x="36" y="200"/>
                  </a:lnTo>
                  <a:lnTo>
                    <a:pt x="38" y="198"/>
                  </a:lnTo>
                  <a:lnTo>
                    <a:pt x="40" y="194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28" y="198"/>
                  </a:lnTo>
                  <a:lnTo>
                    <a:pt x="26" y="198"/>
                  </a:lnTo>
                  <a:lnTo>
                    <a:pt x="24" y="196"/>
                  </a:lnTo>
                  <a:lnTo>
                    <a:pt x="26" y="194"/>
                  </a:lnTo>
                  <a:lnTo>
                    <a:pt x="26" y="190"/>
                  </a:lnTo>
                  <a:lnTo>
                    <a:pt x="28" y="188"/>
                  </a:lnTo>
                  <a:lnTo>
                    <a:pt x="30" y="186"/>
                  </a:lnTo>
                  <a:lnTo>
                    <a:pt x="34" y="180"/>
                  </a:lnTo>
                  <a:lnTo>
                    <a:pt x="36" y="176"/>
                  </a:lnTo>
                  <a:lnTo>
                    <a:pt x="38" y="174"/>
                  </a:lnTo>
                  <a:lnTo>
                    <a:pt x="40" y="174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6" y="178"/>
                  </a:lnTo>
                  <a:lnTo>
                    <a:pt x="50" y="176"/>
                  </a:lnTo>
                  <a:lnTo>
                    <a:pt x="54" y="174"/>
                  </a:lnTo>
                  <a:lnTo>
                    <a:pt x="58" y="172"/>
                  </a:lnTo>
                  <a:lnTo>
                    <a:pt x="60" y="170"/>
                  </a:lnTo>
                  <a:lnTo>
                    <a:pt x="62" y="168"/>
                  </a:lnTo>
                  <a:lnTo>
                    <a:pt x="64" y="168"/>
                  </a:lnTo>
                  <a:lnTo>
                    <a:pt x="68" y="166"/>
                  </a:lnTo>
                  <a:lnTo>
                    <a:pt x="68" y="164"/>
                  </a:lnTo>
                  <a:lnTo>
                    <a:pt x="66" y="162"/>
                  </a:lnTo>
                  <a:lnTo>
                    <a:pt x="64" y="162"/>
                  </a:lnTo>
                  <a:lnTo>
                    <a:pt x="62" y="162"/>
                  </a:lnTo>
                  <a:lnTo>
                    <a:pt x="60" y="166"/>
                  </a:lnTo>
                  <a:lnTo>
                    <a:pt x="56" y="166"/>
                  </a:lnTo>
                  <a:lnTo>
                    <a:pt x="54" y="164"/>
                  </a:lnTo>
                  <a:lnTo>
                    <a:pt x="52" y="164"/>
                  </a:lnTo>
                  <a:lnTo>
                    <a:pt x="50" y="162"/>
                  </a:lnTo>
                  <a:lnTo>
                    <a:pt x="54" y="144"/>
                  </a:lnTo>
                  <a:lnTo>
                    <a:pt x="58" y="140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58" y="132"/>
                  </a:lnTo>
                  <a:lnTo>
                    <a:pt x="54" y="126"/>
                  </a:lnTo>
                  <a:lnTo>
                    <a:pt x="52" y="122"/>
                  </a:lnTo>
                  <a:lnTo>
                    <a:pt x="52" y="118"/>
                  </a:lnTo>
                  <a:lnTo>
                    <a:pt x="52" y="116"/>
                  </a:lnTo>
                  <a:lnTo>
                    <a:pt x="52" y="112"/>
                  </a:lnTo>
                  <a:lnTo>
                    <a:pt x="56" y="110"/>
                  </a:lnTo>
                  <a:lnTo>
                    <a:pt x="58" y="108"/>
                  </a:lnTo>
                  <a:lnTo>
                    <a:pt x="60" y="108"/>
                  </a:lnTo>
                  <a:lnTo>
                    <a:pt x="64" y="110"/>
                  </a:lnTo>
                  <a:lnTo>
                    <a:pt x="66" y="112"/>
                  </a:lnTo>
                  <a:lnTo>
                    <a:pt x="68" y="114"/>
                  </a:lnTo>
                  <a:lnTo>
                    <a:pt x="70" y="118"/>
                  </a:lnTo>
                  <a:lnTo>
                    <a:pt x="72" y="120"/>
                  </a:lnTo>
                  <a:lnTo>
                    <a:pt x="74" y="140"/>
                  </a:lnTo>
                  <a:lnTo>
                    <a:pt x="74" y="142"/>
                  </a:lnTo>
                  <a:lnTo>
                    <a:pt x="74" y="144"/>
                  </a:lnTo>
                  <a:lnTo>
                    <a:pt x="76" y="144"/>
                  </a:lnTo>
                  <a:lnTo>
                    <a:pt x="78" y="142"/>
                  </a:lnTo>
                  <a:lnTo>
                    <a:pt x="78" y="140"/>
                  </a:lnTo>
                  <a:lnTo>
                    <a:pt x="80" y="138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28"/>
                  </a:lnTo>
                  <a:lnTo>
                    <a:pt x="80" y="122"/>
                  </a:lnTo>
                  <a:lnTo>
                    <a:pt x="80" y="118"/>
                  </a:lnTo>
                  <a:lnTo>
                    <a:pt x="80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4" y="108"/>
                  </a:lnTo>
                  <a:lnTo>
                    <a:pt x="84" y="106"/>
                  </a:lnTo>
                  <a:lnTo>
                    <a:pt x="86" y="102"/>
                  </a:lnTo>
                  <a:lnTo>
                    <a:pt x="86" y="98"/>
                  </a:lnTo>
                  <a:lnTo>
                    <a:pt x="86" y="96"/>
                  </a:lnTo>
                  <a:lnTo>
                    <a:pt x="104" y="94"/>
                  </a:lnTo>
                  <a:lnTo>
                    <a:pt x="108" y="96"/>
                  </a:lnTo>
                  <a:lnTo>
                    <a:pt x="112" y="96"/>
                  </a:lnTo>
                  <a:lnTo>
                    <a:pt x="116" y="96"/>
                  </a:lnTo>
                  <a:lnTo>
                    <a:pt x="118" y="94"/>
                  </a:lnTo>
                  <a:lnTo>
                    <a:pt x="120" y="90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128" y="86"/>
                  </a:lnTo>
                  <a:lnTo>
                    <a:pt x="130" y="86"/>
                  </a:lnTo>
                  <a:lnTo>
                    <a:pt x="128" y="84"/>
                  </a:lnTo>
                  <a:lnTo>
                    <a:pt x="130" y="82"/>
                  </a:lnTo>
                  <a:lnTo>
                    <a:pt x="132" y="80"/>
                  </a:lnTo>
                  <a:lnTo>
                    <a:pt x="134" y="80"/>
                  </a:lnTo>
                  <a:lnTo>
                    <a:pt x="134" y="78"/>
                  </a:lnTo>
                  <a:lnTo>
                    <a:pt x="130" y="76"/>
                  </a:lnTo>
                  <a:lnTo>
                    <a:pt x="96" y="80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86" y="74"/>
                  </a:lnTo>
                  <a:lnTo>
                    <a:pt x="82" y="74"/>
                  </a:lnTo>
                  <a:lnTo>
                    <a:pt x="78" y="74"/>
                  </a:lnTo>
                  <a:lnTo>
                    <a:pt x="74" y="74"/>
                  </a:lnTo>
                  <a:lnTo>
                    <a:pt x="70" y="74"/>
                  </a:lnTo>
                  <a:lnTo>
                    <a:pt x="68" y="72"/>
                  </a:lnTo>
                  <a:lnTo>
                    <a:pt x="66" y="70"/>
                  </a:lnTo>
                  <a:lnTo>
                    <a:pt x="64" y="70"/>
                  </a:lnTo>
                  <a:lnTo>
                    <a:pt x="62" y="70"/>
                  </a:lnTo>
                  <a:lnTo>
                    <a:pt x="62" y="72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44" y="64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4" y="54"/>
                  </a:lnTo>
                  <a:lnTo>
                    <a:pt x="46" y="50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8" y="38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60" y="38"/>
                  </a:lnTo>
                  <a:lnTo>
                    <a:pt x="64" y="42"/>
                  </a:lnTo>
                  <a:lnTo>
                    <a:pt x="66" y="42"/>
                  </a:lnTo>
                  <a:lnTo>
                    <a:pt x="68" y="44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8" y="26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90" y="24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18"/>
                  </a:lnTo>
                  <a:lnTo>
                    <a:pt x="100" y="16"/>
                  </a:lnTo>
                  <a:lnTo>
                    <a:pt x="102" y="14"/>
                  </a:lnTo>
                  <a:lnTo>
                    <a:pt x="106" y="12"/>
                  </a:lnTo>
                  <a:lnTo>
                    <a:pt x="110" y="8"/>
                  </a:lnTo>
                  <a:lnTo>
                    <a:pt x="118" y="6"/>
                  </a:lnTo>
                  <a:lnTo>
                    <a:pt x="120" y="14"/>
                  </a:lnTo>
                  <a:lnTo>
                    <a:pt x="122" y="4"/>
                  </a:lnTo>
                  <a:lnTo>
                    <a:pt x="122" y="2"/>
                  </a:lnTo>
                  <a:lnTo>
                    <a:pt x="126" y="2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8" y="2"/>
                  </a:lnTo>
                  <a:lnTo>
                    <a:pt x="160" y="2"/>
                  </a:lnTo>
                  <a:lnTo>
                    <a:pt x="170" y="4"/>
                  </a:lnTo>
                  <a:lnTo>
                    <a:pt x="174" y="4"/>
                  </a:lnTo>
                  <a:lnTo>
                    <a:pt x="174" y="14"/>
                  </a:lnTo>
                  <a:lnTo>
                    <a:pt x="180" y="8"/>
                  </a:lnTo>
                  <a:lnTo>
                    <a:pt x="184" y="6"/>
                  </a:lnTo>
                  <a:lnTo>
                    <a:pt x="188" y="6"/>
                  </a:lnTo>
                  <a:lnTo>
                    <a:pt x="192" y="8"/>
                  </a:lnTo>
                  <a:lnTo>
                    <a:pt x="196" y="8"/>
                  </a:lnTo>
                  <a:lnTo>
                    <a:pt x="200" y="12"/>
                  </a:lnTo>
                  <a:lnTo>
                    <a:pt x="202" y="16"/>
                  </a:lnTo>
                  <a:lnTo>
                    <a:pt x="206" y="20"/>
                  </a:lnTo>
                  <a:lnTo>
                    <a:pt x="210" y="22"/>
                  </a:lnTo>
                  <a:lnTo>
                    <a:pt x="212" y="26"/>
                  </a:lnTo>
                  <a:lnTo>
                    <a:pt x="208" y="30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4" y="28"/>
                  </a:lnTo>
                  <a:lnTo>
                    <a:pt x="216" y="30"/>
                  </a:lnTo>
                  <a:lnTo>
                    <a:pt x="220" y="36"/>
                  </a:lnTo>
                  <a:lnTo>
                    <a:pt x="222" y="40"/>
                  </a:lnTo>
                  <a:lnTo>
                    <a:pt x="220" y="46"/>
                  </a:lnTo>
                  <a:lnTo>
                    <a:pt x="218" y="52"/>
                  </a:lnTo>
                  <a:lnTo>
                    <a:pt x="216" y="56"/>
                  </a:lnTo>
                  <a:lnTo>
                    <a:pt x="218" y="60"/>
                  </a:lnTo>
                  <a:lnTo>
                    <a:pt x="218" y="64"/>
                  </a:lnTo>
                  <a:lnTo>
                    <a:pt x="220" y="66"/>
                  </a:lnTo>
                  <a:lnTo>
                    <a:pt x="222" y="68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84" name="Freeform 185"/>
            <p:cNvSpPr>
              <a:spLocks/>
            </p:cNvSpPr>
            <p:nvPr/>
          </p:nvSpPr>
          <p:spPr bwMode="gray">
            <a:xfrm>
              <a:off x="4715" y="3574"/>
              <a:ext cx="78" cy="90"/>
            </a:xfrm>
            <a:custGeom>
              <a:avLst/>
              <a:gdLst>
                <a:gd name="T0" fmla="*/ 78 w 78"/>
                <a:gd name="T1" fmla="*/ 50 h 90"/>
                <a:gd name="T2" fmla="*/ 60 w 78"/>
                <a:gd name="T3" fmla="*/ 32 h 90"/>
                <a:gd name="T4" fmla="*/ 60 w 78"/>
                <a:gd name="T5" fmla="*/ 30 h 90"/>
                <a:gd name="T6" fmla="*/ 58 w 78"/>
                <a:gd name="T7" fmla="*/ 28 h 90"/>
                <a:gd name="T8" fmla="*/ 56 w 78"/>
                <a:gd name="T9" fmla="*/ 26 h 90"/>
                <a:gd name="T10" fmla="*/ 52 w 78"/>
                <a:gd name="T11" fmla="*/ 24 h 90"/>
                <a:gd name="T12" fmla="*/ 44 w 78"/>
                <a:gd name="T13" fmla="*/ 20 h 90"/>
                <a:gd name="T14" fmla="*/ 36 w 78"/>
                <a:gd name="T15" fmla="*/ 18 h 90"/>
                <a:gd name="T16" fmla="*/ 32 w 78"/>
                <a:gd name="T17" fmla="*/ 14 h 90"/>
                <a:gd name="T18" fmla="*/ 30 w 78"/>
                <a:gd name="T19" fmla="*/ 12 h 90"/>
                <a:gd name="T20" fmla="*/ 28 w 78"/>
                <a:gd name="T21" fmla="*/ 10 h 90"/>
                <a:gd name="T22" fmla="*/ 28 w 78"/>
                <a:gd name="T23" fmla="*/ 10 h 90"/>
                <a:gd name="T24" fmla="*/ 28 w 78"/>
                <a:gd name="T25" fmla="*/ 8 h 90"/>
                <a:gd name="T26" fmla="*/ 26 w 78"/>
                <a:gd name="T27" fmla="*/ 6 h 90"/>
                <a:gd name="T28" fmla="*/ 24 w 78"/>
                <a:gd name="T29" fmla="*/ 4 h 90"/>
                <a:gd name="T30" fmla="*/ 20 w 78"/>
                <a:gd name="T31" fmla="*/ 2 h 90"/>
                <a:gd name="T32" fmla="*/ 16 w 78"/>
                <a:gd name="T33" fmla="*/ 0 h 90"/>
                <a:gd name="T34" fmla="*/ 12 w 78"/>
                <a:gd name="T35" fmla="*/ 2 h 90"/>
                <a:gd name="T36" fmla="*/ 12 w 78"/>
                <a:gd name="T37" fmla="*/ 2 h 90"/>
                <a:gd name="T38" fmla="*/ 10 w 78"/>
                <a:gd name="T39" fmla="*/ 6 h 90"/>
                <a:gd name="T40" fmla="*/ 8 w 78"/>
                <a:gd name="T41" fmla="*/ 10 h 90"/>
                <a:gd name="T42" fmla="*/ 4 w 78"/>
                <a:gd name="T43" fmla="*/ 14 h 90"/>
                <a:gd name="T44" fmla="*/ 2 w 78"/>
                <a:gd name="T45" fmla="*/ 20 h 90"/>
                <a:gd name="T46" fmla="*/ 0 w 78"/>
                <a:gd name="T47" fmla="*/ 32 h 90"/>
                <a:gd name="T48" fmla="*/ 0 w 78"/>
                <a:gd name="T49" fmla="*/ 44 h 90"/>
                <a:gd name="T50" fmla="*/ 2 w 78"/>
                <a:gd name="T51" fmla="*/ 52 h 90"/>
                <a:gd name="T52" fmla="*/ 2 w 78"/>
                <a:gd name="T53" fmla="*/ 54 h 90"/>
                <a:gd name="T54" fmla="*/ 2 w 78"/>
                <a:gd name="T55" fmla="*/ 56 h 90"/>
                <a:gd name="T56" fmla="*/ 2 w 78"/>
                <a:gd name="T57" fmla="*/ 58 h 90"/>
                <a:gd name="T58" fmla="*/ 2 w 78"/>
                <a:gd name="T59" fmla="*/ 62 h 90"/>
                <a:gd name="T60" fmla="*/ 2 w 78"/>
                <a:gd name="T61" fmla="*/ 66 h 90"/>
                <a:gd name="T62" fmla="*/ 2 w 78"/>
                <a:gd name="T63" fmla="*/ 72 h 90"/>
                <a:gd name="T64" fmla="*/ 4 w 78"/>
                <a:gd name="T65" fmla="*/ 78 h 90"/>
                <a:gd name="T66" fmla="*/ 6 w 78"/>
                <a:gd name="T67" fmla="*/ 82 h 90"/>
                <a:gd name="T68" fmla="*/ 10 w 78"/>
                <a:gd name="T69" fmla="*/ 86 h 90"/>
                <a:gd name="T70" fmla="*/ 12 w 78"/>
                <a:gd name="T71" fmla="*/ 88 h 90"/>
                <a:gd name="T72" fmla="*/ 14 w 78"/>
                <a:gd name="T73" fmla="*/ 90 h 90"/>
                <a:gd name="T74" fmla="*/ 16 w 78"/>
                <a:gd name="T75" fmla="*/ 90 h 90"/>
                <a:gd name="T76" fmla="*/ 20 w 78"/>
                <a:gd name="T77" fmla="*/ 90 h 90"/>
                <a:gd name="T78" fmla="*/ 30 w 78"/>
                <a:gd name="T79" fmla="*/ 90 h 90"/>
                <a:gd name="T80" fmla="*/ 42 w 78"/>
                <a:gd name="T81" fmla="*/ 90 h 90"/>
                <a:gd name="T82" fmla="*/ 50 w 78"/>
                <a:gd name="T83" fmla="*/ 88 h 90"/>
                <a:gd name="T84" fmla="*/ 52 w 78"/>
                <a:gd name="T85" fmla="*/ 86 h 90"/>
                <a:gd name="T86" fmla="*/ 56 w 78"/>
                <a:gd name="T87" fmla="*/ 84 h 90"/>
                <a:gd name="T88" fmla="*/ 60 w 78"/>
                <a:gd name="T89" fmla="*/ 82 h 90"/>
                <a:gd name="T90" fmla="*/ 64 w 78"/>
                <a:gd name="T91" fmla="*/ 80 h 90"/>
                <a:gd name="T92" fmla="*/ 68 w 78"/>
                <a:gd name="T93" fmla="*/ 78 h 90"/>
                <a:gd name="T94" fmla="*/ 70 w 78"/>
                <a:gd name="T95" fmla="*/ 76 h 90"/>
                <a:gd name="T96" fmla="*/ 70 w 78"/>
                <a:gd name="T97" fmla="*/ 76 h 90"/>
                <a:gd name="T98" fmla="*/ 78 w 78"/>
                <a:gd name="T99" fmla="*/ 50 h 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8"/>
                <a:gd name="T151" fmla="*/ 0 h 90"/>
                <a:gd name="T152" fmla="*/ 78 w 78"/>
                <a:gd name="T153" fmla="*/ 90 h 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8" h="90">
                  <a:moveTo>
                    <a:pt x="78" y="50"/>
                  </a:moveTo>
                  <a:lnTo>
                    <a:pt x="60" y="32"/>
                  </a:lnTo>
                  <a:lnTo>
                    <a:pt x="60" y="30"/>
                  </a:lnTo>
                  <a:lnTo>
                    <a:pt x="58" y="28"/>
                  </a:lnTo>
                  <a:lnTo>
                    <a:pt x="56" y="26"/>
                  </a:lnTo>
                  <a:lnTo>
                    <a:pt x="52" y="24"/>
                  </a:lnTo>
                  <a:lnTo>
                    <a:pt x="44" y="20"/>
                  </a:lnTo>
                  <a:lnTo>
                    <a:pt x="36" y="18"/>
                  </a:lnTo>
                  <a:lnTo>
                    <a:pt x="32" y="14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8" y="8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4" y="14"/>
                  </a:lnTo>
                  <a:lnTo>
                    <a:pt x="2" y="20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2" y="62"/>
                  </a:lnTo>
                  <a:lnTo>
                    <a:pt x="2" y="66"/>
                  </a:lnTo>
                  <a:lnTo>
                    <a:pt x="2" y="72"/>
                  </a:lnTo>
                  <a:lnTo>
                    <a:pt x="4" y="78"/>
                  </a:lnTo>
                  <a:lnTo>
                    <a:pt x="6" y="82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0"/>
                  </a:lnTo>
                  <a:lnTo>
                    <a:pt x="16" y="90"/>
                  </a:lnTo>
                  <a:lnTo>
                    <a:pt x="2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50" y="88"/>
                  </a:lnTo>
                  <a:lnTo>
                    <a:pt x="52" y="86"/>
                  </a:lnTo>
                  <a:lnTo>
                    <a:pt x="56" y="84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78"/>
                  </a:lnTo>
                  <a:lnTo>
                    <a:pt x="70" y="76"/>
                  </a:lnTo>
                  <a:lnTo>
                    <a:pt x="78" y="5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85" name="Freeform 186"/>
            <p:cNvSpPr>
              <a:spLocks/>
            </p:cNvSpPr>
            <p:nvPr/>
          </p:nvSpPr>
          <p:spPr bwMode="gray">
            <a:xfrm>
              <a:off x="3651" y="1774"/>
              <a:ext cx="1094" cy="746"/>
            </a:xfrm>
            <a:custGeom>
              <a:avLst/>
              <a:gdLst>
                <a:gd name="T0" fmla="*/ 944 w 1094"/>
                <a:gd name="T1" fmla="*/ 658 h 746"/>
                <a:gd name="T2" fmla="*/ 978 w 1094"/>
                <a:gd name="T3" fmla="*/ 698 h 746"/>
                <a:gd name="T4" fmla="*/ 1002 w 1094"/>
                <a:gd name="T5" fmla="*/ 710 h 746"/>
                <a:gd name="T6" fmla="*/ 978 w 1094"/>
                <a:gd name="T7" fmla="*/ 672 h 746"/>
                <a:gd name="T8" fmla="*/ 970 w 1094"/>
                <a:gd name="T9" fmla="*/ 640 h 746"/>
                <a:gd name="T10" fmla="*/ 930 w 1094"/>
                <a:gd name="T11" fmla="*/ 638 h 746"/>
                <a:gd name="T12" fmla="*/ 1022 w 1094"/>
                <a:gd name="T13" fmla="*/ 600 h 746"/>
                <a:gd name="T14" fmla="*/ 1082 w 1094"/>
                <a:gd name="T15" fmla="*/ 568 h 746"/>
                <a:gd name="T16" fmla="*/ 1070 w 1094"/>
                <a:gd name="T17" fmla="*/ 500 h 746"/>
                <a:gd name="T18" fmla="*/ 1024 w 1094"/>
                <a:gd name="T19" fmla="*/ 460 h 746"/>
                <a:gd name="T20" fmla="*/ 974 w 1094"/>
                <a:gd name="T21" fmla="*/ 372 h 746"/>
                <a:gd name="T22" fmla="*/ 916 w 1094"/>
                <a:gd name="T23" fmla="*/ 354 h 746"/>
                <a:gd name="T24" fmla="*/ 878 w 1094"/>
                <a:gd name="T25" fmla="*/ 312 h 746"/>
                <a:gd name="T26" fmla="*/ 806 w 1094"/>
                <a:gd name="T27" fmla="*/ 332 h 746"/>
                <a:gd name="T28" fmla="*/ 816 w 1094"/>
                <a:gd name="T29" fmla="*/ 458 h 746"/>
                <a:gd name="T30" fmla="*/ 790 w 1094"/>
                <a:gd name="T31" fmla="*/ 510 h 746"/>
                <a:gd name="T32" fmla="*/ 792 w 1094"/>
                <a:gd name="T33" fmla="*/ 576 h 746"/>
                <a:gd name="T34" fmla="*/ 758 w 1094"/>
                <a:gd name="T35" fmla="*/ 556 h 746"/>
                <a:gd name="T36" fmla="*/ 736 w 1094"/>
                <a:gd name="T37" fmla="*/ 496 h 746"/>
                <a:gd name="T38" fmla="*/ 640 w 1094"/>
                <a:gd name="T39" fmla="*/ 440 h 746"/>
                <a:gd name="T40" fmla="*/ 592 w 1094"/>
                <a:gd name="T41" fmla="*/ 392 h 746"/>
                <a:gd name="T42" fmla="*/ 644 w 1094"/>
                <a:gd name="T43" fmla="*/ 298 h 746"/>
                <a:gd name="T44" fmla="*/ 682 w 1094"/>
                <a:gd name="T45" fmla="*/ 266 h 746"/>
                <a:gd name="T46" fmla="*/ 672 w 1094"/>
                <a:gd name="T47" fmla="*/ 194 h 746"/>
                <a:gd name="T48" fmla="*/ 738 w 1094"/>
                <a:gd name="T49" fmla="*/ 194 h 746"/>
                <a:gd name="T50" fmla="*/ 774 w 1094"/>
                <a:gd name="T51" fmla="*/ 156 h 746"/>
                <a:gd name="T52" fmla="*/ 768 w 1094"/>
                <a:gd name="T53" fmla="*/ 114 h 746"/>
                <a:gd name="T54" fmla="*/ 744 w 1094"/>
                <a:gd name="T55" fmla="*/ 74 h 746"/>
                <a:gd name="T56" fmla="*/ 714 w 1094"/>
                <a:gd name="T57" fmla="*/ 138 h 746"/>
                <a:gd name="T58" fmla="*/ 686 w 1094"/>
                <a:gd name="T59" fmla="*/ 106 h 746"/>
                <a:gd name="T60" fmla="*/ 658 w 1094"/>
                <a:gd name="T61" fmla="*/ 100 h 746"/>
                <a:gd name="T62" fmla="*/ 644 w 1094"/>
                <a:gd name="T63" fmla="*/ 48 h 746"/>
                <a:gd name="T64" fmla="*/ 610 w 1094"/>
                <a:gd name="T65" fmla="*/ 4 h 746"/>
                <a:gd name="T66" fmla="*/ 598 w 1094"/>
                <a:gd name="T67" fmla="*/ 78 h 746"/>
                <a:gd name="T68" fmla="*/ 630 w 1094"/>
                <a:gd name="T69" fmla="*/ 122 h 746"/>
                <a:gd name="T70" fmla="*/ 584 w 1094"/>
                <a:gd name="T71" fmla="*/ 124 h 746"/>
                <a:gd name="T72" fmla="*/ 544 w 1094"/>
                <a:gd name="T73" fmla="*/ 152 h 746"/>
                <a:gd name="T74" fmla="*/ 502 w 1094"/>
                <a:gd name="T75" fmla="*/ 150 h 746"/>
                <a:gd name="T76" fmla="*/ 464 w 1094"/>
                <a:gd name="T77" fmla="*/ 122 h 746"/>
                <a:gd name="T78" fmla="*/ 424 w 1094"/>
                <a:gd name="T79" fmla="*/ 124 h 746"/>
                <a:gd name="T80" fmla="*/ 420 w 1094"/>
                <a:gd name="T81" fmla="*/ 186 h 746"/>
                <a:gd name="T82" fmla="*/ 380 w 1094"/>
                <a:gd name="T83" fmla="*/ 148 h 746"/>
                <a:gd name="T84" fmla="*/ 342 w 1094"/>
                <a:gd name="T85" fmla="*/ 138 h 746"/>
                <a:gd name="T86" fmla="*/ 328 w 1094"/>
                <a:gd name="T87" fmla="*/ 100 h 746"/>
                <a:gd name="T88" fmla="*/ 282 w 1094"/>
                <a:gd name="T89" fmla="*/ 84 h 746"/>
                <a:gd name="T90" fmla="*/ 220 w 1094"/>
                <a:gd name="T91" fmla="*/ 72 h 746"/>
                <a:gd name="T92" fmla="*/ 182 w 1094"/>
                <a:gd name="T93" fmla="*/ 44 h 746"/>
                <a:gd name="T94" fmla="*/ 166 w 1094"/>
                <a:gd name="T95" fmla="*/ 62 h 746"/>
                <a:gd name="T96" fmla="*/ 124 w 1094"/>
                <a:gd name="T97" fmla="*/ 78 h 746"/>
                <a:gd name="T98" fmla="*/ 22 w 1094"/>
                <a:gd name="T99" fmla="*/ 80 h 746"/>
                <a:gd name="T100" fmla="*/ 80 w 1094"/>
                <a:gd name="T101" fmla="*/ 388 h 746"/>
                <a:gd name="T102" fmla="*/ 152 w 1094"/>
                <a:gd name="T103" fmla="*/ 496 h 746"/>
                <a:gd name="T104" fmla="*/ 172 w 1094"/>
                <a:gd name="T105" fmla="*/ 572 h 746"/>
                <a:gd name="T106" fmla="*/ 638 w 1094"/>
                <a:gd name="T107" fmla="*/ 646 h 746"/>
                <a:gd name="T108" fmla="*/ 720 w 1094"/>
                <a:gd name="T109" fmla="*/ 648 h 746"/>
                <a:gd name="T110" fmla="*/ 756 w 1094"/>
                <a:gd name="T111" fmla="*/ 672 h 746"/>
                <a:gd name="T112" fmla="*/ 784 w 1094"/>
                <a:gd name="T113" fmla="*/ 704 h 746"/>
                <a:gd name="T114" fmla="*/ 752 w 1094"/>
                <a:gd name="T115" fmla="*/ 722 h 746"/>
                <a:gd name="T116" fmla="*/ 750 w 1094"/>
                <a:gd name="T117" fmla="*/ 744 h 746"/>
                <a:gd name="T118" fmla="*/ 798 w 1094"/>
                <a:gd name="T119" fmla="*/ 722 h 746"/>
                <a:gd name="T120" fmla="*/ 840 w 1094"/>
                <a:gd name="T121" fmla="*/ 698 h 74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94"/>
                <a:gd name="T184" fmla="*/ 0 h 746"/>
                <a:gd name="T185" fmla="*/ 1094 w 1094"/>
                <a:gd name="T186" fmla="*/ 746 h 74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94" h="746">
                  <a:moveTo>
                    <a:pt x="850" y="702"/>
                  </a:moveTo>
                  <a:lnTo>
                    <a:pt x="864" y="690"/>
                  </a:lnTo>
                  <a:lnTo>
                    <a:pt x="880" y="682"/>
                  </a:lnTo>
                  <a:lnTo>
                    <a:pt x="894" y="680"/>
                  </a:lnTo>
                  <a:lnTo>
                    <a:pt x="906" y="678"/>
                  </a:lnTo>
                  <a:lnTo>
                    <a:pt x="910" y="678"/>
                  </a:lnTo>
                  <a:lnTo>
                    <a:pt x="916" y="668"/>
                  </a:lnTo>
                  <a:lnTo>
                    <a:pt x="920" y="662"/>
                  </a:lnTo>
                  <a:lnTo>
                    <a:pt x="924" y="658"/>
                  </a:lnTo>
                  <a:lnTo>
                    <a:pt x="928" y="656"/>
                  </a:lnTo>
                  <a:lnTo>
                    <a:pt x="932" y="654"/>
                  </a:lnTo>
                  <a:lnTo>
                    <a:pt x="934" y="654"/>
                  </a:lnTo>
                  <a:lnTo>
                    <a:pt x="936" y="656"/>
                  </a:lnTo>
                  <a:lnTo>
                    <a:pt x="938" y="656"/>
                  </a:lnTo>
                  <a:lnTo>
                    <a:pt x="944" y="658"/>
                  </a:lnTo>
                  <a:lnTo>
                    <a:pt x="946" y="666"/>
                  </a:lnTo>
                  <a:lnTo>
                    <a:pt x="944" y="674"/>
                  </a:lnTo>
                  <a:lnTo>
                    <a:pt x="940" y="682"/>
                  </a:lnTo>
                  <a:lnTo>
                    <a:pt x="938" y="688"/>
                  </a:lnTo>
                  <a:lnTo>
                    <a:pt x="936" y="690"/>
                  </a:lnTo>
                  <a:lnTo>
                    <a:pt x="946" y="698"/>
                  </a:lnTo>
                  <a:lnTo>
                    <a:pt x="956" y="700"/>
                  </a:lnTo>
                  <a:lnTo>
                    <a:pt x="964" y="696"/>
                  </a:lnTo>
                  <a:lnTo>
                    <a:pt x="970" y="692"/>
                  </a:lnTo>
                  <a:lnTo>
                    <a:pt x="972" y="690"/>
                  </a:lnTo>
                  <a:lnTo>
                    <a:pt x="978" y="690"/>
                  </a:lnTo>
                  <a:lnTo>
                    <a:pt x="980" y="690"/>
                  </a:lnTo>
                  <a:lnTo>
                    <a:pt x="982" y="692"/>
                  </a:lnTo>
                  <a:lnTo>
                    <a:pt x="982" y="694"/>
                  </a:lnTo>
                  <a:lnTo>
                    <a:pt x="980" y="696"/>
                  </a:lnTo>
                  <a:lnTo>
                    <a:pt x="978" y="698"/>
                  </a:lnTo>
                  <a:lnTo>
                    <a:pt x="976" y="700"/>
                  </a:lnTo>
                  <a:lnTo>
                    <a:pt x="974" y="702"/>
                  </a:lnTo>
                  <a:lnTo>
                    <a:pt x="972" y="702"/>
                  </a:lnTo>
                  <a:lnTo>
                    <a:pt x="966" y="706"/>
                  </a:lnTo>
                  <a:lnTo>
                    <a:pt x="962" y="708"/>
                  </a:lnTo>
                  <a:lnTo>
                    <a:pt x="960" y="712"/>
                  </a:lnTo>
                  <a:lnTo>
                    <a:pt x="960" y="714"/>
                  </a:lnTo>
                  <a:lnTo>
                    <a:pt x="960" y="718"/>
                  </a:lnTo>
                  <a:lnTo>
                    <a:pt x="960" y="720"/>
                  </a:lnTo>
                  <a:lnTo>
                    <a:pt x="962" y="722"/>
                  </a:lnTo>
                  <a:lnTo>
                    <a:pt x="968" y="722"/>
                  </a:lnTo>
                  <a:lnTo>
                    <a:pt x="980" y="718"/>
                  </a:lnTo>
                  <a:lnTo>
                    <a:pt x="992" y="714"/>
                  </a:lnTo>
                  <a:lnTo>
                    <a:pt x="1002" y="710"/>
                  </a:lnTo>
                  <a:lnTo>
                    <a:pt x="1006" y="708"/>
                  </a:lnTo>
                  <a:lnTo>
                    <a:pt x="1010" y="706"/>
                  </a:lnTo>
                  <a:lnTo>
                    <a:pt x="1012" y="704"/>
                  </a:lnTo>
                  <a:lnTo>
                    <a:pt x="1012" y="702"/>
                  </a:lnTo>
                  <a:lnTo>
                    <a:pt x="1010" y="700"/>
                  </a:lnTo>
                  <a:lnTo>
                    <a:pt x="1008" y="698"/>
                  </a:lnTo>
                  <a:lnTo>
                    <a:pt x="1006" y="696"/>
                  </a:lnTo>
                  <a:lnTo>
                    <a:pt x="1004" y="696"/>
                  </a:lnTo>
                  <a:lnTo>
                    <a:pt x="1000" y="694"/>
                  </a:lnTo>
                  <a:lnTo>
                    <a:pt x="996" y="690"/>
                  </a:lnTo>
                  <a:lnTo>
                    <a:pt x="990" y="686"/>
                  </a:lnTo>
                  <a:lnTo>
                    <a:pt x="986" y="682"/>
                  </a:lnTo>
                  <a:lnTo>
                    <a:pt x="982" y="678"/>
                  </a:lnTo>
                  <a:lnTo>
                    <a:pt x="980" y="674"/>
                  </a:lnTo>
                  <a:lnTo>
                    <a:pt x="978" y="672"/>
                  </a:lnTo>
                  <a:lnTo>
                    <a:pt x="976" y="670"/>
                  </a:lnTo>
                  <a:lnTo>
                    <a:pt x="972" y="666"/>
                  </a:lnTo>
                  <a:lnTo>
                    <a:pt x="970" y="662"/>
                  </a:lnTo>
                  <a:lnTo>
                    <a:pt x="972" y="658"/>
                  </a:lnTo>
                  <a:lnTo>
                    <a:pt x="972" y="656"/>
                  </a:lnTo>
                  <a:lnTo>
                    <a:pt x="974" y="654"/>
                  </a:lnTo>
                  <a:lnTo>
                    <a:pt x="974" y="652"/>
                  </a:lnTo>
                  <a:lnTo>
                    <a:pt x="974" y="648"/>
                  </a:lnTo>
                  <a:lnTo>
                    <a:pt x="972" y="646"/>
                  </a:lnTo>
                  <a:lnTo>
                    <a:pt x="970" y="646"/>
                  </a:lnTo>
                  <a:lnTo>
                    <a:pt x="968" y="644"/>
                  </a:lnTo>
                  <a:lnTo>
                    <a:pt x="966" y="646"/>
                  </a:lnTo>
                  <a:lnTo>
                    <a:pt x="964" y="646"/>
                  </a:lnTo>
                  <a:lnTo>
                    <a:pt x="964" y="640"/>
                  </a:lnTo>
                  <a:lnTo>
                    <a:pt x="970" y="640"/>
                  </a:lnTo>
                  <a:lnTo>
                    <a:pt x="974" y="638"/>
                  </a:lnTo>
                  <a:lnTo>
                    <a:pt x="978" y="636"/>
                  </a:lnTo>
                  <a:lnTo>
                    <a:pt x="980" y="632"/>
                  </a:lnTo>
                  <a:lnTo>
                    <a:pt x="982" y="630"/>
                  </a:lnTo>
                  <a:lnTo>
                    <a:pt x="982" y="628"/>
                  </a:lnTo>
                  <a:lnTo>
                    <a:pt x="980" y="624"/>
                  </a:lnTo>
                  <a:lnTo>
                    <a:pt x="978" y="622"/>
                  </a:lnTo>
                  <a:lnTo>
                    <a:pt x="976" y="620"/>
                  </a:lnTo>
                  <a:lnTo>
                    <a:pt x="972" y="620"/>
                  </a:lnTo>
                  <a:lnTo>
                    <a:pt x="968" y="620"/>
                  </a:lnTo>
                  <a:lnTo>
                    <a:pt x="966" y="622"/>
                  </a:lnTo>
                  <a:lnTo>
                    <a:pt x="964" y="622"/>
                  </a:lnTo>
                  <a:lnTo>
                    <a:pt x="948" y="628"/>
                  </a:lnTo>
                  <a:lnTo>
                    <a:pt x="936" y="634"/>
                  </a:lnTo>
                  <a:lnTo>
                    <a:pt x="930" y="638"/>
                  </a:lnTo>
                  <a:lnTo>
                    <a:pt x="928" y="640"/>
                  </a:lnTo>
                  <a:lnTo>
                    <a:pt x="918" y="650"/>
                  </a:lnTo>
                  <a:lnTo>
                    <a:pt x="908" y="660"/>
                  </a:lnTo>
                  <a:lnTo>
                    <a:pt x="898" y="666"/>
                  </a:lnTo>
                  <a:lnTo>
                    <a:pt x="892" y="668"/>
                  </a:lnTo>
                  <a:lnTo>
                    <a:pt x="902" y="656"/>
                  </a:lnTo>
                  <a:lnTo>
                    <a:pt x="912" y="644"/>
                  </a:lnTo>
                  <a:lnTo>
                    <a:pt x="922" y="632"/>
                  </a:lnTo>
                  <a:lnTo>
                    <a:pt x="928" y="622"/>
                  </a:lnTo>
                  <a:lnTo>
                    <a:pt x="930" y="620"/>
                  </a:lnTo>
                  <a:lnTo>
                    <a:pt x="952" y="606"/>
                  </a:lnTo>
                  <a:lnTo>
                    <a:pt x="968" y="598"/>
                  </a:lnTo>
                  <a:lnTo>
                    <a:pt x="974" y="598"/>
                  </a:lnTo>
                  <a:lnTo>
                    <a:pt x="990" y="600"/>
                  </a:lnTo>
                  <a:lnTo>
                    <a:pt x="1006" y="600"/>
                  </a:lnTo>
                  <a:lnTo>
                    <a:pt x="1022" y="600"/>
                  </a:lnTo>
                  <a:lnTo>
                    <a:pt x="1034" y="598"/>
                  </a:lnTo>
                  <a:lnTo>
                    <a:pt x="1038" y="598"/>
                  </a:lnTo>
                  <a:lnTo>
                    <a:pt x="1046" y="596"/>
                  </a:lnTo>
                  <a:lnTo>
                    <a:pt x="1052" y="594"/>
                  </a:lnTo>
                  <a:lnTo>
                    <a:pt x="1056" y="590"/>
                  </a:lnTo>
                  <a:lnTo>
                    <a:pt x="1058" y="588"/>
                  </a:lnTo>
                  <a:lnTo>
                    <a:pt x="1060" y="584"/>
                  </a:lnTo>
                  <a:lnTo>
                    <a:pt x="1060" y="582"/>
                  </a:lnTo>
                  <a:lnTo>
                    <a:pt x="1060" y="580"/>
                  </a:lnTo>
                  <a:lnTo>
                    <a:pt x="1064" y="574"/>
                  </a:lnTo>
                  <a:lnTo>
                    <a:pt x="1068" y="570"/>
                  </a:lnTo>
                  <a:lnTo>
                    <a:pt x="1072" y="568"/>
                  </a:lnTo>
                  <a:lnTo>
                    <a:pt x="1076" y="566"/>
                  </a:lnTo>
                  <a:lnTo>
                    <a:pt x="1080" y="566"/>
                  </a:lnTo>
                  <a:lnTo>
                    <a:pt x="1082" y="568"/>
                  </a:lnTo>
                  <a:lnTo>
                    <a:pt x="1090" y="562"/>
                  </a:lnTo>
                  <a:lnTo>
                    <a:pt x="1094" y="552"/>
                  </a:lnTo>
                  <a:lnTo>
                    <a:pt x="1094" y="540"/>
                  </a:lnTo>
                  <a:lnTo>
                    <a:pt x="1092" y="530"/>
                  </a:lnTo>
                  <a:lnTo>
                    <a:pt x="1088" y="524"/>
                  </a:lnTo>
                  <a:lnTo>
                    <a:pt x="1084" y="520"/>
                  </a:lnTo>
                  <a:lnTo>
                    <a:pt x="1082" y="518"/>
                  </a:lnTo>
                  <a:lnTo>
                    <a:pt x="1078" y="518"/>
                  </a:lnTo>
                  <a:lnTo>
                    <a:pt x="1076" y="510"/>
                  </a:lnTo>
                  <a:lnTo>
                    <a:pt x="1074" y="504"/>
                  </a:lnTo>
                  <a:lnTo>
                    <a:pt x="1072" y="502"/>
                  </a:lnTo>
                  <a:lnTo>
                    <a:pt x="1072" y="500"/>
                  </a:lnTo>
                  <a:lnTo>
                    <a:pt x="1070" y="500"/>
                  </a:lnTo>
                  <a:lnTo>
                    <a:pt x="1052" y="500"/>
                  </a:lnTo>
                  <a:lnTo>
                    <a:pt x="1048" y="502"/>
                  </a:lnTo>
                  <a:lnTo>
                    <a:pt x="1046" y="504"/>
                  </a:lnTo>
                  <a:lnTo>
                    <a:pt x="1044" y="502"/>
                  </a:lnTo>
                  <a:lnTo>
                    <a:pt x="1042" y="502"/>
                  </a:lnTo>
                  <a:lnTo>
                    <a:pt x="1040" y="500"/>
                  </a:lnTo>
                  <a:lnTo>
                    <a:pt x="1034" y="484"/>
                  </a:lnTo>
                  <a:lnTo>
                    <a:pt x="1030" y="468"/>
                  </a:lnTo>
                  <a:lnTo>
                    <a:pt x="1026" y="456"/>
                  </a:lnTo>
                  <a:lnTo>
                    <a:pt x="1024" y="452"/>
                  </a:lnTo>
                  <a:lnTo>
                    <a:pt x="1024" y="454"/>
                  </a:lnTo>
                  <a:lnTo>
                    <a:pt x="1024" y="458"/>
                  </a:lnTo>
                  <a:lnTo>
                    <a:pt x="1024" y="460"/>
                  </a:lnTo>
                  <a:lnTo>
                    <a:pt x="1024" y="456"/>
                  </a:lnTo>
                  <a:lnTo>
                    <a:pt x="1022" y="448"/>
                  </a:lnTo>
                  <a:lnTo>
                    <a:pt x="1016" y="436"/>
                  </a:lnTo>
                  <a:lnTo>
                    <a:pt x="1010" y="422"/>
                  </a:lnTo>
                  <a:lnTo>
                    <a:pt x="1002" y="408"/>
                  </a:lnTo>
                  <a:lnTo>
                    <a:pt x="996" y="398"/>
                  </a:lnTo>
                  <a:lnTo>
                    <a:pt x="994" y="394"/>
                  </a:lnTo>
                  <a:lnTo>
                    <a:pt x="992" y="384"/>
                  </a:lnTo>
                  <a:lnTo>
                    <a:pt x="988" y="378"/>
                  </a:lnTo>
                  <a:lnTo>
                    <a:pt x="986" y="374"/>
                  </a:lnTo>
                  <a:lnTo>
                    <a:pt x="982" y="372"/>
                  </a:lnTo>
                  <a:lnTo>
                    <a:pt x="980" y="370"/>
                  </a:lnTo>
                  <a:lnTo>
                    <a:pt x="976" y="370"/>
                  </a:lnTo>
                  <a:lnTo>
                    <a:pt x="974" y="370"/>
                  </a:lnTo>
                  <a:lnTo>
                    <a:pt x="974" y="372"/>
                  </a:lnTo>
                  <a:lnTo>
                    <a:pt x="972" y="372"/>
                  </a:lnTo>
                  <a:lnTo>
                    <a:pt x="974" y="386"/>
                  </a:lnTo>
                  <a:lnTo>
                    <a:pt x="970" y="394"/>
                  </a:lnTo>
                  <a:lnTo>
                    <a:pt x="964" y="400"/>
                  </a:lnTo>
                  <a:lnTo>
                    <a:pt x="958" y="404"/>
                  </a:lnTo>
                  <a:lnTo>
                    <a:pt x="954" y="404"/>
                  </a:lnTo>
                  <a:lnTo>
                    <a:pt x="942" y="408"/>
                  </a:lnTo>
                  <a:lnTo>
                    <a:pt x="932" y="408"/>
                  </a:lnTo>
                  <a:lnTo>
                    <a:pt x="926" y="404"/>
                  </a:lnTo>
                  <a:lnTo>
                    <a:pt x="924" y="400"/>
                  </a:lnTo>
                  <a:lnTo>
                    <a:pt x="922" y="398"/>
                  </a:lnTo>
                  <a:lnTo>
                    <a:pt x="918" y="388"/>
                  </a:lnTo>
                  <a:lnTo>
                    <a:pt x="918" y="378"/>
                  </a:lnTo>
                  <a:lnTo>
                    <a:pt x="920" y="370"/>
                  </a:lnTo>
                  <a:lnTo>
                    <a:pt x="922" y="366"/>
                  </a:lnTo>
                  <a:lnTo>
                    <a:pt x="916" y="354"/>
                  </a:lnTo>
                  <a:lnTo>
                    <a:pt x="918" y="350"/>
                  </a:lnTo>
                  <a:lnTo>
                    <a:pt x="918" y="348"/>
                  </a:lnTo>
                  <a:lnTo>
                    <a:pt x="918" y="344"/>
                  </a:lnTo>
                  <a:lnTo>
                    <a:pt x="916" y="342"/>
                  </a:lnTo>
                  <a:lnTo>
                    <a:pt x="912" y="340"/>
                  </a:lnTo>
                  <a:lnTo>
                    <a:pt x="908" y="338"/>
                  </a:lnTo>
                  <a:lnTo>
                    <a:pt x="904" y="334"/>
                  </a:lnTo>
                  <a:lnTo>
                    <a:pt x="900" y="332"/>
                  </a:lnTo>
                  <a:lnTo>
                    <a:pt x="898" y="328"/>
                  </a:lnTo>
                  <a:lnTo>
                    <a:pt x="896" y="326"/>
                  </a:lnTo>
                  <a:lnTo>
                    <a:pt x="894" y="326"/>
                  </a:lnTo>
                  <a:lnTo>
                    <a:pt x="890" y="320"/>
                  </a:lnTo>
                  <a:lnTo>
                    <a:pt x="886" y="316"/>
                  </a:lnTo>
                  <a:lnTo>
                    <a:pt x="882" y="314"/>
                  </a:lnTo>
                  <a:lnTo>
                    <a:pt x="878" y="312"/>
                  </a:lnTo>
                  <a:lnTo>
                    <a:pt x="874" y="312"/>
                  </a:lnTo>
                  <a:lnTo>
                    <a:pt x="870" y="312"/>
                  </a:lnTo>
                  <a:lnTo>
                    <a:pt x="830" y="310"/>
                  </a:lnTo>
                  <a:lnTo>
                    <a:pt x="826" y="308"/>
                  </a:lnTo>
                  <a:lnTo>
                    <a:pt x="820" y="308"/>
                  </a:lnTo>
                  <a:lnTo>
                    <a:pt x="818" y="308"/>
                  </a:lnTo>
                  <a:lnTo>
                    <a:pt x="814" y="312"/>
                  </a:lnTo>
                  <a:lnTo>
                    <a:pt x="812" y="314"/>
                  </a:lnTo>
                  <a:lnTo>
                    <a:pt x="810" y="318"/>
                  </a:lnTo>
                  <a:lnTo>
                    <a:pt x="810" y="320"/>
                  </a:lnTo>
                  <a:lnTo>
                    <a:pt x="810" y="324"/>
                  </a:lnTo>
                  <a:lnTo>
                    <a:pt x="808" y="326"/>
                  </a:lnTo>
                  <a:lnTo>
                    <a:pt x="806" y="328"/>
                  </a:lnTo>
                  <a:lnTo>
                    <a:pt x="806" y="332"/>
                  </a:lnTo>
                  <a:lnTo>
                    <a:pt x="806" y="336"/>
                  </a:lnTo>
                  <a:lnTo>
                    <a:pt x="806" y="340"/>
                  </a:lnTo>
                  <a:lnTo>
                    <a:pt x="806" y="342"/>
                  </a:lnTo>
                  <a:lnTo>
                    <a:pt x="806" y="344"/>
                  </a:lnTo>
                  <a:lnTo>
                    <a:pt x="810" y="348"/>
                  </a:lnTo>
                  <a:lnTo>
                    <a:pt x="812" y="354"/>
                  </a:lnTo>
                  <a:lnTo>
                    <a:pt x="814" y="358"/>
                  </a:lnTo>
                  <a:lnTo>
                    <a:pt x="814" y="362"/>
                  </a:lnTo>
                  <a:lnTo>
                    <a:pt x="814" y="366"/>
                  </a:lnTo>
                  <a:lnTo>
                    <a:pt x="808" y="388"/>
                  </a:lnTo>
                  <a:lnTo>
                    <a:pt x="804" y="402"/>
                  </a:lnTo>
                  <a:lnTo>
                    <a:pt x="802" y="408"/>
                  </a:lnTo>
                  <a:lnTo>
                    <a:pt x="806" y="416"/>
                  </a:lnTo>
                  <a:lnTo>
                    <a:pt x="810" y="430"/>
                  </a:lnTo>
                  <a:lnTo>
                    <a:pt x="814" y="446"/>
                  </a:lnTo>
                  <a:lnTo>
                    <a:pt x="816" y="458"/>
                  </a:lnTo>
                  <a:lnTo>
                    <a:pt x="818" y="462"/>
                  </a:lnTo>
                  <a:lnTo>
                    <a:pt x="818" y="470"/>
                  </a:lnTo>
                  <a:lnTo>
                    <a:pt x="816" y="474"/>
                  </a:lnTo>
                  <a:lnTo>
                    <a:pt x="814" y="478"/>
                  </a:lnTo>
                  <a:lnTo>
                    <a:pt x="812" y="482"/>
                  </a:lnTo>
                  <a:lnTo>
                    <a:pt x="810" y="482"/>
                  </a:lnTo>
                  <a:lnTo>
                    <a:pt x="808" y="484"/>
                  </a:lnTo>
                  <a:lnTo>
                    <a:pt x="806" y="484"/>
                  </a:lnTo>
                  <a:lnTo>
                    <a:pt x="804" y="490"/>
                  </a:lnTo>
                  <a:lnTo>
                    <a:pt x="800" y="496"/>
                  </a:lnTo>
                  <a:lnTo>
                    <a:pt x="796" y="500"/>
                  </a:lnTo>
                  <a:lnTo>
                    <a:pt x="792" y="502"/>
                  </a:lnTo>
                  <a:lnTo>
                    <a:pt x="788" y="504"/>
                  </a:lnTo>
                  <a:lnTo>
                    <a:pt x="790" y="506"/>
                  </a:lnTo>
                  <a:lnTo>
                    <a:pt x="790" y="510"/>
                  </a:lnTo>
                  <a:lnTo>
                    <a:pt x="790" y="514"/>
                  </a:lnTo>
                  <a:lnTo>
                    <a:pt x="790" y="520"/>
                  </a:lnTo>
                  <a:lnTo>
                    <a:pt x="790" y="524"/>
                  </a:lnTo>
                  <a:lnTo>
                    <a:pt x="790" y="530"/>
                  </a:lnTo>
                  <a:lnTo>
                    <a:pt x="790" y="532"/>
                  </a:lnTo>
                  <a:lnTo>
                    <a:pt x="790" y="534"/>
                  </a:lnTo>
                  <a:lnTo>
                    <a:pt x="790" y="540"/>
                  </a:lnTo>
                  <a:lnTo>
                    <a:pt x="792" y="544"/>
                  </a:lnTo>
                  <a:lnTo>
                    <a:pt x="794" y="548"/>
                  </a:lnTo>
                  <a:lnTo>
                    <a:pt x="798" y="552"/>
                  </a:lnTo>
                  <a:lnTo>
                    <a:pt x="800" y="554"/>
                  </a:lnTo>
                  <a:lnTo>
                    <a:pt x="800" y="562"/>
                  </a:lnTo>
                  <a:lnTo>
                    <a:pt x="798" y="568"/>
                  </a:lnTo>
                  <a:lnTo>
                    <a:pt x="794" y="572"/>
                  </a:lnTo>
                  <a:lnTo>
                    <a:pt x="792" y="576"/>
                  </a:lnTo>
                  <a:lnTo>
                    <a:pt x="790" y="578"/>
                  </a:lnTo>
                  <a:lnTo>
                    <a:pt x="786" y="582"/>
                  </a:lnTo>
                  <a:lnTo>
                    <a:pt x="782" y="584"/>
                  </a:lnTo>
                  <a:lnTo>
                    <a:pt x="778" y="584"/>
                  </a:lnTo>
                  <a:lnTo>
                    <a:pt x="776" y="582"/>
                  </a:lnTo>
                  <a:lnTo>
                    <a:pt x="774" y="580"/>
                  </a:lnTo>
                  <a:lnTo>
                    <a:pt x="772" y="578"/>
                  </a:lnTo>
                  <a:lnTo>
                    <a:pt x="770" y="576"/>
                  </a:lnTo>
                  <a:lnTo>
                    <a:pt x="770" y="574"/>
                  </a:lnTo>
                  <a:lnTo>
                    <a:pt x="768" y="570"/>
                  </a:lnTo>
                  <a:lnTo>
                    <a:pt x="766" y="566"/>
                  </a:lnTo>
                  <a:lnTo>
                    <a:pt x="764" y="562"/>
                  </a:lnTo>
                  <a:lnTo>
                    <a:pt x="764" y="560"/>
                  </a:lnTo>
                  <a:lnTo>
                    <a:pt x="762" y="558"/>
                  </a:lnTo>
                  <a:lnTo>
                    <a:pt x="758" y="556"/>
                  </a:lnTo>
                  <a:lnTo>
                    <a:pt x="754" y="554"/>
                  </a:lnTo>
                  <a:lnTo>
                    <a:pt x="752" y="550"/>
                  </a:lnTo>
                  <a:lnTo>
                    <a:pt x="752" y="548"/>
                  </a:lnTo>
                  <a:lnTo>
                    <a:pt x="752" y="546"/>
                  </a:lnTo>
                  <a:lnTo>
                    <a:pt x="752" y="544"/>
                  </a:lnTo>
                  <a:lnTo>
                    <a:pt x="752" y="542"/>
                  </a:lnTo>
                  <a:lnTo>
                    <a:pt x="750" y="540"/>
                  </a:lnTo>
                  <a:lnTo>
                    <a:pt x="748" y="534"/>
                  </a:lnTo>
                  <a:lnTo>
                    <a:pt x="746" y="530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4" y="520"/>
                  </a:lnTo>
                  <a:lnTo>
                    <a:pt x="744" y="510"/>
                  </a:lnTo>
                  <a:lnTo>
                    <a:pt x="742" y="504"/>
                  </a:lnTo>
                  <a:lnTo>
                    <a:pt x="738" y="500"/>
                  </a:lnTo>
                  <a:lnTo>
                    <a:pt x="736" y="496"/>
                  </a:lnTo>
                  <a:lnTo>
                    <a:pt x="732" y="494"/>
                  </a:lnTo>
                  <a:lnTo>
                    <a:pt x="730" y="492"/>
                  </a:lnTo>
                  <a:lnTo>
                    <a:pt x="728" y="492"/>
                  </a:lnTo>
                  <a:lnTo>
                    <a:pt x="726" y="492"/>
                  </a:lnTo>
                  <a:lnTo>
                    <a:pt x="714" y="490"/>
                  </a:lnTo>
                  <a:lnTo>
                    <a:pt x="702" y="490"/>
                  </a:lnTo>
                  <a:lnTo>
                    <a:pt x="690" y="492"/>
                  </a:lnTo>
                  <a:lnTo>
                    <a:pt x="686" y="492"/>
                  </a:lnTo>
                  <a:lnTo>
                    <a:pt x="670" y="488"/>
                  </a:lnTo>
                  <a:lnTo>
                    <a:pt x="660" y="478"/>
                  </a:lnTo>
                  <a:lnTo>
                    <a:pt x="652" y="468"/>
                  </a:lnTo>
                  <a:lnTo>
                    <a:pt x="650" y="458"/>
                  </a:lnTo>
                  <a:lnTo>
                    <a:pt x="650" y="456"/>
                  </a:lnTo>
                  <a:lnTo>
                    <a:pt x="644" y="446"/>
                  </a:lnTo>
                  <a:lnTo>
                    <a:pt x="640" y="440"/>
                  </a:lnTo>
                  <a:lnTo>
                    <a:pt x="636" y="434"/>
                  </a:lnTo>
                  <a:lnTo>
                    <a:pt x="630" y="430"/>
                  </a:lnTo>
                  <a:lnTo>
                    <a:pt x="628" y="428"/>
                  </a:lnTo>
                  <a:lnTo>
                    <a:pt x="624" y="428"/>
                  </a:lnTo>
                  <a:lnTo>
                    <a:pt x="622" y="420"/>
                  </a:lnTo>
                  <a:lnTo>
                    <a:pt x="620" y="416"/>
                  </a:lnTo>
                  <a:lnTo>
                    <a:pt x="618" y="412"/>
                  </a:lnTo>
                  <a:lnTo>
                    <a:pt x="616" y="410"/>
                  </a:lnTo>
                  <a:lnTo>
                    <a:pt x="608" y="412"/>
                  </a:lnTo>
                  <a:lnTo>
                    <a:pt x="602" y="410"/>
                  </a:lnTo>
                  <a:lnTo>
                    <a:pt x="598" y="408"/>
                  </a:lnTo>
                  <a:lnTo>
                    <a:pt x="594" y="402"/>
                  </a:lnTo>
                  <a:lnTo>
                    <a:pt x="592" y="398"/>
                  </a:lnTo>
                  <a:lnTo>
                    <a:pt x="592" y="392"/>
                  </a:lnTo>
                  <a:lnTo>
                    <a:pt x="590" y="388"/>
                  </a:lnTo>
                  <a:lnTo>
                    <a:pt x="590" y="386"/>
                  </a:lnTo>
                  <a:lnTo>
                    <a:pt x="590" y="384"/>
                  </a:lnTo>
                  <a:lnTo>
                    <a:pt x="592" y="372"/>
                  </a:lnTo>
                  <a:lnTo>
                    <a:pt x="598" y="358"/>
                  </a:lnTo>
                  <a:lnTo>
                    <a:pt x="608" y="342"/>
                  </a:lnTo>
                  <a:lnTo>
                    <a:pt x="618" y="330"/>
                  </a:lnTo>
                  <a:lnTo>
                    <a:pt x="624" y="320"/>
                  </a:lnTo>
                  <a:lnTo>
                    <a:pt x="628" y="318"/>
                  </a:lnTo>
                  <a:lnTo>
                    <a:pt x="634" y="316"/>
                  </a:lnTo>
                  <a:lnTo>
                    <a:pt x="638" y="312"/>
                  </a:lnTo>
                  <a:lnTo>
                    <a:pt x="642" y="308"/>
                  </a:lnTo>
                  <a:lnTo>
                    <a:pt x="644" y="306"/>
                  </a:lnTo>
                  <a:lnTo>
                    <a:pt x="644" y="304"/>
                  </a:lnTo>
                  <a:lnTo>
                    <a:pt x="646" y="302"/>
                  </a:lnTo>
                  <a:lnTo>
                    <a:pt x="644" y="298"/>
                  </a:lnTo>
                  <a:lnTo>
                    <a:pt x="644" y="296"/>
                  </a:lnTo>
                  <a:lnTo>
                    <a:pt x="646" y="294"/>
                  </a:lnTo>
                  <a:lnTo>
                    <a:pt x="646" y="292"/>
                  </a:lnTo>
                  <a:lnTo>
                    <a:pt x="648" y="292"/>
                  </a:lnTo>
                  <a:lnTo>
                    <a:pt x="650" y="292"/>
                  </a:lnTo>
                  <a:lnTo>
                    <a:pt x="652" y="290"/>
                  </a:lnTo>
                  <a:lnTo>
                    <a:pt x="656" y="292"/>
                  </a:lnTo>
                  <a:lnTo>
                    <a:pt x="662" y="292"/>
                  </a:lnTo>
                  <a:lnTo>
                    <a:pt x="666" y="294"/>
                  </a:lnTo>
                  <a:lnTo>
                    <a:pt x="670" y="296"/>
                  </a:lnTo>
                  <a:lnTo>
                    <a:pt x="672" y="296"/>
                  </a:lnTo>
                  <a:lnTo>
                    <a:pt x="674" y="298"/>
                  </a:lnTo>
                  <a:lnTo>
                    <a:pt x="678" y="292"/>
                  </a:lnTo>
                  <a:lnTo>
                    <a:pt x="682" y="282"/>
                  </a:lnTo>
                  <a:lnTo>
                    <a:pt x="682" y="270"/>
                  </a:lnTo>
                  <a:lnTo>
                    <a:pt x="682" y="266"/>
                  </a:lnTo>
                  <a:lnTo>
                    <a:pt x="684" y="250"/>
                  </a:lnTo>
                  <a:lnTo>
                    <a:pt x="690" y="238"/>
                  </a:lnTo>
                  <a:lnTo>
                    <a:pt x="698" y="230"/>
                  </a:lnTo>
                  <a:lnTo>
                    <a:pt x="700" y="226"/>
                  </a:lnTo>
                  <a:lnTo>
                    <a:pt x="702" y="220"/>
                  </a:lnTo>
                  <a:lnTo>
                    <a:pt x="704" y="218"/>
                  </a:lnTo>
                  <a:lnTo>
                    <a:pt x="704" y="216"/>
                  </a:lnTo>
                  <a:lnTo>
                    <a:pt x="702" y="214"/>
                  </a:lnTo>
                  <a:lnTo>
                    <a:pt x="700" y="214"/>
                  </a:lnTo>
                  <a:lnTo>
                    <a:pt x="698" y="216"/>
                  </a:lnTo>
                  <a:lnTo>
                    <a:pt x="668" y="200"/>
                  </a:lnTo>
                  <a:lnTo>
                    <a:pt x="668" y="196"/>
                  </a:lnTo>
                  <a:lnTo>
                    <a:pt x="670" y="196"/>
                  </a:lnTo>
                  <a:lnTo>
                    <a:pt x="672" y="194"/>
                  </a:lnTo>
                  <a:lnTo>
                    <a:pt x="676" y="194"/>
                  </a:lnTo>
                  <a:lnTo>
                    <a:pt x="680" y="194"/>
                  </a:lnTo>
                  <a:lnTo>
                    <a:pt x="684" y="196"/>
                  </a:lnTo>
                  <a:lnTo>
                    <a:pt x="688" y="196"/>
                  </a:lnTo>
                  <a:lnTo>
                    <a:pt x="692" y="196"/>
                  </a:lnTo>
                  <a:lnTo>
                    <a:pt x="694" y="198"/>
                  </a:lnTo>
                  <a:lnTo>
                    <a:pt x="696" y="198"/>
                  </a:lnTo>
                  <a:lnTo>
                    <a:pt x="700" y="196"/>
                  </a:lnTo>
                  <a:lnTo>
                    <a:pt x="704" y="196"/>
                  </a:lnTo>
                  <a:lnTo>
                    <a:pt x="710" y="198"/>
                  </a:lnTo>
                  <a:lnTo>
                    <a:pt x="716" y="198"/>
                  </a:lnTo>
                  <a:lnTo>
                    <a:pt x="720" y="200"/>
                  </a:lnTo>
                  <a:lnTo>
                    <a:pt x="724" y="200"/>
                  </a:lnTo>
                  <a:lnTo>
                    <a:pt x="726" y="202"/>
                  </a:lnTo>
                  <a:lnTo>
                    <a:pt x="732" y="190"/>
                  </a:lnTo>
                  <a:lnTo>
                    <a:pt x="738" y="194"/>
                  </a:lnTo>
                  <a:lnTo>
                    <a:pt x="744" y="194"/>
                  </a:lnTo>
                  <a:lnTo>
                    <a:pt x="748" y="194"/>
                  </a:lnTo>
                  <a:lnTo>
                    <a:pt x="752" y="192"/>
                  </a:lnTo>
                  <a:lnTo>
                    <a:pt x="754" y="190"/>
                  </a:lnTo>
                  <a:lnTo>
                    <a:pt x="756" y="190"/>
                  </a:lnTo>
                  <a:lnTo>
                    <a:pt x="758" y="186"/>
                  </a:lnTo>
                  <a:lnTo>
                    <a:pt x="760" y="182"/>
                  </a:lnTo>
                  <a:lnTo>
                    <a:pt x="762" y="178"/>
                  </a:lnTo>
                  <a:lnTo>
                    <a:pt x="764" y="174"/>
                  </a:lnTo>
                  <a:lnTo>
                    <a:pt x="766" y="170"/>
                  </a:lnTo>
                  <a:lnTo>
                    <a:pt x="770" y="168"/>
                  </a:lnTo>
                  <a:lnTo>
                    <a:pt x="772" y="166"/>
                  </a:lnTo>
                  <a:lnTo>
                    <a:pt x="772" y="162"/>
                  </a:lnTo>
                  <a:lnTo>
                    <a:pt x="774" y="156"/>
                  </a:lnTo>
                  <a:lnTo>
                    <a:pt x="774" y="152"/>
                  </a:lnTo>
                  <a:lnTo>
                    <a:pt x="772" y="146"/>
                  </a:lnTo>
                  <a:lnTo>
                    <a:pt x="770" y="140"/>
                  </a:lnTo>
                  <a:lnTo>
                    <a:pt x="768" y="138"/>
                  </a:lnTo>
                  <a:lnTo>
                    <a:pt x="764" y="136"/>
                  </a:lnTo>
                  <a:lnTo>
                    <a:pt x="762" y="134"/>
                  </a:lnTo>
                  <a:lnTo>
                    <a:pt x="758" y="132"/>
                  </a:lnTo>
                  <a:lnTo>
                    <a:pt x="756" y="128"/>
                  </a:lnTo>
                  <a:lnTo>
                    <a:pt x="756" y="124"/>
                  </a:lnTo>
                  <a:lnTo>
                    <a:pt x="756" y="120"/>
                  </a:lnTo>
                  <a:lnTo>
                    <a:pt x="758" y="118"/>
                  </a:lnTo>
                  <a:lnTo>
                    <a:pt x="764" y="114"/>
                  </a:lnTo>
                  <a:lnTo>
                    <a:pt x="766" y="114"/>
                  </a:lnTo>
                  <a:lnTo>
                    <a:pt x="768" y="114"/>
                  </a:lnTo>
                  <a:lnTo>
                    <a:pt x="770" y="114"/>
                  </a:lnTo>
                  <a:lnTo>
                    <a:pt x="772" y="112"/>
                  </a:lnTo>
                  <a:lnTo>
                    <a:pt x="774" y="110"/>
                  </a:lnTo>
                  <a:lnTo>
                    <a:pt x="774" y="106"/>
                  </a:lnTo>
                  <a:lnTo>
                    <a:pt x="774" y="102"/>
                  </a:lnTo>
                  <a:lnTo>
                    <a:pt x="772" y="100"/>
                  </a:lnTo>
                  <a:lnTo>
                    <a:pt x="770" y="98"/>
                  </a:lnTo>
                  <a:lnTo>
                    <a:pt x="766" y="96"/>
                  </a:lnTo>
                  <a:lnTo>
                    <a:pt x="764" y="94"/>
                  </a:lnTo>
                  <a:lnTo>
                    <a:pt x="762" y="94"/>
                  </a:lnTo>
                  <a:lnTo>
                    <a:pt x="760" y="96"/>
                  </a:lnTo>
                  <a:lnTo>
                    <a:pt x="758" y="72"/>
                  </a:lnTo>
                  <a:lnTo>
                    <a:pt x="754" y="74"/>
                  </a:lnTo>
                  <a:lnTo>
                    <a:pt x="750" y="74"/>
                  </a:lnTo>
                  <a:lnTo>
                    <a:pt x="744" y="74"/>
                  </a:lnTo>
                  <a:lnTo>
                    <a:pt x="740" y="72"/>
                  </a:lnTo>
                  <a:lnTo>
                    <a:pt x="736" y="70"/>
                  </a:lnTo>
                  <a:lnTo>
                    <a:pt x="732" y="70"/>
                  </a:lnTo>
                  <a:lnTo>
                    <a:pt x="730" y="70"/>
                  </a:lnTo>
                  <a:lnTo>
                    <a:pt x="734" y="100"/>
                  </a:lnTo>
                  <a:lnTo>
                    <a:pt x="732" y="102"/>
                  </a:lnTo>
                  <a:lnTo>
                    <a:pt x="728" y="106"/>
                  </a:lnTo>
                  <a:lnTo>
                    <a:pt x="726" y="112"/>
                  </a:lnTo>
                  <a:lnTo>
                    <a:pt x="722" y="120"/>
                  </a:lnTo>
                  <a:lnTo>
                    <a:pt x="718" y="132"/>
                  </a:lnTo>
                  <a:lnTo>
                    <a:pt x="718" y="134"/>
                  </a:lnTo>
                  <a:lnTo>
                    <a:pt x="716" y="136"/>
                  </a:lnTo>
                  <a:lnTo>
                    <a:pt x="714" y="138"/>
                  </a:lnTo>
                  <a:lnTo>
                    <a:pt x="710" y="140"/>
                  </a:lnTo>
                  <a:lnTo>
                    <a:pt x="708" y="138"/>
                  </a:lnTo>
                  <a:lnTo>
                    <a:pt x="704" y="136"/>
                  </a:lnTo>
                  <a:lnTo>
                    <a:pt x="700" y="132"/>
                  </a:lnTo>
                  <a:lnTo>
                    <a:pt x="696" y="98"/>
                  </a:lnTo>
                  <a:lnTo>
                    <a:pt x="694" y="96"/>
                  </a:lnTo>
                  <a:lnTo>
                    <a:pt x="694" y="94"/>
                  </a:lnTo>
                  <a:lnTo>
                    <a:pt x="692" y="92"/>
                  </a:lnTo>
                  <a:lnTo>
                    <a:pt x="692" y="94"/>
                  </a:lnTo>
                  <a:lnTo>
                    <a:pt x="690" y="96"/>
                  </a:lnTo>
                  <a:lnTo>
                    <a:pt x="688" y="102"/>
                  </a:lnTo>
                  <a:lnTo>
                    <a:pt x="686" y="104"/>
                  </a:lnTo>
                  <a:lnTo>
                    <a:pt x="686" y="106"/>
                  </a:lnTo>
                  <a:lnTo>
                    <a:pt x="682" y="110"/>
                  </a:lnTo>
                  <a:lnTo>
                    <a:pt x="680" y="112"/>
                  </a:lnTo>
                  <a:lnTo>
                    <a:pt x="678" y="114"/>
                  </a:lnTo>
                  <a:lnTo>
                    <a:pt x="676" y="116"/>
                  </a:lnTo>
                  <a:lnTo>
                    <a:pt x="674" y="116"/>
                  </a:lnTo>
                  <a:lnTo>
                    <a:pt x="672" y="114"/>
                  </a:lnTo>
                  <a:lnTo>
                    <a:pt x="670" y="110"/>
                  </a:lnTo>
                  <a:lnTo>
                    <a:pt x="670" y="106"/>
                  </a:lnTo>
                  <a:lnTo>
                    <a:pt x="670" y="100"/>
                  </a:lnTo>
                  <a:lnTo>
                    <a:pt x="670" y="98"/>
                  </a:lnTo>
                  <a:lnTo>
                    <a:pt x="668" y="96"/>
                  </a:lnTo>
                  <a:lnTo>
                    <a:pt x="666" y="96"/>
                  </a:lnTo>
                  <a:lnTo>
                    <a:pt x="664" y="98"/>
                  </a:lnTo>
                  <a:lnTo>
                    <a:pt x="662" y="98"/>
                  </a:lnTo>
                  <a:lnTo>
                    <a:pt x="660" y="100"/>
                  </a:lnTo>
                  <a:lnTo>
                    <a:pt x="658" y="100"/>
                  </a:lnTo>
                  <a:lnTo>
                    <a:pt x="654" y="100"/>
                  </a:lnTo>
                  <a:lnTo>
                    <a:pt x="652" y="98"/>
                  </a:lnTo>
                  <a:lnTo>
                    <a:pt x="648" y="96"/>
                  </a:lnTo>
                  <a:lnTo>
                    <a:pt x="646" y="94"/>
                  </a:lnTo>
                  <a:lnTo>
                    <a:pt x="644" y="92"/>
                  </a:lnTo>
                  <a:lnTo>
                    <a:pt x="644" y="90"/>
                  </a:lnTo>
                  <a:lnTo>
                    <a:pt x="646" y="88"/>
                  </a:lnTo>
                  <a:lnTo>
                    <a:pt x="648" y="82"/>
                  </a:lnTo>
                  <a:lnTo>
                    <a:pt x="650" y="76"/>
                  </a:lnTo>
                  <a:lnTo>
                    <a:pt x="650" y="70"/>
                  </a:lnTo>
                  <a:lnTo>
                    <a:pt x="650" y="64"/>
                  </a:lnTo>
                  <a:lnTo>
                    <a:pt x="650" y="60"/>
                  </a:lnTo>
                  <a:lnTo>
                    <a:pt x="650" y="58"/>
                  </a:lnTo>
                  <a:lnTo>
                    <a:pt x="648" y="56"/>
                  </a:lnTo>
                  <a:lnTo>
                    <a:pt x="646" y="52"/>
                  </a:lnTo>
                  <a:lnTo>
                    <a:pt x="644" y="48"/>
                  </a:lnTo>
                  <a:lnTo>
                    <a:pt x="644" y="44"/>
                  </a:lnTo>
                  <a:lnTo>
                    <a:pt x="644" y="42"/>
                  </a:lnTo>
                  <a:lnTo>
                    <a:pt x="642" y="34"/>
                  </a:lnTo>
                  <a:lnTo>
                    <a:pt x="638" y="26"/>
                  </a:lnTo>
                  <a:lnTo>
                    <a:pt x="632" y="16"/>
                  </a:lnTo>
                  <a:lnTo>
                    <a:pt x="626" y="10"/>
                  </a:lnTo>
                  <a:lnTo>
                    <a:pt x="624" y="8"/>
                  </a:lnTo>
                  <a:lnTo>
                    <a:pt x="622" y="2"/>
                  </a:lnTo>
                  <a:lnTo>
                    <a:pt x="620" y="0"/>
                  </a:lnTo>
                  <a:lnTo>
                    <a:pt x="618" y="0"/>
                  </a:lnTo>
                  <a:lnTo>
                    <a:pt x="616" y="0"/>
                  </a:lnTo>
                  <a:lnTo>
                    <a:pt x="614" y="0"/>
                  </a:lnTo>
                  <a:lnTo>
                    <a:pt x="612" y="2"/>
                  </a:lnTo>
                  <a:lnTo>
                    <a:pt x="610" y="4"/>
                  </a:lnTo>
                  <a:lnTo>
                    <a:pt x="608" y="4"/>
                  </a:lnTo>
                  <a:lnTo>
                    <a:pt x="604" y="6"/>
                  </a:lnTo>
                  <a:lnTo>
                    <a:pt x="604" y="10"/>
                  </a:lnTo>
                  <a:lnTo>
                    <a:pt x="602" y="14"/>
                  </a:lnTo>
                  <a:lnTo>
                    <a:pt x="602" y="20"/>
                  </a:lnTo>
                  <a:lnTo>
                    <a:pt x="600" y="22"/>
                  </a:lnTo>
                  <a:lnTo>
                    <a:pt x="600" y="24"/>
                  </a:lnTo>
                  <a:lnTo>
                    <a:pt x="594" y="28"/>
                  </a:lnTo>
                  <a:lnTo>
                    <a:pt x="590" y="34"/>
                  </a:lnTo>
                  <a:lnTo>
                    <a:pt x="588" y="40"/>
                  </a:lnTo>
                  <a:lnTo>
                    <a:pt x="588" y="44"/>
                  </a:lnTo>
                  <a:lnTo>
                    <a:pt x="588" y="48"/>
                  </a:lnTo>
                  <a:lnTo>
                    <a:pt x="588" y="50"/>
                  </a:lnTo>
                  <a:lnTo>
                    <a:pt x="588" y="52"/>
                  </a:lnTo>
                  <a:lnTo>
                    <a:pt x="590" y="68"/>
                  </a:lnTo>
                  <a:lnTo>
                    <a:pt x="598" y="78"/>
                  </a:lnTo>
                  <a:lnTo>
                    <a:pt x="606" y="84"/>
                  </a:lnTo>
                  <a:lnTo>
                    <a:pt x="612" y="86"/>
                  </a:lnTo>
                  <a:lnTo>
                    <a:pt x="616" y="88"/>
                  </a:lnTo>
                  <a:lnTo>
                    <a:pt x="610" y="92"/>
                  </a:lnTo>
                  <a:lnTo>
                    <a:pt x="608" y="98"/>
                  </a:lnTo>
                  <a:lnTo>
                    <a:pt x="608" y="102"/>
                  </a:lnTo>
                  <a:lnTo>
                    <a:pt x="610" y="106"/>
                  </a:lnTo>
                  <a:lnTo>
                    <a:pt x="612" y="108"/>
                  </a:lnTo>
                  <a:lnTo>
                    <a:pt x="616" y="112"/>
                  </a:lnTo>
                  <a:lnTo>
                    <a:pt x="618" y="114"/>
                  </a:lnTo>
                  <a:lnTo>
                    <a:pt x="622" y="114"/>
                  </a:lnTo>
                  <a:lnTo>
                    <a:pt x="624" y="116"/>
                  </a:lnTo>
                  <a:lnTo>
                    <a:pt x="628" y="118"/>
                  </a:lnTo>
                  <a:lnTo>
                    <a:pt x="630" y="120"/>
                  </a:lnTo>
                  <a:lnTo>
                    <a:pt x="630" y="122"/>
                  </a:lnTo>
                  <a:lnTo>
                    <a:pt x="630" y="124"/>
                  </a:lnTo>
                  <a:lnTo>
                    <a:pt x="630" y="128"/>
                  </a:lnTo>
                  <a:lnTo>
                    <a:pt x="628" y="130"/>
                  </a:lnTo>
                  <a:lnTo>
                    <a:pt x="624" y="134"/>
                  </a:lnTo>
                  <a:lnTo>
                    <a:pt x="614" y="140"/>
                  </a:lnTo>
                  <a:lnTo>
                    <a:pt x="606" y="146"/>
                  </a:lnTo>
                  <a:lnTo>
                    <a:pt x="598" y="150"/>
                  </a:lnTo>
                  <a:lnTo>
                    <a:pt x="594" y="152"/>
                  </a:lnTo>
                  <a:lnTo>
                    <a:pt x="588" y="150"/>
                  </a:lnTo>
                  <a:lnTo>
                    <a:pt x="584" y="150"/>
                  </a:lnTo>
                  <a:lnTo>
                    <a:pt x="582" y="150"/>
                  </a:lnTo>
                  <a:lnTo>
                    <a:pt x="582" y="148"/>
                  </a:lnTo>
                  <a:lnTo>
                    <a:pt x="584" y="124"/>
                  </a:lnTo>
                  <a:lnTo>
                    <a:pt x="568" y="124"/>
                  </a:lnTo>
                  <a:lnTo>
                    <a:pt x="562" y="124"/>
                  </a:lnTo>
                  <a:lnTo>
                    <a:pt x="558" y="124"/>
                  </a:lnTo>
                  <a:lnTo>
                    <a:pt x="556" y="124"/>
                  </a:lnTo>
                  <a:lnTo>
                    <a:pt x="554" y="126"/>
                  </a:lnTo>
                  <a:lnTo>
                    <a:pt x="552" y="128"/>
                  </a:lnTo>
                  <a:lnTo>
                    <a:pt x="554" y="138"/>
                  </a:lnTo>
                  <a:lnTo>
                    <a:pt x="554" y="144"/>
                  </a:lnTo>
                  <a:lnTo>
                    <a:pt x="552" y="148"/>
                  </a:lnTo>
                  <a:lnTo>
                    <a:pt x="552" y="152"/>
                  </a:lnTo>
                  <a:lnTo>
                    <a:pt x="550" y="152"/>
                  </a:lnTo>
                  <a:lnTo>
                    <a:pt x="548" y="152"/>
                  </a:lnTo>
                  <a:lnTo>
                    <a:pt x="546" y="152"/>
                  </a:lnTo>
                  <a:lnTo>
                    <a:pt x="544" y="152"/>
                  </a:lnTo>
                  <a:lnTo>
                    <a:pt x="544" y="150"/>
                  </a:lnTo>
                  <a:lnTo>
                    <a:pt x="542" y="150"/>
                  </a:lnTo>
                  <a:lnTo>
                    <a:pt x="536" y="146"/>
                  </a:lnTo>
                  <a:lnTo>
                    <a:pt x="532" y="144"/>
                  </a:lnTo>
                  <a:lnTo>
                    <a:pt x="528" y="144"/>
                  </a:lnTo>
                  <a:lnTo>
                    <a:pt x="526" y="144"/>
                  </a:lnTo>
                  <a:lnTo>
                    <a:pt x="524" y="146"/>
                  </a:lnTo>
                  <a:lnTo>
                    <a:pt x="522" y="148"/>
                  </a:lnTo>
                  <a:lnTo>
                    <a:pt x="516" y="152"/>
                  </a:lnTo>
                  <a:lnTo>
                    <a:pt x="512" y="154"/>
                  </a:lnTo>
                  <a:lnTo>
                    <a:pt x="508" y="154"/>
                  </a:lnTo>
                  <a:lnTo>
                    <a:pt x="506" y="154"/>
                  </a:lnTo>
                  <a:lnTo>
                    <a:pt x="504" y="152"/>
                  </a:lnTo>
                  <a:lnTo>
                    <a:pt x="502" y="150"/>
                  </a:lnTo>
                  <a:lnTo>
                    <a:pt x="500" y="148"/>
                  </a:lnTo>
                  <a:lnTo>
                    <a:pt x="500" y="146"/>
                  </a:lnTo>
                  <a:lnTo>
                    <a:pt x="498" y="140"/>
                  </a:lnTo>
                  <a:lnTo>
                    <a:pt x="494" y="136"/>
                  </a:lnTo>
                  <a:lnTo>
                    <a:pt x="492" y="134"/>
                  </a:lnTo>
                  <a:lnTo>
                    <a:pt x="488" y="134"/>
                  </a:lnTo>
                  <a:lnTo>
                    <a:pt x="486" y="134"/>
                  </a:lnTo>
                  <a:lnTo>
                    <a:pt x="484" y="134"/>
                  </a:lnTo>
                  <a:lnTo>
                    <a:pt x="482" y="136"/>
                  </a:lnTo>
                  <a:lnTo>
                    <a:pt x="474" y="132"/>
                  </a:lnTo>
                  <a:lnTo>
                    <a:pt x="468" y="130"/>
                  </a:lnTo>
                  <a:lnTo>
                    <a:pt x="466" y="126"/>
                  </a:lnTo>
                  <a:lnTo>
                    <a:pt x="464" y="124"/>
                  </a:lnTo>
                  <a:lnTo>
                    <a:pt x="464" y="122"/>
                  </a:lnTo>
                  <a:lnTo>
                    <a:pt x="464" y="120"/>
                  </a:lnTo>
                  <a:lnTo>
                    <a:pt x="462" y="114"/>
                  </a:lnTo>
                  <a:lnTo>
                    <a:pt x="460" y="110"/>
                  </a:lnTo>
                  <a:lnTo>
                    <a:pt x="458" y="108"/>
                  </a:lnTo>
                  <a:lnTo>
                    <a:pt x="456" y="108"/>
                  </a:lnTo>
                  <a:lnTo>
                    <a:pt x="452" y="108"/>
                  </a:lnTo>
                  <a:lnTo>
                    <a:pt x="450" y="110"/>
                  </a:lnTo>
                  <a:lnTo>
                    <a:pt x="448" y="110"/>
                  </a:lnTo>
                  <a:lnTo>
                    <a:pt x="440" y="110"/>
                  </a:lnTo>
                  <a:lnTo>
                    <a:pt x="434" y="112"/>
                  </a:lnTo>
                  <a:lnTo>
                    <a:pt x="430" y="114"/>
                  </a:lnTo>
                  <a:lnTo>
                    <a:pt x="426" y="116"/>
                  </a:lnTo>
                  <a:lnTo>
                    <a:pt x="424" y="120"/>
                  </a:lnTo>
                  <a:lnTo>
                    <a:pt x="424" y="124"/>
                  </a:lnTo>
                  <a:lnTo>
                    <a:pt x="424" y="128"/>
                  </a:lnTo>
                  <a:lnTo>
                    <a:pt x="424" y="130"/>
                  </a:lnTo>
                  <a:lnTo>
                    <a:pt x="424" y="134"/>
                  </a:lnTo>
                  <a:lnTo>
                    <a:pt x="424" y="136"/>
                  </a:lnTo>
                  <a:lnTo>
                    <a:pt x="428" y="138"/>
                  </a:lnTo>
                  <a:lnTo>
                    <a:pt x="430" y="142"/>
                  </a:lnTo>
                  <a:lnTo>
                    <a:pt x="430" y="144"/>
                  </a:lnTo>
                  <a:lnTo>
                    <a:pt x="428" y="148"/>
                  </a:lnTo>
                  <a:lnTo>
                    <a:pt x="426" y="150"/>
                  </a:lnTo>
                  <a:lnTo>
                    <a:pt x="426" y="152"/>
                  </a:lnTo>
                  <a:lnTo>
                    <a:pt x="424" y="152"/>
                  </a:lnTo>
                  <a:lnTo>
                    <a:pt x="424" y="178"/>
                  </a:lnTo>
                  <a:lnTo>
                    <a:pt x="422" y="182"/>
                  </a:lnTo>
                  <a:lnTo>
                    <a:pt x="422" y="186"/>
                  </a:lnTo>
                  <a:lnTo>
                    <a:pt x="420" y="186"/>
                  </a:lnTo>
                  <a:lnTo>
                    <a:pt x="414" y="172"/>
                  </a:lnTo>
                  <a:lnTo>
                    <a:pt x="406" y="158"/>
                  </a:lnTo>
                  <a:lnTo>
                    <a:pt x="400" y="144"/>
                  </a:lnTo>
                  <a:lnTo>
                    <a:pt x="394" y="138"/>
                  </a:lnTo>
                  <a:lnTo>
                    <a:pt x="392" y="136"/>
                  </a:lnTo>
                  <a:lnTo>
                    <a:pt x="390" y="138"/>
                  </a:lnTo>
                  <a:lnTo>
                    <a:pt x="388" y="140"/>
                  </a:lnTo>
                  <a:lnTo>
                    <a:pt x="386" y="144"/>
                  </a:lnTo>
                  <a:lnTo>
                    <a:pt x="386" y="148"/>
                  </a:lnTo>
                  <a:lnTo>
                    <a:pt x="384" y="150"/>
                  </a:lnTo>
                  <a:lnTo>
                    <a:pt x="384" y="152"/>
                  </a:lnTo>
                  <a:lnTo>
                    <a:pt x="380" y="148"/>
                  </a:lnTo>
                  <a:lnTo>
                    <a:pt x="376" y="148"/>
                  </a:lnTo>
                  <a:lnTo>
                    <a:pt x="370" y="148"/>
                  </a:lnTo>
                  <a:lnTo>
                    <a:pt x="366" y="148"/>
                  </a:lnTo>
                  <a:lnTo>
                    <a:pt x="362" y="148"/>
                  </a:lnTo>
                  <a:lnTo>
                    <a:pt x="358" y="150"/>
                  </a:lnTo>
                  <a:lnTo>
                    <a:pt x="348" y="150"/>
                  </a:lnTo>
                  <a:lnTo>
                    <a:pt x="342" y="148"/>
                  </a:lnTo>
                  <a:lnTo>
                    <a:pt x="340" y="148"/>
                  </a:lnTo>
                  <a:lnTo>
                    <a:pt x="338" y="146"/>
                  </a:lnTo>
                  <a:lnTo>
                    <a:pt x="336" y="144"/>
                  </a:lnTo>
                  <a:lnTo>
                    <a:pt x="336" y="142"/>
                  </a:lnTo>
                  <a:lnTo>
                    <a:pt x="338" y="140"/>
                  </a:lnTo>
                  <a:lnTo>
                    <a:pt x="340" y="140"/>
                  </a:lnTo>
                  <a:lnTo>
                    <a:pt x="342" y="138"/>
                  </a:lnTo>
                  <a:lnTo>
                    <a:pt x="346" y="130"/>
                  </a:lnTo>
                  <a:lnTo>
                    <a:pt x="350" y="124"/>
                  </a:lnTo>
                  <a:lnTo>
                    <a:pt x="350" y="120"/>
                  </a:lnTo>
                  <a:lnTo>
                    <a:pt x="350" y="116"/>
                  </a:lnTo>
                  <a:lnTo>
                    <a:pt x="348" y="112"/>
                  </a:lnTo>
                  <a:lnTo>
                    <a:pt x="346" y="110"/>
                  </a:lnTo>
                  <a:lnTo>
                    <a:pt x="344" y="108"/>
                  </a:lnTo>
                  <a:lnTo>
                    <a:pt x="342" y="108"/>
                  </a:lnTo>
                  <a:lnTo>
                    <a:pt x="340" y="106"/>
                  </a:lnTo>
                  <a:lnTo>
                    <a:pt x="334" y="102"/>
                  </a:lnTo>
                  <a:lnTo>
                    <a:pt x="332" y="100"/>
                  </a:lnTo>
                  <a:lnTo>
                    <a:pt x="330" y="98"/>
                  </a:lnTo>
                  <a:lnTo>
                    <a:pt x="328" y="98"/>
                  </a:lnTo>
                  <a:lnTo>
                    <a:pt x="328" y="100"/>
                  </a:lnTo>
                  <a:lnTo>
                    <a:pt x="326" y="100"/>
                  </a:lnTo>
                  <a:lnTo>
                    <a:pt x="326" y="102"/>
                  </a:lnTo>
                  <a:lnTo>
                    <a:pt x="326" y="104"/>
                  </a:lnTo>
                  <a:lnTo>
                    <a:pt x="328" y="104"/>
                  </a:lnTo>
                  <a:lnTo>
                    <a:pt x="328" y="106"/>
                  </a:lnTo>
                  <a:lnTo>
                    <a:pt x="328" y="110"/>
                  </a:lnTo>
                  <a:lnTo>
                    <a:pt x="326" y="112"/>
                  </a:lnTo>
                  <a:lnTo>
                    <a:pt x="326" y="114"/>
                  </a:lnTo>
                  <a:lnTo>
                    <a:pt x="324" y="114"/>
                  </a:lnTo>
                  <a:lnTo>
                    <a:pt x="322" y="112"/>
                  </a:lnTo>
                  <a:lnTo>
                    <a:pt x="320" y="112"/>
                  </a:lnTo>
                  <a:lnTo>
                    <a:pt x="318" y="110"/>
                  </a:lnTo>
                  <a:lnTo>
                    <a:pt x="316" y="108"/>
                  </a:lnTo>
                  <a:lnTo>
                    <a:pt x="298" y="94"/>
                  </a:lnTo>
                  <a:lnTo>
                    <a:pt x="282" y="84"/>
                  </a:lnTo>
                  <a:lnTo>
                    <a:pt x="268" y="78"/>
                  </a:lnTo>
                  <a:lnTo>
                    <a:pt x="262" y="76"/>
                  </a:lnTo>
                  <a:lnTo>
                    <a:pt x="252" y="74"/>
                  </a:lnTo>
                  <a:lnTo>
                    <a:pt x="244" y="72"/>
                  </a:lnTo>
                  <a:lnTo>
                    <a:pt x="240" y="70"/>
                  </a:lnTo>
                  <a:lnTo>
                    <a:pt x="236" y="68"/>
                  </a:lnTo>
                  <a:lnTo>
                    <a:pt x="234" y="66"/>
                  </a:lnTo>
                  <a:lnTo>
                    <a:pt x="232" y="66"/>
                  </a:lnTo>
                  <a:lnTo>
                    <a:pt x="228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22" y="64"/>
                  </a:lnTo>
                  <a:lnTo>
                    <a:pt x="220" y="66"/>
                  </a:lnTo>
                  <a:lnTo>
                    <a:pt x="220" y="68"/>
                  </a:lnTo>
                  <a:lnTo>
                    <a:pt x="220" y="72"/>
                  </a:lnTo>
                  <a:lnTo>
                    <a:pt x="222" y="74"/>
                  </a:lnTo>
                  <a:lnTo>
                    <a:pt x="222" y="76"/>
                  </a:lnTo>
                  <a:lnTo>
                    <a:pt x="220" y="80"/>
                  </a:lnTo>
                  <a:lnTo>
                    <a:pt x="218" y="82"/>
                  </a:lnTo>
                  <a:lnTo>
                    <a:pt x="216" y="84"/>
                  </a:lnTo>
                  <a:lnTo>
                    <a:pt x="214" y="82"/>
                  </a:lnTo>
                  <a:lnTo>
                    <a:pt x="212" y="82"/>
                  </a:lnTo>
                  <a:lnTo>
                    <a:pt x="212" y="80"/>
                  </a:lnTo>
                  <a:lnTo>
                    <a:pt x="208" y="72"/>
                  </a:lnTo>
                  <a:lnTo>
                    <a:pt x="200" y="60"/>
                  </a:lnTo>
                  <a:lnTo>
                    <a:pt x="194" y="52"/>
                  </a:lnTo>
                  <a:lnTo>
                    <a:pt x="190" y="48"/>
                  </a:lnTo>
                  <a:lnTo>
                    <a:pt x="186" y="44"/>
                  </a:lnTo>
                  <a:lnTo>
                    <a:pt x="182" y="44"/>
                  </a:lnTo>
                  <a:lnTo>
                    <a:pt x="180" y="44"/>
                  </a:lnTo>
                  <a:lnTo>
                    <a:pt x="178" y="46"/>
                  </a:lnTo>
                  <a:lnTo>
                    <a:pt x="180" y="48"/>
                  </a:lnTo>
                  <a:lnTo>
                    <a:pt x="180" y="50"/>
                  </a:lnTo>
                  <a:lnTo>
                    <a:pt x="180" y="52"/>
                  </a:lnTo>
                  <a:lnTo>
                    <a:pt x="182" y="54"/>
                  </a:lnTo>
                  <a:lnTo>
                    <a:pt x="182" y="56"/>
                  </a:lnTo>
                  <a:lnTo>
                    <a:pt x="180" y="62"/>
                  </a:lnTo>
                  <a:lnTo>
                    <a:pt x="178" y="66"/>
                  </a:lnTo>
                  <a:lnTo>
                    <a:pt x="176" y="68"/>
                  </a:lnTo>
                  <a:lnTo>
                    <a:pt x="174" y="68"/>
                  </a:lnTo>
                  <a:lnTo>
                    <a:pt x="170" y="66"/>
                  </a:lnTo>
                  <a:lnTo>
                    <a:pt x="168" y="64"/>
                  </a:lnTo>
                  <a:lnTo>
                    <a:pt x="166" y="62"/>
                  </a:lnTo>
                  <a:lnTo>
                    <a:pt x="166" y="60"/>
                  </a:lnTo>
                  <a:lnTo>
                    <a:pt x="162" y="58"/>
                  </a:lnTo>
                  <a:lnTo>
                    <a:pt x="158" y="58"/>
                  </a:lnTo>
                  <a:lnTo>
                    <a:pt x="156" y="58"/>
                  </a:lnTo>
                  <a:lnTo>
                    <a:pt x="152" y="60"/>
                  </a:lnTo>
                  <a:lnTo>
                    <a:pt x="150" y="62"/>
                  </a:lnTo>
                  <a:lnTo>
                    <a:pt x="150" y="64"/>
                  </a:lnTo>
                  <a:lnTo>
                    <a:pt x="148" y="66"/>
                  </a:lnTo>
                  <a:lnTo>
                    <a:pt x="144" y="68"/>
                  </a:lnTo>
                  <a:lnTo>
                    <a:pt x="142" y="72"/>
                  </a:lnTo>
                  <a:lnTo>
                    <a:pt x="138" y="74"/>
                  </a:lnTo>
                  <a:lnTo>
                    <a:pt x="136" y="76"/>
                  </a:lnTo>
                  <a:lnTo>
                    <a:pt x="134" y="76"/>
                  </a:lnTo>
                  <a:lnTo>
                    <a:pt x="124" y="78"/>
                  </a:lnTo>
                  <a:lnTo>
                    <a:pt x="112" y="84"/>
                  </a:lnTo>
                  <a:lnTo>
                    <a:pt x="102" y="92"/>
                  </a:lnTo>
                  <a:lnTo>
                    <a:pt x="96" y="98"/>
                  </a:lnTo>
                  <a:lnTo>
                    <a:pt x="92" y="100"/>
                  </a:lnTo>
                  <a:lnTo>
                    <a:pt x="86" y="104"/>
                  </a:lnTo>
                  <a:lnTo>
                    <a:pt x="80" y="108"/>
                  </a:lnTo>
                  <a:lnTo>
                    <a:pt x="76" y="108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6" y="106"/>
                  </a:lnTo>
                  <a:lnTo>
                    <a:pt x="60" y="100"/>
                  </a:lnTo>
                  <a:lnTo>
                    <a:pt x="52" y="94"/>
                  </a:lnTo>
                  <a:lnTo>
                    <a:pt x="42" y="88"/>
                  </a:lnTo>
                  <a:lnTo>
                    <a:pt x="34" y="84"/>
                  </a:lnTo>
                  <a:lnTo>
                    <a:pt x="32" y="82"/>
                  </a:lnTo>
                  <a:lnTo>
                    <a:pt x="22" y="80"/>
                  </a:lnTo>
                  <a:lnTo>
                    <a:pt x="12" y="76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364"/>
                  </a:lnTo>
                  <a:lnTo>
                    <a:pt x="12" y="364"/>
                  </a:lnTo>
                  <a:lnTo>
                    <a:pt x="20" y="370"/>
                  </a:lnTo>
                  <a:lnTo>
                    <a:pt x="30" y="376"/>
                  </a:lnTo>
                  <a:lnTo>
                    <a:pt x="40" y="384"/>
                  </a:lnTo>
                  <a:lnTo>
                    <a:pt x="50" y="392"/>
                  </a:lnTo>
                  <a:lnTo>
                    <a:pt x="58" y="398"/>
                  </a:lnTo>
                  <a:lnTo>
                    <a:pt x="60" y="400"/>
                  </a:lnTo>
                  <a:lnTo>
                    <a:pt x="64" y="400"/>
                  </a:lnTo>
                  <a:lnTo>
                    <a:pt x="70" y="396"/>
                  </a:lnTo>
                  <a:lnTo>
                    <a:pt x="74" y="394"/>
                  </a:lnTo>
                  <a:lnTo>
                    <a:pt x="78" y="390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8" y="392"/>
                  </a:lnTo>
                  <a:lnTo>
                    <a:pt x="96" y="402"/>
                  </a:lnTo>
                  <a:lnTo>
                    <a:pt x="106" y="414"/>
                  </a:lnTo>
                  <a:lnTo>
                    <a:pt x="116" y="428"/>
                  </a:lnTo>
                  <a:lnTo>
                    <a:pt x="124" y="440"/>
                  </a:lnTo>
                  <a:lnTo>
                    <a:pt x="130" y="448"/>
                  </a:lnTo>
                  <a:lnTo>
                    <a:pt x="132" y="452"/>
                  </a:lnTo>
                  <a:lnTo>
                    <a:pt x="136" y="460"/>
                  </a:lnTo>
                  <a:lnTo>
                    <a:pt x="140" y="466"/>
                  </a:lnTo>
                  <a:lnTo>
                    <a:pt x="146" y="472"/>
                  </a:lnTo>
                  <a:lnTo>
                    <a:pt x="150" y="476"/>
                  </a:lnTo>
                  <a:lnTo>
                    <a:pt x="152" y="478"/>
                  </a:lnTo>
                  <a:lnTo>
                    <a:pt x="154" y="478"/>
                  </a:lnTo>
                  <a:lnTo>
                    <a:pt x="154" y="486"/>
                  </a:lnTo>
                  <a:lnTo>
                    <a:pt x="152" y="496"/>
                  </a:lnTo>
                  <a:lnTo>
                    <a:pt x="150" y="508"/>
                  </a:lnTo>
                  <a:lnTo>
                    <a:pt x="148" y="516"/>
                  </a:lnTo>
                  <a:lnTo>
                    <a:pt x="146" y="520"/>
                  </a:lnTo>
                  <a:lnTo>
                    <a:pt x="146" y="526"/>
                  </a:lnTo>
                  <a:lnTo>
                    <a:pt x="146" y="532"/>
                  </a:lnTo>
                  <a:lnTo>
                    <a:pt x="148" y="536"/>
                  </a:lnTo>
                  <a:lnTo>
                    <a:pt x="150" y="538"/>
                  </a:lnTo>
                  <a:lnTo>
                    <a:pt x="150" y="540"/>
                  </a:lnTo>
                  <a:lnTo>
                    <a:pt x="156" y="542"/>
                  </a:lnTo>
                  <a:lnTo>
                    <a:pt x="160" y="548"/>
                  </a:lnTo>
                  <a:lnTo>
                    <a:pt x="164" y="552"/>
                  </a:lnTo>
                  <a:lnTo>
                    <a:pt x="166" y="558"/>
                  </a:lnTo>
                  <a:lnTo>
                    <a:pt x="168" y="562"/>
                  </a:lnTo>
                  <a:lnTo>
                    <a:pt x="170" y="568"/>
                  </a:lnTo>
                  <a:lnTo>
                    <a:pt x="172" y="570"/>
                  </a:lnTo>
                  <a:lnTo>
                    <a:pt x="172" y="572"/>
                  </a:lnTo>
                  <a:lnTo>
                    <a:pt x="188" y="584"/>
                  </a:lnTo>
                  <a:lnTo>
                    <a:pt x="200" y="594"/>
                  </a:lnTo>
                  <a:lnTo>
                    <a:pt x="210" y="598"/>
                  </a:lnTo>
                  <a:lnTo>
                    <a:pt x="214" y="600"/>
                  </a:lnTo>
                  <a:lnTo>
                    <a:pt x="220" y="606"/>
                  </a:lnTo>
                  <a:lnTo>
                    <a:pt x="224" y="612"/>
                  </a:lnTo>
                  <a:lnTo>
                    <a:pt x="228" y="618"/>
                  </a:lnTo>
                  <a:lnTo>
                    <a:pt x="230" y="622"/>
                  </a:lnTo>
                  <a:lnTo>
                    <a:pt x="230" y="626"/>
                  </a:lnTo>
                  <a:lnTo>
                    <a:pt x="592" y="626"/>
                  </a:lnTo>
                  <a:lnTo>
                    <a:pt x="604" y="636"/>
                  </a:lnTo>
                  <a:lnTo>
                    <a:pt x="628" y="638"/>
                  </a:lnTo>
                  <a:lnTo>
                    <a:pt x="630" y="642"/>
                  </a:lnTo>
                  <a:lnTo>
                    <a:pt x="634" y="644"/>
                  </a:lnTo>
                  <a:lnTo>
                    <a:pt x="638" y="646"/>
                  </a:lnTo>
                  <a:lnTo>
                    <a:pt x="642" y="646"/>
                  </a:lnTo>
                  <a:lnTo>
                    <a:pt x="644" y="646"/>
                  </a:lnTo>
                  <a:lnTo>
                    <a:pt x="646" y="646"/>
                  </a:lnTo>
                  <a:lnTo>
                    <a:pt x="652" y="644"/>
                  </a:lnTo>
                  <a:lnTo>
                    <a:pt x="658" y="642"/>
                  </a:lnTo>
                  <a:lnTo>
                    <a:pt x="662" y="640"/>
                  </a:lnTo>
                  <a:lnTo>
                    <a:pt x="666" y="638"/>
                  </a:lnTo>
                  <a:lnTo>
                    <a:pt x="668" y="636"/>
                  </a:lnTo>
                  <a:lnTo>
                    <a:pt x="668" y="634"/>
                  </a:lnTo>
                  <a:lnTo>
                    <a:pt x="682" y="632"/>
                  </a:lnTo>
                  <a:lnTo>
                    <a:pt x="694" y="634"/>
                  </a:lnTo>
                  <a:lnTo>
                    <a:pt x="702" y="638"/>
                  </a:lnTo>
                  <a:lnTo>
                    <a:pt x="706" y="644"/>
                  </a:lnTo>
                  <a:lnTo>
                    <a:pt x="708" y="646"/>
                  </a:lnTo>
                  <a:lnTo>
                    <a:pt x="716" y="646"/>
                  </a:lnTo>
                  <a:lnTo>
                    <a:pt x="720" y="648"/>
                  </a:lnTo>
                  <a:lnTo>
                    <a:pt x="724" y="650"/>
                  </a:lnTo>
                  <a:lnTo>
                    <a:pt x="726" y="652"/>
                  </a:lnTo>
                  <a:lnTo>
                    <a:pt x="726" y="654"/>
                  </a:lnTo>
                  <a:lnTo>
                    <a:pt x="726" y="656"/>
                  </a:lnTo>
                  <a:lnTo>
                    <a:pt x="724" y="658"/>
                  </a:lnTo>
                  <a:lnTo>
                    <a:pt x="724" y="660"/>
                  </a:lnTo>
                  <a:lnTo>
                    <a:pt x="726" y="668"/>
                  </a:lnTo>
                  <a:lnTo>
                    <a:pt x="728" y="674"/>
                  </a:lnTo>
                  <a:lnTo>
                    <a:pt x="730" y="674"/>
                  </a:lnTo>
                  <a:lnTo>
                    <a:pt x="734" y="674"/>
                  </a:lnTo>
                  <a:lnTo>
                    <a:pt x="738" y="674"/>
                  </a:lnTo>
                  <a:lnTo>
                    <a:pt x="744" y="674"/>
                  </a:lnTo>
                  <a:lnTo>
                    <a:pt x="748" y="674"/>
                  </a:lnTo>
                  <a:lnTo>
                    <a:pt x="752" y="672"/>
                  </a:lnTo>
                  <a:lnTo>
                    <a:pt x="756" y="672"/>
                  </a:lnTo>
                  <a:lnTo>
                    <a:pt x="762" y="672"/>
                  </a:lnTo>
                  <a:lnTo>
                    <a:pt x="768" y="674"/>
                  </a:lnTo>
                  <a:lnTo>
                    <a:pt x="772" y="676"/>
                  </a:lnTo>
                  <a:lnTo>
                    <a:pt x="776" y="678"/>
                  </a:lnTo>
                  <a:lnTo>
                    <a:pt x="780" y="682"/>
                  </a:lnTo>
                  <a:lnTo>
                    <a:pt x="784" y="684"/>
                  </a:lnTo>
                  <a:lnTo>
                    <a:pt x="788" y="688"/>
                  </a:lnTo>
                  <a:lnTo>
                    <a:pt x="790" y="690"/>
                  </a:lnTo>
                  <a:lnTo>
                    <a:pt x="790" y="692"/>
                  </a:lnTo>
                  <a:lnTo>
                    <a:pt x="788" y="694"/>
                  </a:lnTo>
                  <a:lnTo>
                    <a:pt x="790" y="698"/>
                  </a:lnTo>
                  <a:lnTo>
                    <a:pt x="788" y="700"/>
                  </a:lnTo>
                  <a:lnTo>
                    <a:pt x="786" y="702"/>
                  </a:lnTo>
                  <a:lnTo>
                    <a:pt x="784" y="704"/>
                  </a:lnTo>
                  <a:lnTo>
                    <a:pt x="780" y="704"/>
                  </a:lnTo>
                  <a:lnTo>
                    <a:pt x="778" y="702"/>
                  </a:lnTo>
                  <a:lnTo>
                    <a:pt x="774" y="702"/>
                  </a:lnTo>
                  <a:lnTo>
                    <a:pt x="772" y="702"/>
                  </a:lnTo>
                  <a:lnTo>
                    <a:pt x="770" y="702"/>
                  </a:lnTo>
                  <a:lnTo>
                    <a:pt x="764" y="696"/>
                  </a:lnTo>
                  <a:lnTo>
                    <a:pt x="766" y="700"/>
                  </a:lnTo>
                  <a:lnTo>
                    <a:pt x="766" y="702"/>
                  </a:lnTo>
                  <a:lnTo>
                    <a:pt x="768" y="706"/>
                  </a:lnTo>
                  <a:lnTo>
                    <a:pt x="766" y="712"/>
                  </a:lnTo>
                  <a:lnTo>
                    <a:pt x="766" y="716"/>
                  </a:lnTo>
                  <a:lnTo>
                    <a:pt x="762" y="718"/>
                  </a:lnTo>
                  <a:lnTo>
                    <a:pt x="760" y="718"/>
                  </a:lnTo>
                  <a:lnTo>
                    <a:pt x="756" y="720"/>
                  </a:lnTo>
                  <a:lnTo>
                    <a:pt x="752" y="722"/>
                  </a:lnTo>
                  <a:lnTo>
                    <a:pt x="750" y="724"/>
                  </a:lnTo>
                  <a:lnTo>
                    <a:pt x="750" y="726"/>
                  </a:lnTo>
                  <a:lnTo>
                    <a:pt x="752" y="728"/>
                  </a:lnTo>
                  <a:lnTo>
                    <a:pt x="752" y="730"/>
                  </a:lnTo>
                  <a:lnTo>
                    <a:pt x="752" y="732"/>
                  </a:lnTo>
                  <a:lnTo>
                    <a:pt x="752" y="730"/>
                  </a:lnTo>
                  <a:lnTo>
                    <a:pt x="754" y="730"/>
                  </a:lnTo>
                  <a:lnTo>
                    <a:pt x="756" y="732"/>
                  </a:lnTo>
                  <a:lnTo>
                    <a:pt x="758" y="736"/>
                  </a:lnTo>
                  <a:lnTo>
                    <a:pt x="756" y="738"/>
                  </a:lnTo>
                  <a:lnTo>
                    <a:pt x="756" y="740"/>
                  </a:lnTo>
                  <a:lnTo>
                    <a:pt x="754" y="740"/>
                  </a:lnTo>
                  <a:lnTo>
                    <a:pt x="752" y="742"/>
                  </a:lnTo>
                  <a:lnTo>
                    <a:pt x="750" y="744"/>
                  </a:lnTo>
                  <a:lnTo>
                    <a:pt x="748" y="746"/>
                  </a:lnTo>
                  <a:lnTo>
                    <a:pt x="752" y="746"/>
                  </a:lnTo>
                  <a:lnTo>
                    <a:pt x="754" y="746"/>
                  </a:lnTo>
                  <a:lnTo>
                    <a:pt x="760" y="744"/>
                  </a:lnTo>
                  <a:lnTo>
                    <a:pt x="764" y="740"/>
                  </a:lnTo>
                  <a:lnTo>
                    <a:pt x="768" y="736"/>
                  </a:lnTo>
                  <a:lnTo>
                    <a:pt x="770" y="734"/>
                  </a:lnTo>
                  <a:lnTo>
                    <a:pt x="770" y="730"/>
                  </a:lnTo>
                  <a:lnTo>
                    <a:pt x="772" y="728"/>
                  </a:lnTo>
                  <a:lnTo>
                    <a:pt x="774" y="724"/>
                  </a:lnTo>
                  <a:lnTo>
                    <a:pt x="776" y="722"/>
                  </a:lnTo>
                  <a:lnTo>
                    <a:pt x="782" y="722"/>
                  </a:lnTo>
                  <a:lnTo>
                    <a:pt x="788" y="722"/>
                  </a:lnTo>
                  <a:lnTo>
                    <a:pt x="794" y="722"/>
                  </a:lnTo>
                  <a:lnTo>
                    <a:pt x="798" y="722"/>
                  </a:lnTo>
                  <a:lnTo>
                    <a:pt x="802" y="722"/>
                  </a:lnTo>
                  <a:lnTo>
                    <a:pt x="800" y="722"/>
                  </a:lnTo>
                  <a:lnTo>
                    <a:pt x="798" y="720"/>
                  </a:lnTo>
                  <a:lnTo>
                    <a:pt x="798" y="718"/>
                  </a:lnTo>
                  <a:lnTo>
                    <a:pt x="798" y="714"/>
                  </a:lnTo>
                  <a:lnTo>
                    <a:pt x="800" y="712"/>
                  </a:lnTo>
                  <a:lnTo>
                    <a:pt x="804" y="708"/>
                  </a:lnTo>
                  <a:lnTo>
                    <a:pt x="806" y="704"/>
                  </a:lnTo>
                  <a:lnTo>
                    <a:pt x="810" y="700"/>
                  </a:lnTo>
                  <a:lnTo>
                    <a:pt x="814" y="698"/>
                  </a:lnTo>
                  <a:lnTo>
                    <a:pt x="820" y="696"/>
                  </a:lnTo>
                  <a:lnTo>
                    <a:pt x="826" y="696"/>
                  </a:lnTo>
                  <a:lnTo>
                    <a:pt x="832" y="696"/>
                  </a:lnTo>
                  <a:lnTo>
                    <a:pt x="838" y="696"/>
                  </a:lnTo>
                  <a:lnTo>
                    <a:pt x="840" y="698"/>
                  </a:lnTo>
                  <a:lnTo>
                    <a:pt x="842" y="698"/>
                  </a:lnTo>
                  <a:lnTo>
                    <a:pt x="846" y="700"/>
                  </a:lnTo>
                  <a:lnTo>
                    <a:pt x="848" y="700"/>
                  </a:lnTo>
                  <a:lnTo>
                    <a:pt x="850" y="702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86" name="Freeform 187"/>
            <p:cNvSpPr>
              <a:spLocks/>
            </p:cNvSpPr>
            <p:nvPr/>
          </p:nvSpPr>
          <p:spPr bwMode="gray">
            <a:xfrm>
              <a:off x="3313" y="1796"/>
              <a:ext cx="492" cy="498"/>
            </a:xfrm>
            <a:custGeom>
              <a:avLst/>
              <a:gdLst>
                <a:gd name="T0" fmla="*/ 318 w 492"/>
                <a:gd name="T1" fmla="*/ 44 h 498"/>
                <a:gd name="T2" fmla="*/ 282 w 492"/>
                <a:gd name="T3" fmla="*/ 40 h 498"/>
                <a:gd name="T4" fmla="*/ 262 w 492"/>
                <a:gd name="T5" fmla="*/ 32 h 498"/>
                <a:gd name="T6" fmla="*/ 242 w 492"/>
                <a:gd name="T7" fmla="*/ 24 h 498"/>
                <a:gd name="T8" fmla="*/ 230 w 492"/>
                <a:gd name="T9" fmla="*/ 28 h 498"/>
                <a:gd name="T10" fmla="*/ 220 w 492"/>
                <a:gd name="T11" fmla="*/ 32 h 498"/>
                <a:gd name="T12" fmla="*/ 176 w 492"/>
                <a:gd name="T13" fmla="*/ 4 h 498"/>
                <a:gd name="T14" fmla="*/ 118 w 492"/>
                <a:gd name="T15" fmla="*/ 12 h 498"/>
                <a:gd name="T16" fmla="*/ 100 w 492"/>
                <a:gd name="T17" fmla="*/ 14 h 498"/>
                <a:gd name="T18" fmla="*/ 68 w 492"/>
                <a:gd name="T19" fmla="*/ 60 h 498"/>
                <a:gd name="T20" fmla="*/ 18 w 492"/>
                <a:gd name="T21" fmla="*/ 98 h 498"/>
                <a:gd name="T22" fmla="*/ 60 w 492"/>
                <a:gd name="T23" fmla="*/ 144 h 498"/>
                <a:gd name="T24" fmla="*/ 58 w 492"/>
                <a:gd name="T25" fmla="*/ 178 h 498"/>
                <a:gd name="T26" fmla="*/ 8 w 492"/>
                <a:gd name="T27" fmla="*/ 182 h 498"/>
                <a:gd name="T28" fmla="*/ 62 w 492"/>
                <a:gd name="T29" fmla="*/ 228 h 498"/>
                <a:gd name="T30" fmla="*/ 86 w 492"/>
                <a:gd name="T31" fmla="*/ 220 h 498"/>
                <a:gd name="T32" fmla="*/ 86 w 492"/>
                <a:gd name="T33" fmla="*/ 236 h 498"/>
                <a:gd name="T34" fmla="*/ 76 w 492"/>
                <a:gd name="T35" fmla="*/ 260 h 498"/>
                <a:gd name="T36" fmla="*/ 52 w 492"/>
                <a:gd name="T37" fmla="*/ 284 h 498"/>
                <a:gd name="T38" fmla="*/ 18 w 492"/>
                <a:gd name="T39" fmla="*/ 308 h 498"/>
                <a:gd name="T40" fmla="*/ 28 w 492"/>
                <a:gd name="T41" fmla="*/ 328 h 498"/>
                <a:gd name="T42" fmla="*/ 38 w 492"/>
                <a:gd name="T43" fmla="*/ 352 h 498"/>
                <a:gd name="T44" fmla="*/ 68 w 492"/>
                <a:gd name="T45" fmla="*/ 362 h 498"/>
                <a:gd name="T46" fmla="*/ 74 w 492"/>
                <a:gd name="T47" fmla="*/ 386 h 498"/>
                <a:gd name="T48" fmla="*/ 92 w 492"/>
                <a:gd name="T49" fmla="*/ 382 h 498"/>
                <a:gd name="T50" fmla="*/ 102 w 492"/>
                <a:gd name="T51" fmla="*/ 394 h 498"/>
                <a:gd name="T52" fmla="*/ 124 w 492"/>
                <a:gd name="T53" fmla="*/ 390 h 498"/>
                <a:gd name="T54" fmla="*/ 138 w 492"/>
                <a:gd name="T55" fmla="*/ 384 h 498"/>
                <a:gd name="T56" fmla="*/ 104 w 492"/>
                <a:gd name="T57" fmla="*/ 434 h 498"/>
                <a:gd name="T58" fmla="*/ 68 w 492"/>
                <a:gd name="T59" fmla="*/ 464 h 498"/>
                <a:gd name="T60" fmla="*/ 86 w 492"/>
                <a:gd name="T61" fmla="*/ 466 h 498"/>
                <a:gd name="T62" fmla="*/ 160 w 492"/>
                <a:gd name="T63" fmla="*/ 412 h 498"/>
                <a:gd name="T64" fmla="*/ 186 w 492"/>
                <a:gd name="T65" fmla="*/ 390 h 498"/>
                <a:gd name="T66" fmla="*/ 178 w 492"/>
                <a:gd name="T67" fmla="*/ 374 h 498"/>
                <a:gd name="T68" fmla="*/ 206 w 492"/>
                <a:gd name="T69" fmla="*/ 326 h 498"/>
                <a:gd name="T70" fmla="*/ 250 w 492"/>
                <a:gd name="T71" fmla="*/ 322 h 498"/>
                <a:gd name="T72" fmla="*/ 212 w 492"/>
                <a:gd name="T73" fmla="*/ 346 h 498"/>
                <a:gd name="T74" fmla="*/ 206 w 492"/>
                <a:gd name="T75" fmla="*/ 364 h 498"/>
                <a:gd name="T76" fmla="*/ 220 w 492"/>
                <a:gd name="T77" fmla="*/ 376 h 498"/>
                <a:gd name="T78" fmla="*/ 246 w 492"/>
                <a:gd name="T79" fmla="*/ 356 h 498"/>
                <a:gd name="T80" fmla="*/ 254 w 492"/>
                <a:gd name="T81" fmla="*/ 338 h 498"/>
                <a:gd name="T82" fmla="*/ 274 w 492"/>
                <a:gd name="T83" fmla="*/ 338 h 498"/>
                <a:gd name="T84" fmla="*/ 312 w 492"/>
                <a:gd name="T85" fmla="*/ 354 h 498"/>
                <a:gd name="T86" fmla="*/ 350 w 492"/>
                <a:gd name="T87" fmla="*/ 368 h 498"/>
                <a:gd name="T88" fmla="*/ 372 w 492"/>
                <a:gd name="T89" fmla="*/ 372 h 498"/>
                <a:gd name="T90" fmla="*/ 426 w 492"/>
                <a:gd name="T91" fmla="*/ 388 h 498"/>
                <a:gd name="T92" fmla="*/ 452 w 492"/>
                <a:gd name="T93" fmla="*/ 428 h 498"/>
                <a:gd name="T94" fmla="*/ 462 w 492"/>
                <a:gd name="T95" fmla="*/ 454 h 498"/>
                <a:gd name="T96" fmla="*/ 472 w 492"/>
                <a:gd name="T97" fmla="*/ 462 h 498"/>
                <a:gd name="T98" fmla="*/ 480 w 492"/>
                <a:gd name="T99" fmla="*/ 474 h 498"/>
                <a:gd name="T100" fmla="*/ 480 w 492"/>
                <a:gd name="T101" fmla="*/ 496 h 498"/>
                <a:gd name="T102" fmla="*/ 490 w 492"/>
                <a:gd name="T103" fmla="*/ 456 h 498"/>
                <a:gd name="T104" fmla="*/ 462 w 492"/>
                <a:gd name="T105" fmla="*/ 418 h 498"/>
                <a:gd name="T106" fmla="*/ 416 w 492"/>
                <a:gd name="T107" fmla="*/ 368 h 498"/>
                <a:gd name="T108" fmla="*/ 378 w 492"/>
                <a:gd name="T109" fmla="*/ 362 h 49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92"/>
                <a:gd name="T166" fmla="*/ 0 h 498"/>
                <a:gd name="T167" fmla="*/ 492 w 492"/>
                <a:gd name="T168" fmla="*/ 498 h 49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92" h="498">
                  <a:moveTo>
                    <a:pt x="338" y="50"/>
                  </a:moveTo>
                  <a:lnTo>
                    <a:pt x="336" y="48"/>
                  </a:lnTo>
                  <a:lnTo>
                    <a:pt x="334" y="46"/>
                  </a:lnTo>
                  <a:lnTo>
                    <a:pt x="332" y="46"/>
                  </a:lnTo>
                  <a:lnTo>
                    <a:pt x="328" y="44"/>
                  </a:lnTo>
                  <a:lnTo>
                    <a:pt x="324" y="44"/>
                  </a:lnTo>
                  <a:lnTo>
                    <a:pt x="318" y="44"/>
                  </a:lnTo>
                  <a:lnTo>
                    <a:pt x="310" y="48"/>
                  </a:lnTo>
                  <a:lnTo>
                    <a:pt x="306" y="48"/>
                  </a:lnTo>
                  <a:lnTo>
                    <a:pt x="300" y="48"/>
                  </a:lnTo>
                  <a:lnTo>
                    <a:pt x="294" y="46"/>
                  </a:lnTo>
                  <a:lnTo>
                    <a:pt x="288" y="44"/>
                  </a:lnTo>
                  <a:lnTo>
                    <a:pt x="282" y="40"/>
                  </a:lnTo>
                  <a:lnTo>
                    <a:pt x="280" y="40"/>
                  </a:lnTo>
                  <a:lnTo>
                    <a:pt x="276" y="40"/>
                  </a:lnTo>
                  <a:lnTo>
                    <a:pt x="272" y="40"/>
                  </a:lnTo>
                  <a:lnTo>
                    <a:pt x="268" y="38"/>
                  </a:lnTo>
                  <a:lnTo>
                    <a:pt x="264" y="36"/>
                  </a:lnTo>
                  <a:lnTo>
                    <a:pt x="262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4" y="28"/>
                  </a:lnTo>
                  <a:lnTo>
                    <a:pt x="250" y="26"/>
                  </a:lnTo>
                  <a:lnTo>
                    <a:pt x="246" y="26"/>
                  </a:lnTo>
                  <a:lnTo>
                    <a:pt x="244" y="26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6" y="22"/>
                  </a:lnTo>
                  <a:lnTo>
                    <a:pt x="234" y="20"/>
                  </a:lnTo>
                  <a:lnTo>
                    <a:pt x="230" y="22"/>
                  </a:lnTo>
                  <a:lnTo>
                    <a:pt x="228" y="26"/>
                  </a:lnTo>
                  <a:lnTo>
                    <a:pt x="230" y="28"/>
                  </a:lnTo>
                  <a:lnTo>
                    <a:pt x="230" y="30"/>
                  </a:lnTo>
                  <a:lnTo>
                    <a:pt x="230" y="34"/>
                  </a:lnTo>
                  <a:lnTo>
                    <a:pt x="230" y="36"/>
                  </a:lnTo>
                  <a:lnTo>
                    <a:pt x="228" y="36"/>
                  </a:lnTo>
                  <a:lnTo>
                    <a:pt x="224" y="36"/>
                  </a:lnTo>
                  <a:lnTo>
                    <a:pt x="220" y="32"/>
                  </a:lnTo>
                  <a:lnTo>
                    <a:pt x="216" y="28"/>
                  </a:lnTo>
                  <a:lnTo>
                    <a:pt x="212" y="24"/>
                  </a:lnTo>
                  <a:lnTo>
                    <a:pt x="208" y="20"/>
                  </a:lnTo>
                  <a:lnTo>
                    <a:pt x="198" y="16"/>
                  </a:lnTo>
                  <a:lnTo>
                    <a:pt x="188" y="10"/>
                  </a:lnTo>
                  <a:lnTo>
                    <a:pt x="180" y="6"/>
                  </a:lnTo>
                  <a:lnTo>
                    <a:pt x="176" y="4"/>
                  </a:lnTo>
                  <a:lnTo>
                    <a:pt x="172" y="4"/>
                  </a:lnTo>
                  <a:lnTo>
                    <a:pt x="164" y="0"/>
                  </a:lnTo>
                  <a:lnTo>
                    <a:pt x="150" y="0"/>
                  </a:lnTo>
                  <a:lnTo>
                    <a:pt x="134" y="4"/>
                  </a:lnTo>
                  <a:lnTo>
                    <a:pt x="128" y="8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2"/>
                  </a:lnTo>
                  <a:lnTo>
                    <a:pt x="112" y="12"/>
                  </a:lnTo>
                  <a:lnTo>
                    <a:pt x="110" y="12"/>
                  </a:lnTo>
                  <a:lnTo>
                    <a:pt x="108" y="12"/>
                  </a:lnTo>
                  <a:lnTo>
                    <a:pt x="104" y="12"/>
                  </a:lnTo>
                  <a:lnTo>
                    <a:pt x="100" y="14"/>
                  </a:lnTo>
                  <a:lnTo>
                    <a:pt x="94" y="16"/>
                  </a:lnTo>
                  <a:lnTo>
                    <a:pt x="88" y="20"/>
                  </a:lnTo>
                  <a:lnTo>
                    <a:pt x="86" y="22"/>
                  </a:lnTo>
                  <a:lnTo>
                    <a:pt x="84" y="28"/>
                  </a:lnTo>
                  <a:lnTo>
                    <a:pt x="80" y="36"/>
                  </a:lnTo>
                  <a:lnTo>
                    <a:pt x="74" y="48"/>
                  </a:lnTo>
                  <a:lnTo>
                    <a:pt x="68" y="60"/>
                  </a:lnTo>
                  <a:lnTo>
                    <a:pt x="58" y="70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8" y="78"/>
                  </a:lnTo>
                  <a:lnTo>
                    <a:pt x="20" y="84"/>
                  </a:lnTo>
                  <a:lnTo>
                    <a:pt x="18" y="92"/>
                  </a:lnTo>
                  <a:lnTo>
                    <a:pt x="18" y="98"/>
                  </a:lnTo>
                  <a:lnTo>
                    <a:pt x="20" y="102"/>
                  </a:lnTo>
                  <a:lnTo>
                    <a:pt x="22" y="106"/>
                  </a:lnTo>
                  <a:lnTo>
                    <a:pt x="26" y="110"/>
                  </a:lnTo>
                  <a:lnTo>
                    <a:pt x="32" y="114"/>
                  </a:lnTo>
                  <a:lnTo>
                    <a:pt x="38" y="120"/>
                  </a:lnTo>
                  <a:lnTo>
                    <a:pt x="48" y="130"/>
                  </a:lnTo>
                  <a:lnTo>
                    <a:pt x="60" y="144"/>
                  </a:lnTo>
                  <a:lnTo>
                    <a:pt x="70" y="156"/>
                  </a:lnTo>
                  <a:lnTo>
                    <a:pt x="76" y="168"/>
                  </a:lnTo>
                  <a:lnTo>
                    <a:pt x="72" y="178"/>
                  </a:lnTo>
                  <a:lnTo>
                    <a:pt x="68" y="180"/>
                  </a:lnTo>
                  <a:lnTo>
                    <a:pt x="64" y="180"/>
                  </a:lnTo>
                  <a:lnTo>
                    <a:pt x="62" y="180"/>
                  </a:lnTo>
                  <a:lnTo>
                    <a:pt x="58" y="178"/>
                  </a:lnTo>
                  <a:lnTo>
                    <a:pt x="54" y="176"/>
                  </a:lnTo>
                  <a:lnTo>
                    <a:pt x="52" y="172"/>
                  </a:lnTo>
                  <a:lnTo>
                    <a:pt x="50" y="170"/>
                  </a:lnTo>
                  <a:lnTo>
                    <a:pt x="46" y="168"/>
                  </a:lnTo>
                  <a:lnTo>
                    <a:pt x="34" y="168"/>
                  </a:lnTo>
                  <a:lnTo>
                    <a:pt x="20" y="172"/>
                  </a:lnTo>
                  <a:lnTo>
                    <a:pt x="8" y="182"/>
                  </a:lnTo>
                  <a:lnTo>
                    <a:pt x="2" y="192"/>
                  </a:lnTo>
                  <a:lnTo>
                    <a:pt x="0" y="200"/>
                  </a:lnTo>
                  <a:lnTo>
                    <a:pt x="0" y="208"/>
                  </a:lnTo>
                  <a:lnTo>
                    <a:pt x="8" y="216"/>
                  </a:lnTo>
                  <a:lnTo>
                    <a:pt x="26" y="226"/>
                  </a:lnTo>
                  <a:lnTo>
                    <a:pt x="44" y="232"/>
                  </a:lnTo>
                  <a:lnTo>
                    <a:pt x="62" y="228"/>
                  </a:lnTo>
                  <a:lnTo>
                    <a:pt x="64" y="228"/>
                  </a:lnTo>
                  <a:lnTo>
                    <a:pt x="66" y="226"/>
                  </a:lnTo>
                  <a:lnTo>
                    <a:pt x="70" y="224"/>
                  </a:lnTo>
                  <a:lnTo>
                    <a:pt x="74" y="222"/>
                  </a:lnTo>
                  <a:lnTo>
                    <a:pt x="78" y="222"/>
                  </a:lnTo>
                  <a:lnTo>
                    <a:pt x="82" y="220"/>
                  </a:lnTo>
                  <a:lnTo>
                    <a:pt x="86" y="220"/>
                  </a:lnTo>
                  <a:lnTo>
                    <a:pt x="88" y="222"/>
                  </a:lnTo>
                  <a:lnTo>
                    <a:pt x="90" y="224"/>
                  </a:lnTo>
                  <a:lnTo>
                    <a:pt x="88" y="226"/>
                  </a:lnTo>
                  <a:lnTo>
                    <a:pt x="86" y="228"/>
                  </a:lnTo>
                  <a:lnTo>
                    <a:pt x="86" y="230"/>
                  </a:lnTo>
                  <a:lnTo>
                    <a:pt x="84" y="234"/>
                  </a:lnTo>
                  <a:lnTo>
                    <a:pt x="86" y="236"/>
                  </a:lnTo>
                  <a:lnTo>
                    <a:pt x="88" y="240"/>
                  </a:lnTo>
                  <a:lnTo>
                    <a:pt x="90" y="242"/>
                  </a:lnTo>
                  <a:lnTo>
                    <a:pt x="92" y="246"/>
                  </a:lnTo>
                  <a:lnTo>
                    <a:pt x="92" y="248"/>
                  </a:lnTo>
                  <a:lnTo>
                    <a:pt x="90" y="252"/>
                  </a:lnTo>
                  <a:lnTo>
                    <a:pt x="86" y="256"/>
                  </a:lnTo>
                  <a:lnTo>
                    <a:pt x="76" y="260"/>
                  </a:lnTo>
                  <a:lnTo>
                    <a:pt x="64" y="266"/>
                  </a:lnTo>
                  <a:lnTo>
                    <a:pt x="56" y="274"/>
                  </a:lnTo>
                  <a:lnTo>
                    <a:pt x="52" y="284"/>
                  </a:lnTo>
                  <a:lnTo>
                    <a:pt x="54" y="284"/>
                  </a:lnTo>
                  <a:lnTo>
                    <a:pt x="52" y="284"/>
                  </a:lnTo>
                  <a:lnTo>
                    <a:pt x="52" y="286"/>
                  </a:lnTo>
                  <a:lnTo>
                    <a:pt x="48" y="288"/>
                  </a:lnTo>
                  <a:lnTo>
                    <a:pt x="44" y="290"/>
                  </a:lnTo>
                  <a:lnTo>
                    <a:pt x="36" y="296"/>
                  </a:lnTo>
                  <a:lnTo>
                    <a:pt x="28" y="300"/>
                  </a:lnTo>
                  <a:lnTo>
                    <a:pt x="22" y="304"/>
                  </a:lnTo>
                  <a:lnTo>
                    <a:pt x="18" y="308"/>
                  </a:lnTo>
                  <a:lnTo>
                    <a:pt x="16" y="312"/>
                  </a:lnTo>
                  <a:lnTo>
                    <a:pt x="14" y="316"/>
                  </a:lnTo>
                  <a:lnTo>
                    <a:pt x="16" y="320"/>
                  </a:lnTo>
                  <a:lnTo>
                    <a:pt x="22" y="324"/>
                  </a:lnTo>
                  <a:lnTo>
                    <a:pt x="22" y="326"/>
                  </a:lnTo>
                  <a:lnTo>
                    <a:pt x="24" y="326"/>
                  </a:lnTo>
                  <a:lnTo>
                    <a:pt x="28" y="328"/>
                  </a:lnTo>
                  <a:lnTo>
                    <a:pt x="34" y="330"/>
                  </a:lnTo>
                  <a:lnTo>
                    <a:pt x="38" y="332"/>
                  </a:lnTo>
                  <a:lnTo>
                    <a:pt x="38" y="336"/>
                  </a:lnTo>
                  <a:lnTo>
                    <a:pt x="38" y="340"/>
                  </a:lnTo>
                  <a:lnTo>
                    <a:pt x="38" y="346"/>
                  </a:lnTo>
                  <a:lnTo>
                    <a:pt x="38" y="352"/>
                  </a:lnTo>
                  <a:lnTo>
                    <a:pt x="42" y="358"/>
                  </a:lnTo>
                  <a:lnTo>
                    <a:pt x="48" y="362"/>
                  </a:lnTo>
                  <a:lnTo>
                    <a:pt x="50" y="362"/>
                  </a:lnTo>
                  <a:lnTo>
                    <a:pt x="54" y="362"/>
                  </a:lnTo>
                  <a:lnTo>
                    <a:pt x="58" y="362"/>
                  </a:lnTo>
                  <a:lnTo>
                    <a:pt x="64" y="362"/>
                  </a:lnTo>
                  <a:lnTo>
                    <a:pt x="68" y="362"/>
                  </a:lnTo>
                  <a:lnTo>
                    <a:pt x="68" y="364"/>
                  </a:lnTo>
                  <a:lnTo>
                    <a:pt x="70" y="366"/>
                  </a:lnTo>
                  <a:lnTo>
                    <a:pt x="70" y="370"/>
                  </a:lnTo>
                  <a:lnTo>
                    <a:pt x="72" y="374"/>
                  </a:lnTo>
                  <a:lnTo>
                    <a:pt x="74" y="380"/>
                  </a:lnTo>
                  <a:lnTo>
                    <a:pt x="74" y="386"/>
                  </a:lnTo>
                  <a:lnTo>
                    <a:pt x="76" y="388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6" y="386"/>
                  </a:lnTo>
                  <a:lnTo>
                    <a:pt x="90" y="382"/>
                  </a:lnTo>
                  <a:lnTo>
                    <a:pt x="92" y="382"/>
                  </a:lnTo>
                  <a:lnTo>
                    <a:pt x="94" y="382"/>
                  </a:lnTo>
                  <a:lnTo>
                    <a:pt x="96" y="382"/>
                  </a:lnTo>
                  <a:lnTo>
                    <a:pt x="98" y="384"/>
                  </a:lnTo>
                  <a:lnTo>
                    <a:pt x="98" y="388"/>
                  </a:lnTo>
                  <a:lnTo>
                    <a:pt x="100" y="390"/>
                  </a:lnTo>
                  <a:lnTo>
                    <a:pt x="100" y="392"/>
                  </a:lnTo>
                  <a:lnTo>
                    <a:pt x="102" y="394"/>
                  </a:lnTo>
                  <a:lnTo>
                    <a:pt x="104" y="396"/>
                  </a:lnTo>
                  <a:lnTo>
                    <a:pt x="106" y="398"/>
                  </a:lnTo>
                  <a:lnTo>
                    <a:pt x="110" y="398"/>
                  </a:lnTo>
                  <a:lnTo>
                    <a:pt x="116" y="396"/>
                  </a:lnTo>
                  <a:lnTo>
                    <a:pt x="120" y="392"/>
                  </a:lnTo>
                  <a:lnTo>
                    <a:pt x="122" y="392"/>
                  </a:lnTo>
                  <a:lnTo>
                    <a:pt x="124" y="390"/>
                  </a:lnTo>
                  <a:lnTo>
                    <a:pt x="126" y="388"/>
                  </a:lnTo>
                  <a:lnTo>
                    <a:pt x="128" y="384"/>
                  </a:lnTo>
                  <a:lnTo>
                    <a:pt x="130" y="382"/>
                  </a:lnTo>
                  <a:lnTo>
                    <a:pt x="134" y="380"/>
                  </a:lnTo>
                  <a:lnTo>
                    <a:pt x="136" y="380"/>
                  </a:lnTo>
                  <a:lnTo>
                    <a:pt x="138" y="380"/>
                  </a:lnTo>
                  <a:lnTo>
                    <a:pt x="138" y="384"/>
                  </a:lnTo>
                  <a:lnTo>
                    <a:pt x="138" y="388"/>
                  </a:lnTo>
                  <a:lnTo>
                    <a:pt x="136" y="396"/>
                  </a:lnTo>
                  <a:lnTo>
                    <a:pt x="132" y="408"/>
                  </a:lnTo>
                  <a:lnTo>
                    <a:pt x="126" y="418"/>
                  </a:lnTo>
                  <a:lnTo>
                    <a:pt x="122" y="420"/>
                  </a:lnTo>
                  <a:lnTo>
                    <a:pt x="114" y="426"/>
                  </a:lnTo>
                  <a:lnTo>
                    <a:pt x="104" y="434"/>
                  </a:lnTo>
                  <a:lnTo>
                    <a:pt x="94" y="444"/>
                  </a:lnTo>
                  <a:lnTo>
                    <a:pt x="86" y="454"/>
                  </a:lnTo>
                  <a:lnTo>
                    <a:pt x="84" y="456"/>
                  </a:lnTo>
                  <a:lnTo>
                    <a:pt x="82" y="456"/>
                  </a:lnTo>
                  <a:lnTo>
                    <a:pt x="78" y="458"/>
                  </a:lnTo>
                  <a:lnTo>
                    <a:pt x="74" y="462"/>
                  </a:lnTo>
                  <a:lnTo>
                    <a:pt x="68" y="464"/>
                  </a:lnTo>
                  <a:lnTo>
                    <a:pt x="64" y="470"/>
                  </a:lnTo>
                  <a:lnTo>
                    <a:pt x="62" y="474"/>
                  </a:lnTo>
                  <a:lnTo>
                    <a:pt x="64" y="474"/>
                  </a:lnTo>
                  <a:lnTo>
                    <a:pt x="66" y="472"/>
                  </a:lnTo>
                  <a:lnTo>
                    <a:pt x="72" y="470"/>
                  </a:lnTo>
                  <a:lnTo>
                    <a:pt x="78" y="468"/>
                  </a:lnTo>
                  <a:lnTo>
                    <a:pt x="86" y="466"/>
                  </a:lnTo>
                  <a:lnTo>
                    <a:pt x="94" y="464"/>
                  </a:lnTo>
                  <a:lnTo>
                    <a:pt x="106" y="458"/>
                  </a:lnTo>
                  <a:lnTo>
                    <a:pt x="120" y="450"/>
                  </a:lnTo>
                  <a:lnTo>
                    <a:pt x="134" y="436"/>
                  </a:lnTo>
                  <a:lnTo>
                    <a:pt x="148" y="424"/>
                  </a:lnTo>
                  <a:lnTo>
                    <a:pt x="160" y="412"/>
                  </a:lnTo>
                  <a:lnTo>
                    <a:pt x="164" y="410"/>
                  </a:lnTo>
                  <a:lnTo>
                    <a:pt x="168" y="408"/>
                  </a:lnTo>
                  <a:lnTo>
                    <a:pt x="172" y="404"/>
                  </a:lnTo>
                  <a:lnTo>
                    <a:pt x="176" y="402"/>
                  </a:lnTo>
                  <a:lnTo>
                    <a:pt x="180" y="398"/>
                  </a:lnTo>
                  <a:lnTo>
                    <a:pt x="184" y="394"/>
                  </a:lnTo>
                  <a:lnTo>
                    <a:pt x="186" y="390"/>
                  </a:lnTo>
                  <a:lnTo>
                    <a:pt x="184" y="386"/>
                  </a:lnTo>
                  <a:lnTo>
                    <a:pt x="182" y="382"/>
                  </a:lnTo>
                  <a:lnTo>
                    <a:pt x="180" y="382"/>
                  </a:lnTo>
                  <a:lnTo>
                    <a:pt x="178" y="380"/>
                  </a:lnTo>
                  <a:lnTo>
                    <a:pt x="178" y="378"/>
                  </a:lnTo>
                  <a:lnTo>
                    <a:pt x="176" y="376"/>
                  </a:lnTo>
                  <a:lnTo>
                    <a:pt x="178" y="374"/>
                  </a:lnTo>
                  <a:lnTo>
                    <a:pt x="182" y="372"/>
                  </a:lnTo>
                  <a:lnTo>
                    <a:pt x="184" y="368"/>
                  </a:lnTo>
                  <a:lnTo>
                    <a:pt x="188" y="360"/>
                  </a:lnTo>
                  <a:lnTo>
                    <a:pt x="194" y="350"/>
                  </a:lnTo>
                  <a:lnTo>
                    <a:pt x="200" y="340"/>
                  </a:lnTo>
                  <a:lnTo>
                    <a:pt x="204" y="328"/>
                  </a:lnTo>
                  <a:lnTo>
                    <a:pt x="206" y="326"/>
                  </a:lnTo>
                  <a:lnTo>
                    <a:pt x="214" y="322"/>
                  </a:lnTo>
                  <a:lnTo>
                    <a:pt x="226" y="318"/>
                  </a:lnTo>
                  <a:lnTo>
                    <a:pt x="244" y="318"/>
                  </a:lnTo>
                  <a:lnTo>
                    <a:pt x="246" y="320"/>
                  </a:lnTo>
                  <a:lnTo>
                    <a:pt x="248" y="322"/>
                  </a:lnTo>
                  <a:lnTo>
                    <a:pt x="250" y="322"/>
                  </a:lnTo>
                  <a:lnTo>
                    <a:pt x="252" y="324"/>
                  </a:lnTo>
                  <a:lnTo>
                    <a:pt x="252" y="326"/>
                  </a:lnTo>
                  <a:lnTo>
                    <a:pt x="248" y="328"/>
                  </a:lnTo>
                  <a:lnTo>
                    <a:pt x="244" y="328"/>
                  </a:lnTo>
                  <a:lnTo>
                    <a:pt x="232" y="332"/>
                  </a:lnTo>
                  <a:lnTo>
                    <a:pt x="220" y="336"/>
                  </a:lnTo>
                  <a:lnTo>
                    <a:pt x="212" y="346"/>
                  </a:lnTo>
                  <a:lnTo>
                    <a:pt x="212" y="348"/>
                  </a:lnTo>
                  <a:lnTo>
                    <a:pt x="212" y="350"/>
                  </a:lnTo>
                  <a:lnTo>
                    <a:pt x="210" y="354"/>
                  </a:lnTo>
                  <a:lnTo>
                    <a:pt x="208" y="358"/>
                  </a:lnTo>
                  <a:lnTo>
                    <a:pt x="206" y="360"/>
                  </a:lnTo>
                  <a:lnTo>
                    <a:pt x="206" y="362"/>
                  </a:lnTo>
                  <a:lnTo>
                    <a:pt x="206" y="364"/>
                  </a:lnTo>
                  <a:lnTo>
                    <a:pt x="206" y="366"/>
                  </a:lnTo>
                  <a:lnTo>
                    <a:pt x="206" y="370"/>
                  </a:lnTo>
                  <a:lnTo>
                    <a:pt x="208" y="372"/>
                  </a:lnTo>
                  <a:lnTo>
                    <a:pt x="208" y="376"/>
                  </a:lnTo>
                  <a:lnTo>
                    <a:pt x="212" y="376"/>
                  </a:lnTo>
                  <a:lnTo>
                    <a:pt x="214" y="376"/>
                  </a:lnTo>
                  <a:lnTo>
                    <a:pt x="220" y="376"/>
                  </a:lnTo>
                  <a:lnTo>
                    <a:pt x="220" y="374"/>
                  </a:lnTo>
                  <a:lnTo>
                    <a:pt x="224" y="372"/>
                  </a:lnTo>
                  <a:lnTo>
                    <a:pt x="228" y="370"/>
                  </a:lnTo>
                  <a:lnTo>
                    <a:pt x="232" y="368"/>
                  </a:lnTo>
                  <a:lnTo>
                    <a:pt x="236" y="364"/>
                  </a:lnTo>
                  <a:lnTo>
                    <a:pt x="242" y="360"/>
                  </a:lnTo>
                  <a:lnTo>
                    <a:pt x="246" y="356"/>
                  </a:lnTo>
                  <a:lnTo>
                    <a:pt x="248" y="354"/>
                  </a:lnTo>
                  <a:lnTo>
                    <a:pt x="250" y="350"/>
                  </a:lnTo>
                  <a:lnTo>
                    <a:pt x="250" y="348"/>
                  </a:lnTo>
                  <a:lnTo>
                    <a:pt x="250" y="346"/>
                  </a:lnTo>
                  <a:lnTo>
                    <a:pt x="252" y="344"/>
                  </a:lnTo>
                  <a:lnTo>
                    <a:pt x="252" y="340"/>
                  </a:lnTo>
                  <a:lnTo>
                    <a:pt x="254" y="338"/>
                  </a:lnTo>
                  <a:lnTo>
                    <a:pt x="256" y="334"/>
                  </a:lnTo>
                  <a:lnTo>
                    <a:pt x="258" y="334"/>
                  </a:lnTo>
                  <a:lnTo>
                    <a:pt x="262" y="332"/>
                  </a:lnTo>
                  <a:lnTo>
                    <a:pt x="266" y="334"/>
                  </a:lnTo>
                  <a:lnTo>
                    <a:pt x="270" y="338"/>
                  </a:lnTo>
                  <a:lnTo>
                    <a:pt x="272" y="338"/>
                  </a:lnTo>
                  <a:lnTo>
                    <a:pt x="274" y="338"/>
                  </a:lnTo>
                  <a:lnTo>
                    <a:pt x="280" y="338"/>
                  </a:lnTo>
                  <a:lnTo>
                    <a:pt x="284" y="340"/>
                  </a:lnTo>
                  <a:lnTo>
                    <a:pt x="290" y="342"/>
                  </a:lnTo>
                  <a:lnTo>
                    <a:pt x="294" y="346"/>
                  </a:lnTo>
                  <a:lnTo>
                    <a:pt x="296" y="350"/>
                  </a:lnTo>
                  <a:lnTo>
                    <a:pt x="300" y="352"/>
                  </a:lnTo>
                  <a:lnTo>
                    <a:pt x="312" y="354"/>
                  </a:lnTo>
                  <a:lnTo>
                    <a:pt x="330" y="358"/>
                  </a:lnTo>
                  <a:lnTo>
                    <a:pt x="332" y="358"/>
                  </a:lnTo>
                  <a:lnTo>
                    <a:pt x="336" y="358"/>
                  </a:lnTo>
                  <a:lnTo>
                    <a:pt x="340" y="362"/>
                  </a:lnTo>
                  <a:lnTo>
                    <a:pt x="344" y="364"/>
                  </a:lnTo>
                  <a:lnTo>
                    <a:pt x="348" y="370"/>
                  </a:lnTo>
                  <a:lnTo>
                    <a:pt x="350" y="368"/>
                  </a:lnTo>
                  <a:lnTo>
                    <a:pt x="350" y="366"/>
                  </a:lnTo>
                  <a:lnTo>
                    <a:pt x="354" y="364"/>
                  </a:lnTo>
                  <a:lnTo>
                    <a:pt x="356" y="362"/>
                  </a:lnTo>
                  <a:lnTo>
                    <a:pt x="360" y="362"/>
                  </a:lnTo>
                  <a:lnTo>
                    <a:pt x="364" y="362"/>
                  </a:lnTo>
                  <a:lnTo>
                    <a:pt x="366" y="366"/>
                  </a:lnTo>
                  <a:lnTo>
                    <a:pt x="372" y="372"/>
                  </a:lnTo>
                  <a:lnTo>
                    <a:pt x="380" y="382"/>
                  </a:lnTo>
                  <a:lnTo>
                    <a:pt x="390" y="392"/>
                  </a:lnTo>
                  <a:lnTo>
                    <a:pt x="398" y="402"/>
                  </a:lnTo>
                  <a:lnTo>
                    <a:pt x="406" y="408"/>
                  </a:lnTo>
                  <a:lnTo>
                    <a:pt x="408" y="410"/>
                  </a:lnTo>
                  <a:lnTo>
                    <a:pt x="424" y="386"/>
                  </a:lnTo>
                  <a:lnTo>
                    <a:pt x="426" y="388"/>
                  </a:lnTo>
                  <a:lnTo>
                    <a:pt x="432" y="398"/>
                  </a:lnTo>
                  <a:lnTo>
                    <a:pt x="438" y="408"/>
                  </a:lnTo>
                  <a:lnTo>
                    <a:pt x="442" y="418"/>
                  </a:lnTo>
                  <a:lnTo>
                    <a:pt x="444" y="418"/>
                  </a:lnTo>
                  <a:lnTo>
                    <a:pt x="446" y="420"/>
                  </a:lnTo>
                  <a:lnTo>
                    <a:pt x="448" y="424"/>
                  </a:lnTo>
                  <a:lnTo>
                    <a:pt x="452" y="428"/>
                  </a:lnTo>
                  <a:lnTo>
                    <a:pt x="456" y="432"/>
                  </a:lnTo>
                  <a:lnTo>
                    <a:pt x="458" y="436"/>
                  </a:lnTo>
                  <a:lnTo>
                    <a:pt x="458" y="440"/>
                  </a:lnTo>
                  <a:lnTo>
                    <a:pt x="458" y="444"/>
                  </a:lnTo>
                  <a:lnTo>
                    <a:pt x="460" y="450"/>
                  </a:lnTo>
                  <a:lnTo>
                    <a:pt x="462" y="454"/>
                  </a:lnTo>
                  <a:lnTo>
                    <a:pt x="466" y="458"/>
                  </a:lnTo>
                  <a:lnTo>
                    <a:pt x="466" y="460"/>
                  </a:lnTo>
                  <a:lnTo>
                    <a:pt x="466" y="462"/>
                  </a:lnTo>
                  <a:lnTo>
                    <a:pt x="468" y="462"/>
                  </a:lnTo>
                  <a:lnTo>
                    <a:pt x="470" y="462"/>
                  </a:lnTo>
                  <a:lnTo>
                    <a:pt x="472" y="462"/>
                  </a:lnTo>
                  <a:lnTo>
                    <a:pt x="476" y="458"/>
                  </a:lnTo>
                  <a:lnTo>
                    <a:pt x="476" y="460"/>
                  </a:lnTo>
                  <a:lnTo>
                    <a:pt x="478" y="460"/>
                  </a:lnTo>
                  <a:lnTo>
                    <a:pt x="478" y="464"/>
                  </a:lnTo>
                  <a:lnTo>
                    <a:pt x="478" y="468"/>
                  </a:lnTo>
                  <a:lnTo>
                    <a:pt x="480" y="474"/>
                  </a:lnTo>
                  <a:lnTo>
                    <a:pt x="478" y="474"/>
                  </a:lnTo>
                  <a:lnTo>
                    <a:pt x="478" y="476"/>
                  </a:lnTo>
                  <a:lnTo>
                    <a:pt x="476" y="480"/>
                  </a:lnTo>
                  <a:lnTo>
                    <a:pt x="476" y="484"/>
                  </a:lnTo>
                  <a:lnTo>
                    <a:pt x="476" y="488"/>
                  </a:lnTo>
                  <a:lnTo>
                    <a:pt x="478" y="494"/>
                  </a:lnTo>
                  <a:lnTo>
                    <a:pt x="480" y="496"/>
                  </a:lnTo>
                  <a:lnTo>
                    <a:pt x="484" y="498"/>
                  </a:lnTo>
                  <a:lnTo>
                    <a:pt x="486" y="494"/>
                  </a:lnTo>
                  <a:lnTo>
                    <a:pt x="488" y="486"/>
                  </a:lnTo>
                  <a:lnTo>
                    <a:pt x="490" y="474"/>
                  </a:lnTo>
                  <a:lnTo>
                    <a:pt x="492" y="464"/>
                  </a:lnTo>
                  <a:lnTo>
                    <a:pt x="492" y="456"/>
                  </a:lnTo>
                  <a:lnTo>
                    <a:pt x="490" y="456"/>
                  </a:lnTo>
                  <a:lnTo>
                    <a:pt x="488" y="454"/>
                  </a:lnTo>
                  <a:lnTo>
                    <a:pt x="484" y="450"/>
                  </a:lnTo>
                  <a:lnTo>
                    <a:pt x="478" y="444"/>
                  </a:lnTo>
                  <a:lnTo>
                    <a:pt x="474" y="438"/>
                  </a:lnTo>
                  <a:lnTo>
                    <a:pt x="470" y="430"/>
                  </a:lnTo>
                  <a:lnTo>
                    <a:pt x="468" y="426"/>
                  </a:lnTo>
                  <a:lnTo>
                    <a:pt x="462" y="418"/>
                  </a:lnTo>
                  <a:lnTo>
                    <a:pt x="454" y="406"/>
                  </a:lnTo>
                  <a:lnTo>
                    <a:pt x="444" y="392"/>
                  </a:lnTo>
                  <a:lnTo>
                    <a:pt x="434" y="380"/>
                  </a:lnTo>
                  <a:lnTo>
                    <a:pt x="426" y="370"/>
                  </a:lnTo>
                  <a:lnTo>
                    <a:pt x="420" y="366"/>
                  </a:lnTo>
                  <a:lnTo>
                    <a:pt x="418" y="366"/>
                  </a:lnTo>
                  <a:lnTo>
                    <a:pt x="416" y="368"/>
                  </a:lnTo>
                  <a:lnTo>
                    <a:pt x="412" y="372"/>
                  </a:lnTo>
                  <a:lnTo>
                    <a:pt x="408" y="374"/>
                  </a:lnTo>
                  <a:lnTo>
                    <a:pt x="402" y="378"/>
                  </a:lnTo>
                  <a:lnTo>
                    <a:pt x="398" y="378"/>
                  </a:lnTo>
                  <a:lnTo>
                    <a:pt x="396" y="376"/>
                  </a:lnTo>
                  <a:lnTo>
                    <a:pt x="388" y="370"/>
                  </a:lnTo>
                  <a:lnTo>
                    <a:pt x="378" y="362"/>
                  </a:lnTo>
                  <a:lnTo>
                    <a:pt x="368" y="354"/>
                  </a:lnTo>
                  <a:lnTo>
                    <a:pt x="358" y="348"/>
                  </a:lnTo>
                  <a:lnTo>
                    <a:pt x="350" y="342"/>
                  </a:lnTo>
                  <a:lnTo>
                    <a:pt x="338" y="342"/>
                  </a:lnTo>
                  <a:lnTo>
                    <a:pt x="338" y="50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87" name="Freeform 188"/>
            <p:cNvSpPr>
              <a:spLocks/>
            </p:cNvSpPr>
            <p:nvPr/>
          </p:nvSpPr>
          <p:spPr bwMode="gray">
            <a:xfrm>
              <a:off x="3863" y="2400"/>
              <a:ext cx="738" cy="404"/>
            </a:xfrm>
            <a:custGeom>
              <a:avLst/>
              <a:gdLst>
                <a:gd name="T0" fmla="*/ 704 w 738"/>
                <a:gd name="T1" fmla="*/ 42 h 404"/>
                <a:gd name="T2" fmla="*/ 724 w 738"/>
                <a:gd name="T3" fmla="*/ 30 h 404"/>
                <a:gd name="T4" fmla="*/ 724 w 738"/>
                <a:gd name="T5" fmla="*/ 64 h 404"/>
                <a:gd name="T6" fmla="*/ 738 w 738"/>
                <a:gd name="T7" fmla="*/ 74 h 404"/>
                <a:gd name="T8" fmla="*/ 726 w 738"/>
                <a:gd name="T9" fmla="*/ 82 h 404"/>
                <a:gd name="T10" fmla="*/ 702 w 738"/>
                <a:gd name="T11" fmla="*/ 96 h 404"/>
                <a:gd name="T12" fmla="*/ 684 w 738"/>
                <a:gd name="T13" fmla="*/ 114 h 404"/>
                <a:gd name="T14" fmla="*/ 688 w 738"/>
                <a:gd name="T15" fmla="*/ 126 h 404"/>
                <a:gd name="T16" fmla="*/ 696 w 738"/>
                <a:gd name="T17" fmla="*/ 136 h 404"/>
                <a:gd name="T18" fmla="*/ 668 w 738"/>
                <a:gd name="T19" fmla="*/ 140 h 404"/>
                <a:gd name="T20" fmla="*/ 644 w 738"/>
                <a:gd name="T21" fmla="*/ 142 h 404"/>
                <a:gd name="T22" fmla="*/ 646 w 738"/>
                <a:gd name="T23" fmla="*/ 162 h 404"/>
                <a:gd name="T24" fmla="*/ 642 w 738"/>
                <a:gd name="T25" fmla="*/ 192 h 404"/>
                <a:gd name="T26" fmla="*/ 630 w 738"/>
                <a:gd name="T27" fmla="*/ 184 h 404"/>
                <a:gd name="T28" fmla="*/ 622 w 738"/>
                <a:gd name="T29" fmla="*/ 186 h 404"/>
                <a:gd name="T30" fmla="*/ 626 w 738"/>
                <a:gd name="T31" fmla="*/ 204 h 404"/>
                <a:gd name="T32" fmla="*/ 616 w 738"/>
                <a:gd name="T33" fmla="*/ 218 h 404"/>
                <a:gd name="T34" fmla="*/ 624 w 738"/>
                <a:gd name="T35" fmla="*/ 234 h 404"/>
                <a:gd name="T36" fmla="*/ 610 w 738"/>
                <a:gd name="T37" fmla="*/ 240 h 404"/>
                <a:gd name="T38" fmla="*/ 556 w 738"/>
                <a:gd name="T39" fmla="*/ 296 h 404"/>
                <a:gd name="T40" fmla="*/ 550 w 738"/>
                <a:gd name="T41" fmla="*/ 320 h 404"/>
                <a:gd name="T42" fmla="*/ 572 w 738"/>
                <a:gd name="T43" fmla="*/ 368 h 404"/>
                <a:gd name="T44" fmla="*/ 566 w 738"/>
                <a:gd name="T45" fmla="*/ 404 h 404"/>
                <a:gd name="T46" fmla="*/ 528 w 738"/>
                <a:gd name="T47" fmla="*/ 348 h 404"/>
                <a:gd name="T48" fmla="*/ 516 w 738"/>
                <a:gd name="T49" fmla="*/ 326 h 404"/>
                <a:gd name="T50" fmla="*/ 446 w 738"/>
                <a:gd name="T51" fmla="*/ 324 h 404"/>
                <a:gd name="T52" fmla="*/ 382 w 738"/>
                <a:gd name="T53" fmla="*/ 334 h 404"/>
                <a:gd name="T54" fmla="*/ 344 w 738"/>
                <a:gd name="T55" fmla="*/ 376 h 404"/>
                <a:gd name="T56" fmla="*/ 308 w 738"/>
                <a:gd name="T57" fmla="*/ 350 h 404"/>
                <a:gd name="T58" fmla="*/ 288 w 738"/>
                <a:gd name="T59" fmla="*/ 336 h 404"/>
                <a:gd name="T60" fmla="*/ 262 w 738"/>
                <a:gd name="T61" fmla="*/ 334 h 404"/>
                <a:gd name="T62" fmla="*/ 228 w 738"/>
                <a:gd name="T63" fmla="*/ 296 h 404"/>
                <a:gd name="T64" fmla="*/ 176 w 738"/>
                <a:gd name="T65" fmla="*/ 306 h 404"/>
                <a:gd name="T66" fmla="*/ 112 w 738"/>
                <a:gd name="T67" fmla="*/ 288 h 404"/>
                <a:gd name="T68" fmla="*/ 84 w 738"/>
                <a:gd name="T69" fmla="*/ 272 h 404"/>
                <a:gd name="T70" fmla="*/ 52 w 738"/>
                <a:gd name="T71" fmla="*/ 252 h 404"/>
                <a:gd name="T72" fmla="*/ 2 w 738"/>
                <a:gd name="T73" fmla="*/ 156 h 404"/>
                <a:gd name="T74" fmla="*/ 6 w 738"/>
                <a:gd name="T75" fmla="*/ 102 h 404"/>
                <a:gd name="T76" fmla="*/ 6 w 738"/>
                <a:gd name="T77" fmla="*/ 62 h 404"/>
                <a:gd name="T78" fmla="*/ 14 w 738"/>
                <a:gd name="T79" fmla="*/ 22 h 404"/>
                <a:gd name="T80" fmla="*/ 416 w 738"/>
                <a:gd name="T81" fmla="*/ 12 h 404"/>
                <a:gd name="T82" fmla="*/ 432 w 738"/>
                <a:gd name="T83" fmla="*/ 22 h 404"/>
                <a:gd name="T84" fmla="*/ 416 w 738"/>
                <a:gd name="T85" fmla="*/ 40 h 404"/>
                <a:gd name="T86" fmla="*/ 454 w 738"/>
                <a:gd name="T87" fmla="*/ 42 h 404"/>
                <a:gd name="T88" fmla="*/ 484 w 738"/>
                <a:gd name="T89" fmla="*/ 42 h 404"/>
                <a:gd name="T90" fmla="*/ 502 w 738"/>
                <a:gd name="T91" fmla="*/ 44 h 404"/>
                <a:gd name="T92" fmla="*/ 490 w 738"/>
                <a:gd name="T93" fmla="*/ 60 h 404"/>
                <a:gd name="T94" fmla="*/ 472 w 738"/>
                <a:gd name="T95" fmla="*/ 66 h 404"/>
                <a:gd name="T96" fmla="*/ 476 w 738"/>
                <a:gd name="T97" fmla="*/ 84 h 404"/>
                <a:gd name="T98" fmla="*/ 472 w 738"/>
                <a:gd name="T99" fmla="*/ 134 h 404"/>
                <a:gd name="T100" fmla="*/ 490 w 738"/>
                <a:gd name="T101" fmla="*/ 108 h 404"/>
                <a:gd name="T102" fmla="*/ 504 w 738"/>
                <a:gd name="T103" fmla="*/ 64 h 404"/>
                <a:gd name="T104" fmla="*/ 520 w 738"/>
                <a:gd name="T105" fmla="*/ 64 h 404"/>
                <a:gd name="T106" fmla="*/ 518 w 738"/>
                <a:gd name="T107" fmla="*/ 90 h 404"/>
                <a:gd name="T108" fmla="*/ 530 w 738"/>
                <a:gd name="T109" fmla="*/ 92 h 404"/>
                <a:gd name="T110" fmla="*/ 536 w 738"/>
                <a:gd name="T111" fmla="*/ 120 h 404"/>
                <a:gd name="T112" fmla="*/ 546 w 738"/>
                <a:gd name="T113" fmla="*/ 128 h 404"/>
                <a:gd name="T114" fmla="*/ 586 w 738"/>
                <a:gd name="T115" fmla="*/ 114 h 404"/>
                <a:gd name="T116" fmla="*/ 596 w 738"/>
                <a:gd name="T117" fmla="*/ 94 h 404"/>
                <a:gd name="T118" fmla="*/ 634 w 738"/>
                <a:gd name="T119" fmla="*/ 82 h 4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38"/>
                <a:gd name="T181" fmla="*/ 0 h 404"/>
                <a:gd name="T182" fmla="*/ 738 w 738"/>
                <a:gd name="T183" fmla="*/ 404 h 40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38" h="404">
                  <a:moveTo>
                    <a:pt x="640" y="76"/>
                  </a:moveTo>
                  <a:lnTo>
                    <a:pt x="650" y="64"/>
                  </a:lnTo>
                  <a:lnTo>
                    <a:pt x="664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698" y="52"/>
                  </a:lnTo>
                  <a:lnTo>
                    <a:pt x="704" y="42"/>
                  </a:lnTo>
                  <a:lnTo>
                    <a:pt x="708" y="36"/>
                  </a:lnTo>
                  <a:lnTo>
                    <a:pt x="712" y="32"/>
                  </a:lnTo>
                  <a:lnTo>
                    <a:pt x="716" y="30"/>
                  </a:lnTo>
                  <a:lnTo>
                    <a:pt x="720" y="28"/>
                  </a:lnTo>
                  <a:lnTo>
                    <a:pt x="722" y="28"/>
                  </a:lnTo>
                  <a:lnTo>
                    <a:pt x="724" y="30"/>
                  </a:lnTo>
                  <a:lnTo>
                    <a:pt x="726" y="30"/>
                  </a:lnTo>
                  <a:lnTo>
                    <a:pt x="732" y="32"/>
                  </a:lnTo>
                  <a:lnTo>
                    <a:pt x="734" y="40"/>
                  </a:lnTo>
                  <a:lnTo>
                    <a:pt x="732" y="48"/>
                  </a:lnTo>
                  <a:lnTo>
                    <a:pt x="728" y="56"/>
                  </a:lnTo>
                  <a:lnTo>
                    <a:pt x="726" y="62"/>
                  </a:lnTo>
                  <a:lnTo>
                    <a:pt x="724" y="64"/>
                  </a:lnTo>
                  <a:lnTo>
                    <a:pt x="726" y="66"/>
                  </a:lnTo>
                  <a:lnTo>
                    <a:pt x="728" y="68"/>
                  </a:lnTo>
                  <a:lnTo>
                    <a:pt x="732" y="70"/>
                  </a:lnTo>
                  <a:lnTo>
                    <a:pt x="734" y="72"/>
                  </a:lnTo>
                  <a:lnTo>
                    <a:pt x="738" y="74"/>
                  </a:lnTo>
                  <a:lnTo>
                    <a:pt x="738" y="76"/>
                  </a:lnTo>
                  <a:lnTo>
                    <a:pt x="736" y="76"/>
                  </a:lnTo>
                  <a:lnTo>
                    <a:pt x="734" y="78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26" y="82"/>
                  </a:lnTo>
                  <a:lnTo>
                    <a:pt x="722" y="84"/>
                  </a:lnTo>
                  <a:lnTo>
                    <a:pt x="718" y="86"/>
                  </a:lnTo>
                  <a:lnTo>
                    <a:pt x="712" y="86"/>
                  </a:lnTo>
                  <a:lnTo>
                    <a:pt x="708" y="88"/>
                  </a:lnTo>
                  <a:lnTo>
                    <a:pt x="706" y="90"/>
                  </a:lnTo>
                  <a:lnTo>
                    <a:pt x="704" y="92"/>
                  </a:lnTo>
                  <a:lnTo>
                    <a:pt x="702" y="96"/>
                  </a:lnTo>
                  <a:lnTo>
                    <a:pt x="698" y="100"/>
                  </a:lnTo>
                  <a:lnTo>
                    <a:pt x="696" y="104"/>
                  </a:lnTo>
                  <a:lnTo>
                    <a:pt x="692" y="106"/>
                  </a:lnTo>
                  <a:lnTo>
                    <a:pt x="692" y="108"/>
                  </a:lnTo>
                  <a:lnTo>
                    <a:pt x="690" y="108"/>
                  </a:lnTo>
                  <a:lnTo>
                    <a:pt x="688" y="110"/>
                  </a:lnTo>
                  <a:lnTo>
                    <a:pt x="684" y="114"/>
                  </a:lnTo>
                  <a:lnTo>
                    <a:pt x="682" y="116"/>
                  </a:lnTo>
                  <a:lnTo>
                    <a:pt x="680" y="118"/>
                  </a:lnTo>
                  <a:lnTo>
                    <a:pt x="680" y="122"/>
                  </a:lnTo>
                  <a:lnTo>
                    <a:pt x="680" y="124"/>
                  </a:lnTo>
                  <a:lnTo>
                    <a:pt x="684" y="124"/>
                  </a:lnTo>
                  <a:lnTo>
                    <a:pt x="686" y="124"/>
                  </a:lnTo>
                  <a:lnTo>
                    <a:pt x="688" y="126"/>
                  </a:lnTo>
                  <a:lnTo>
                    <a:pt x="692" y="126"/>
                  </a:lnTo>
                  <a:lnTo>
                    <a:pt x="694" y="126"/>
                  </a:lnTo>
                  <a:lnTo>
                    <a:pt x="698" y="128"/>
                  </a:lnTo>
                  <a:lnTo>
                    <a:pt x="700" y="130"/>
                  </a:lnTo>
                  <a:lnTo>
                    <a:pt x="702" y="132"/>
                  </a:lnTo>
                  <a:lnTo>
                    <a:pt x="700" y="134"/>
                  </a:lnTo>
                  <a:lnTo>
                    <a:pt x="696" y="136"/>
                  </a:lnTo>
                  <a:lnTo>
                    <a:pt x="692" y="138"/>
                  </a:lnTo>
                  <a:lnTo>
                    <a:pt x="688" y="138"/>
                  </a:lnTo>
                  <a:lnTo>
                    <a:pt x="682" y="138"/>
                  </a:lnTo>
                  <a:lnTo>
                    <a:pt x="676" y="138"/>
                  </a:lnTo>
                  <a:lnTo>
                    <a:pt x="672" y="138"/>
                  </a:lnTo>
                  <a:lnTo>
                    <a:pt x="668" y="140"/>
                  </a:lnTo>
                  <a:lnTo>
                    <a:pt x="662" y="142"/>
                  </a:lnTo>
                  <a:lnTo>
                    <a:pt x="656" y="142"/>
                  </a:lnTo>
                  <a:lnTo>
                    <a:pt x="650" y="142"/>
                  </a:lnTo>
                  <a:lnTo>
                    <a:pt x="646" y="140"/>
                  </a:lnTo>
                  <a:lnTo>
                    <a:pt x="646" y="142"/>
                  </a:lnTo>
                  <a:lnTo>
                    <a:pt x="644" y="142"/>
                  </a:lnTo>
                  <a:lnTo>
                    <a:pt x="642" y="144"/>
                  </a:lnTo>
                  <a:lnTo>
                    <a:pt x="642" y="146"/>
                  </a:lnTo>
                  <a:lnTo>
                    <a:pt x="642" y="150"/>
                  </a:lnTo>
                  <a:lnTo>
                    <a:pt x="646" y="152"/>
                  </a:lnTo>
                  <a:lnTo>
                    <a:pt x="646" y="154"/>
                  </a:lnTo>
                  <a:lnTo>
                    <a:pt x="646" y="158"/>
                  </a:lnTo>
                  <a:lnTo>
                    <a:pt x="646" y="162"/>
                  </a:lnTo>
                  <a:lnTo>
                    <a:pt x="646" y="168"/>
                  </a:lnTo>
                  <a:lnTo>
                    <a:pt x="646" y="174"/>
                  </a:lnTo>
                  <a:lnTo>
                    <a:pt x="646" y="178"/>
                  </a:lnTo>
                  <a:lnTo>
                    <a:pt x="646" y="182"/>
                  </a:lnTo>
                  <a:lnTo>
                    <a:pt x="644" y="186"/>
                  </a:lnTo>
                  <a:lnTo>
                    <a:pt x="644" y="190"/>
                  </a:lnTo>
                  <a:lnTo>
                    <a:pt x="642" y="192"/>
                  </a:lnTo>
                  <a:lnTo>
                    <a:pt x="640" y="194"/>
                  </a:lnTo>
                  <a:lnTo>
                    <a:pt x="638" y="192"/>
                  </a:lnTo>
                  <a:lnTo>
                    <a:pt x="638" y="188"/>
                  </a:lnTo>
                  <a:lnTo>
                    <a:pt x="638" y="184"/>
                  </a:lnTo>
                  <a:lnTo>
                    <a:pt x="634" y="176"/>
                  </a:lnTo>
                  <a:lnTo>
                    <a:pt x="630" y="184"/>
                  </a:lnTo>
                  <a:lnTo>
                    <a:pt x="620" y="176"/>
                  </a:lnTo>
                  <a:lnTo>
                    <a:pt x="620" y="178"/>
                  </a:lnTo>
                  <a:lnTo>
                    <a:pt x="620" y="180"/>
                  </a:lnTo>
                  <a:lnTo>
                    <a:pt x="620" y="182"/>
                  </a:lnTo>
                  <a:lnTo>
                    <a:pt x="622" y="186"/>
                  </a:lnTo>
                  <a:lnTo>
                    <a:pt x="624" y="188"/>
                  </a:lnTo>
                  <a:lnTo>
                    <a:pt x="626" y="192"/>
                  </a:lnTo>
                  <a:lnTo>
                    <a:pt x="628" y="196"/>
                  </a:lnTo>
                  <a:lnTo>
                    <a:pt x="628" y="202"/>
                  </a:lnTo>
                  <a:lnTo>
                    <a:pt x="626" y="202"/>
                  </a:lnTo>
                  <a:lnTo>
                    <a:pt x="626" y="204"/>
                  </a:lnTo>
                  <a:lnTo>
                    <a:pt x="624" y="204"/>
                  </a:lnTo>
                  <a:lnTo>
                    <a:pt x="620" y="206"/>
                  </a:lnTo>
                  <a:lnTo>
                    <a:pt x="612" y="206"/>
                  </a:lnTo>
                  <a:lnTo>
                    <a:pt x="612" y="208"/>
                  </a:lnTo>
                  <a:lnTo>
                    <a:pt x="614" y="210"/>
                  </a:lnTo>
                  <a:lnTo>
                    <a:pt x="614" y="214"/>
                  </a:lnTo>
                  <a:lnTo>
                    <a:pt x="616" y="218"/>
                  </a:lnTo>
                  <a:lnTo>
                    <a:pt x="618" y="226"/>
                  </a:lnTo>
                  <a:lnTo>
                    <a:pt x="620" y="228"/>
                  </a:lnTo>
                  <a:lnTo>
                    <a:pt x="622" y="228"/>
                  </a:lnTo>
                  <a:lnTo>
                    <a:pt x="624" y="230"/>
                  </a:lnTo>
                  <a:lnTo>
                    <a:pt x="624" y="232"/>
                  </a:lnTo>
                  <a:lnTo>
                    <a:pt x="624" y="234"/>
                  </a:lnTo>
                  <a:lnTo>
                    <a:pt x="622" y="234"/>
                  </a:lnTo>
                  <a:lnTo>
                    <a:pt x="618" y="236"/>
                  </a:lnTo>
                  <a:lnTo>
                    <a:pt x="616" y="236"/>
                  </a:lnTo>
                  <a:lnTo>
                    <a:pt x="614" y="236"/>
                  </a:lnTo>
                  <a:lnTo>
                    <a:pt x="612" y="238"/>
                  </a:lnTo>
                  <a:lnTo>
                    <a:pt x="610" y="240"/>
                  </a:lnTo>
                  <a:lnTo>
                    <a:pt x="610" y="246"/>
                  </a:lnTo>
                  <a:lnTo>
                    <a:pt x="606" y="250"/>
                  </a:lnTo>
                  <a:lnTo>
                    <a:pt x="602" y="252"/>
                  </a:lnTo>
                  <a:lnTo>
                    <a:pt x="594" y="260"/>
                  </a:lnTo>
                  <a:lnTo>
                    <a:pt x="582" y="270"/>
                  </a:lnTo>
                  <a:lnTo>
                    <a:pt x="570" y="284"/>
                  </a:lnTo>
                  <a:lnTo>
                    <a:pt x="556" y="296"/>
                  </a:lnTo>
                  <a:lnTo>
                    <a:pt x="554" y="300"/>
                  </a:lnTo>
                  <a:lnTo>
                    <a:pt x="552" y="304"/>
                  </a:lnTo>
                  <a:lnTo>
                    <a:pt x="552" y="308"/>
                  </a:lnTo>
                  <a:lnTo>
                    <a:pt x="550" y="316"/>
                  </a:lnTo>
                  <a:lnTo>
                    <a:pt x="550" y="320"/>
                  </a:lnTo>
                  <a:lnTo>
                    <a:pt x="550" y="324"/>
                  </a:lnTo>
                  <a:lnTo>
                    <a:pt x="552" y="332"/>
                  </a:lnTo>
                  <a:lnTo>
                    <a:pt x="554" y="338"/>
                  </a:lnTo>
                  <a:lnTo>
                    <a:pt x="558" y="346"/>
                  </a:lnTo>
                  <a:lnTo>
                    <a:pt x="560" y="348"/>
                  </a:lnTo>
                  <a:lnTo>
                    <a:pt x="566" y="356"/>
                  </a:lnTo>
                  <a:lnTo>
                    <a:pt x="572" y="368"/>
                  </a:lnTo>
                  <a:lnTo>
                    <a:pt x="574" y="382"/>
                  </a:lnTo>
                  <a:lnTo>
                    <a:pt x="572" y="398"/>
                  </a:lnTo>
                  <a:lnTo>
                    <a:pt x="572" y="400"/>
                  </a:lnTo>
                  <a:lnTo>
                    <a:pt x="570" y="400"/>
                  </a:lnTo>
                  <a:lnTo>
                    <a:pt x="570" y="402"/>
                  </a:lnTo>
                  <a:lnTo>
                    <a:pt x="568" y="404"/>
                  </a:lnTo>
                  <a:lnTo>
                    <a:pt x="566" y="404"/>
                  </a:lnTo>
                  <a:lnTo>
                    <a:pt x="562" y="404"/>
                  </a:lnTo>
                  <a:lnTo>
                    <a:pt x="558" y="400"/>
                  </a:lnTo>
                  <a:lnTo>
                    <a:pt x="554" y="394"/>
                  </a:lnTo>
                  <a:lnTo>
                    <a:pt x="550" y="392"/>
                  </a:lnTo>
                  <a:lnTo>
                    <a:pt x="542" y="384"/>
                  </a:lnTo>
                  <a:lnTo>
                    <a:pt x="532" y="368"/>
                  </a:lnTo>
                  <a:lnTo>
                    <a:pt x="528" y="348"/>
                  </a:lnTo>
                  <a:lnTo>
                    <a:pt x="528" y="346"/>
                  </a:lnTo>
                  <a:lnTo>
                    <a:pt x="528" y="344"/>
                  </a:lnTo>
                  <a:lnTo>
                    <a:pt x="528" y="340"/>
                  </a:lnTo>
                  <a:lnTo>
                    <a:pt x="526" y="336"/>
                  </a:lnTo>
                  <a:lnTo>
                    <a:pt x="524" y="332"/>
                  </a:lnTo>
                  <a:lnTo>
                    <a:pt x="520" y="330"/>
                  </a:lnTo>
                  <a:lnTo>
                    <a:pt x="516" y="326"/>
                  </a:lnTo>
                  <a:lnTo>
                    <a:pt x="510" y="326"/>
                  </a:lnTo>
                  <a:lnTo>
                    <a:pt x="504" y="324"/>
                  </a:lnTo>
                  <a:lnTo>
                    <a:pt x="490" y="324"/>
                  </a:lnTo>
                  <a:lnTo>
                    <a:pt x="472" y="322"/>
                  </a:lnTo>
                  <a:lnTo>
                    <a:pt x="456" y="322"/>
                  </a:lnTo>
                  <a:lnTo>
                    <a:pt x="446" y="324"/>
                  </a:lnTo>
                  <a:lnTo>
                    <a:pt x="444" y="328"/>
                  </a:lnTo>
                  <a:lnTo>
                    <a:pt x="438" y="330"/>
                  </a:lnTo>
                  <a:lnTo>
                    <a:pt x="426" y="332"/>
                  </a:lnTo>
                  <a:lnTo>
                    <a:pt x="406" y="332"/>
                  </a:lnTo>
                  <a:lnTo>
                    <a:pt x="402" y="332"/>
                  </a:lnTo>
                  <a:lnTo>
                    <a:pt x="394" y="332"/>
                  </a:lnTo>
                  <a:lnTo>
                    <a:pt x="382" y="334"/>
                  </a:lnTo>
                  <a:lnTo>
                    <a:pt x="372" y="340"/>
                  </a:lnTo>
                  <a:lnTo>
                    <a:pt x="354" y="348"/>
                  </a:lnTo>
                  <a:lnTo>
                    <a:pt x="342" y="366"/>
                  </a:lnTo>
                  <a:lnTo>
                    <a:pt x="342" y="368"/>
                  </a:lnTo>
                  <a:lnTo>
                    <a:pt x="344" y="370"/>
                  </a:lnTo>
                  <a:lnTo>
                    <a:pt x="344" y="372"/>
                  </a:lnTo>
                  <a:lnTo>
                    <a:pt x="344" y="376"/>
                  </a:lnTo>
                  <a:lnTo>
                    <a:pt x="344" y="378"/>
                  </a:lnTo>
                  <a:lnTo>
                    <a:pt x="344" y="382"/>
                  </a:lnTo>
                  <a:lnTo>
                    <a:pt x="340" y="382"/>
                  </a:lnTo>
                  <a:lnTo>
                    <a:pt x="338" y="382"/>
                  </a:lnTo>
                  <a:lnTo>
                    <a:pt x="330" y="376"/>
                  </a:lnTo>
                  <a:lnTo>
                    <a:pt x="320" y="366"/>
                  </a:lnTo>
                  <a:lnTo>
                    <a:pt x="308" y="350"/>
                  </a:lnTo>
                  <a:lnTo>
                    <a:pt x="306" y="348"/>
                  </a:lnTo>
                  <a:lnTo>
                    <a:pt x="304" y="344"/>
                  </a:lnTo>
                  <a:lnTo>
                    <a:pt x="300" y="342"/>
                  </a:lnTo>
                  <a:lnTo>
                    <a:pt x="296" y="338"/>
                  </a:lnTo>
                  <a:lnTo>
                    <a:pt x="292" y="336"/>
                  </a:lnTo>
                  <a:lnTo>
                    <a:pt x="288" y="336"/>
                  </a:lnTo>
                  <a:lnTo>
                    <a:pt x="286" y="338"/>
                  </a:lnTo>
                  <a:lnTo>
                    <a:pt x="284" y="338"/>
                  </a:lnTo>
                  <a:lnTo>
                    <a:pt x="282" y="340"/>
                  </a:lnTo>
                  <a:lnTo>
                    <a:pt x="278" y="340"/>
                  </a:lnTo>
                  <a:lnTo>
                    <a:pt x="272" y="340"/>
                  </a:lnTo>
                  <a:lnTo>
                    <a:pt x="266" y="336"/>
                  </a:lnTo>
                  <a:lnTo>
                    <a:pt x="262" y="334"/>
                  </a:lnTo>
                  <a:lnTo>
                    <a:pt x="254" y="328"/>
                  </a:lnTo>
                  <a:lnTo>
                    <a:pt x="246" y="316"/>
                  </a:lnTo>
                  <a:lnTo>
                    <a:pt x="242" y="300"/>
                  </a:lnTo>
                  <a:lnTo>
                    <a:pt x="240" y="298"/>
                  </a:lnTo>
                  <a:lnTo>
                    <a:pt x="238" y="298"/>
                  </a:lnTo>
                  <a:lnTo>
                    <a:pt x="234" y="296"/>
                  </a:lnTo>
                  <a:lnTo>
                    <a:pt x="228" y="296"/>
                  </a:lnTo>
                  <a:lnTo>
                    <a:pt x="224" y="296"/>
                  </a:lnTo>
                  <a:lnTo>
                    <a:pt x="218" y="296"/>
                  </a:lnTo>
                  <a:lnTo>
                    <a:pt x="214" y="300"/>
                  </a:lnTo>
                  <a:lnTo>
                    <a:pt x="210" y="302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6" y="306"/>
                  </a:lnTo>
                  <a:lnTo>
                    <a:pt x="166" y="304"/>
                  </a:lnTo>
                  <a:lnTo>
                    <a:pt x="152" y="300"/>
                  </a:lnTo>
                  <a:lnTo>
                    <a:pt x="140" y="296"/>
                  </a:lnTo>
                  <a:lnTo>
                    <a:pt x="130" y="290"/>
                  </a:lnTo>
                  <a:lnTo>
                    <a:pt x="128" y="288"/>
                  </a:lnTo>
                  <a:lnTo>
                    <a:pt x="124" y="286"/>
                  </a:lnTo>
                  <a:lnTo>
                    <a:pt x="112" y="288"/>
                  </a:lnTo>
                  <a:lnTo>
                    <a:pt x="98" y="296"/>
                  </a:lnTo>
                  <a:lnTo>
                    <a:pt x="96" y="294"/>
                  </a:lnTo>
                  <a:lnTo>
                    <a:pt x="96" y="292"/>
                  </a:lnTo>
                  <a:lnTo>
                    <a:pt x="94" y="288"/>
                  </a:lnTo>
                  <a:lnTo>
                    <a:pt x="90" y="282"/>
                  </a:lnTo>
                  <a:lnTo>
                    <a:pt x="88" y="276"/>
                  </a:lnTo>
                  <a:lnTo>
                    <a:pt x="84" y="272"/>
                  </a:lnTo>
                  <a:lnTo>
                    <a:pt x="80" y="268"/>
                  </a:lnTo>
                  <a:lnTo>
                    <a:pt x="74" y="266"/>
                  </a:lnTo>
                  <a:lnTo>
                    <a:pt x="70" y="264"/>
                  </a:lnTo>
                  <a:lnTo>
                    <a:pt x="66" y="262"/>
                  </a:lnTo>
                  <a:lnTo>
                    <a:pt x="60" y="258"/>
                  </a:lnTo>
                  <a:lnTo>
                    <a:pt x="52" y="252"/>
                  </a:lnTo>
                  <a:lnTo>
                    <a:pt x="46" y="242"/>
                  </a:lnTo>
                  <a:lnTo>
                    <a:pt x="42" y="240"/>
                  </a:lnTo>
                  <a:lnTo>
                    <a:pt x="36" y="230"/>
                  </a:lnTo>
                  <a:lnTo>
                    <a:pt x="26" y="216"/>
                  </a:lnTo>
                  <a:lnTo>
                    <a:pt x="16" y="200"/>
                  </a:lnTo>
                  <a:lnTo>
                    <a:pt x="8" y="180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0" y="124"/>
                  </a:lnTo>
                  <a:lnTo>
                    <a:pt x="0" y="110"/>
                  </a:lnTo>
                  <a:lnTo>
                    <a:pt x="4" y="104"/>
                  </a:lnTo>
                  <a:lnTo>
                    <a:pt x="6" y="102"/>
                  </a:lnTo>
                  <a:lnTo>
                    <a:pt x="8" y="100"/>
                  </a:lnTo>
                  <a:lnTo>
                    <a:pt x="10" y="96"/>
                  </a:lnTo>
                  <a:lnTo>
                    <a:pt x="10" y="92"/>
                  </a:lnTo>
                  <a:lnTo>
                    <a:pt x="10" y="86"/>
                  </a:lnTo>
                  <a:lnTo>
                    <a:pt x="8" y="80"/>
                  </a:lnTo>
                  <a:lnTo>
                    <a:pt x="8" y="76"/>
                  </a:lnTo>
                  <a:lnTo>
                    <a:pt x="6" y="62"/>
                  </a:lnTo>
                  <a:lnTo>
                    <a:pt x="6" y="46"/>
                  </a:lnTo>
                  <a:lnTo>
                    <a:pt x="4" y="30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0"/>
                  </a:lnTo>
                  <a:lnTo>
                    <a:pt x="380" y="0"/>
                  </a:lnTo>
                  <a:lnTo>
                    <a:pt x="392" y="10"/>
                  </a:lnTo>
                  <a:lnTo>
                    <a:pt x="416" y="12"/>
                  </a:lnTo>
                  <a:lnTo>
                    <a:pt x="418" y="16"/>
                  </a:lnTo>
                  <a:lnTo>
                    <a:pt x="422" y="18"/>
                  </a:lnTo>
                  <a:lnTo>
                    <a:pt x="426" y="20"/>
                  </a:lnTo>
                  <a:lnTo>
                    <a:pt x="430" y="20"/>
                  </a:lnTo>
                  <a:lnTo>
                    <a:pt x="432" y="20"/>
                  </a:lnTo>
                  <a:lnTo>
                    <a:pt x="434" y="20"/>
                  </a:lnTo>
                  <a:lnTo>
                    <a:pt x="432" y="22"/>
                  </a:lnTo>
                  <a:lnTo>
                    <a:pt x="432" y="24"/>
                  </a:lnTo>
                  <a:lnTo>
                    <a:pt x="428" y="28"/>
                  </a:lnTo>
                  <a:lnTo>
                    <a:pt x="424" y="32"/>
                  </a:lnTo>
                  <a:lnTo>
                    <a:pt x="422" y="34"/>
                  </a:lnTo>
                  <a:lnTo>
                    <a:pt x="420" y="36"/>
                  </a:lnTo>
                  <a:lnTo>
                    <a:pt x="416" y="38"/>
                  </a:lnTo>
                  <a:lnTo>
                    <a:pt x="416" y="40"/>
                  </a:lnTo>
                  <a:lnTo>
                    <a:pt x="416" y="42"/>
                  </a:lnTo>
                  <a:lnTo>
                    <a:pt x="418" y="42"/>
                  </a:lnTo>
                  <a:lnTo>
                    <a:pt x="422" y="44"/>
                  </a:lnTo>
                  <a:lnTo>
                    <a:pt x="428" y="44"/>
                  </a:lnTo>
                  <a:lnTo>
                    <a:pt x="432" y="44"/>
                  </a:lnTo>
                  <a:lnTo>
                    <a:pt x="442" y="44"/>
                  </a:lnTo>
                  <a:lnTo>
                    <a:pt x="454" y="42"/>
                  </a:lnTo>
                  <a:lnTo>
                    <a:pt x="464" y="38"/>
                  </a:lnTo>
                  <a:lnTo>
                    <a:pt x="466" y="40"/>
                  </a:lnTo>
                  <a:lnTo>
                    <a:pt x="468" y="40"/>
                  </a:lnTo>
                  <a:lnTo>
                    <a:pt x="470" y="42"/>
                  </a:lnTo>
                  <a:lnTo>
                    <a:pt x="476" y="42"/>
                  </a:lnTo>
                  <a:lnTo>
                    <a:pt x="484" y="42"/>
                  </a:lnTo>
                  <a:lnTo>
                    <a:pt x="486" y="42"/>
                  </a:lnTo>
                  <a:lnTo>
                    <a:pt x="490" y="40"/>
                  </a:lnTo>
                  <a:lnTo>
                    <a:pt x="492" y="40"/>
                  </a:lnTo>
                  <a:lnTo>
                    <a:pt x="496" y="40"/>
                  </a:lnTo>
                  <a:lnTo>
                    <a:pt x="500" y="42"/>
                  </a:lnTo>
                  <a:lnTo>
                    <a:pt x="502" y="44"/>
                  </a:lnTo>
                  <a:lnTo>
                    <a:pt x="502" y="46"/>
                  </a:lnTo>
                  <a:lnTo>
                    <a:pt x="502" y="48"/>
                  </a:lnTo>
                  <a:lnTo>
                    <a:pt x="502" y="50"/>
                  </a:lnTo>
                  <a:lnTo>
                    <a:pt x="502" y="52"/>
                  </a:lnTo>
                  <a:lnTo>
                    <a:pt x="498" y="56"/>
                  </a:lnTo>
                  <a:lnTo>
                    <a:pt x="496" y="58"/>
                  </a:lnTo>
                  <a:lnTo>
                    <a:pt x="490" y="60"/>
                  </a:lnTo>
                  <a:lnTo>
                    <a:pt x="490" y="58"/>
                  </a:lnTo>
                  <a:lnTo>
                    <a:pt x="488" y="58"/>
                  </a:lnTo>
                  <a:lnTo>
                    <a:pt x="484" y="58"/>
                  </a:lnTo>
                  <a:lnTo>
                    <a:pt x="482" y="58"/>
                  </a:lnTo>
                  <a:lnTo>
                    <a:pt x="478" y="58"/>
                  </a:lnTo>
                  <a:lnTo>
                    <a:pt x="476" y="62"/>
                  </a:lnTo>
                  <a:lnTo>
                    <a:pt x="472" y="66"/>
                  </a:lnTo>
                  <a:lnTo>
                    <a:pt x="470" y="72"/>
                  </a:lnTo>
                  <a:lnTo>
                    <a:pt x="472" y="72"/>
                  </a:lnTo>
                  <a:lnTo>
                    <a:pt x="474" y="74"/>
                  </a:lnTo>
                  <a:lnTo>
                    <a:pt x="476" y="76"/>
                  </a:lnTo>
                  <a:lnTo>
                    <a:pt x="476" y="80"/>
                  </a:lnTo>
                  <a:lnTo>
                    <a:pt x="476" y="84"/>
                  </a:lnTo>
                  <a:lnTo>
                    <a:pt x="474" y="90"/>
                  </a:lnTo>
                  <a:lnTo>
                    <a:pt x="472" y="92"/>
                  </a:lnTo>
                  <a:lnTo>
                    <a:pt x="470" y="102"/>
                  </a:lnTo>
                  <a:lnTo>
                    <a:pt x="468" y="114"/>
                  </a:lnTo>
                  <a:lnTo>
                    <a:pt x="468" y="126"/>
                  </a:lnTo>
                  <a:lnTo>
                    <a:pt x="472" y="134"/>
                  </a:lnTo>
                  <a:lnTo>
                    <a:pt x="474" y="134"/>
                  </a:lnTo>
                  <a:lnTo>
                    <a:pt x="478" y="132"/>
                  </a:lnTo>
                  <a:lnTo>
                    <a:pt x="480" y="130"/>
                  </a:lnTo>
                  <a:lnTo>
                    <a:pt x="484" y="126"/>
                  </a:lnTo>
                  <a:lnTo>
                    <a:pt x="486" y="122"/>
                  </a:lnTo>
                  <a:lnTo>
                    <a:pt x="488" y="116"/>
                  </a:lnTo>
                  <a:lnTo>
                    <a:pt x="490" y="108"/>
                  </a:lnTo>
                  <a:lnTo>
                    <a:pt x="494" y="82"/>
                  </a:lnTo>
                  <a:lnTo>
                    <a:pt x="500" y="78"/>
                  </a:lnTo>
                  <a:lnTo>
                    <a:pt x="500" y="74"/>
                  </a:lnTo>
                  <a:lnTo>
                    <a:pt x="500" y="72"/>
                  </a:lnTo>
                  <a:lnTo>
                    <a:pt x="502" y="68"/>
                  </a:lnTo>
                  <a:lnTo>
                    <a:pt x="504" y="64"/>
                  </a:lnTo>
                  <a:lnTo>
                    <a:pt x="506" y="62"/>
                  </a:lnTo>
                  <a:lnTo>
                    <a:pt x="508" y="62"/>
                  </a:lnTo>
                  <a:lnTo>
                    <a:pt x="510" y="62"/>
                  </a:lnTo>
                  <a:lnTo>
                    <a:pt x="514" y="62"/>
                  </a:lnTo>
                  <a:lnTo>
                    <a:pt x="516" y="64"/>
                  </a:lnTo>
                  <a:lnTo>
                    <a:pt x="520" y="64"/>
                  </a:lnTo>
                  <a:lnTo>
                    <a:pt x="522" y="68"/>
                  </a:lnTo>
                  <a:lnTo>
                    <a:pt x="524" y="72"/>
                  </a:lnTo>
                  <a:lnTo>
                    <a:pt x="524" y="76"/>
                  </a:lnTo>
                  <a:lnTo>
                    <a:pt x="520" y="86"/>
                  </a:lnTo>
                  <a:lnTo>
                    <a:pt x="520" y="88"/>
                  </a:lnTo>
                  <a:lnTo>
                    <a:pt x="518" y="90"/>
                  </a:lnTo>
                  <a:lnTo>
                    <a:pt x="518" y="92"/>
                  </a:lnTo>
                  <a:lnTo>
                    <a:pt x="520" y="92"/>
                  </a:lnTo>
                  <a:lnTo>
                    <a:pt x="524" y="92"/>
                  </a:lnTo>
                  <a:lnTo>
                    <a:pt x="526" y="90"/>
                  </a:lnTo>
                  <a:lnTo>
                    <a:pt x="528" y="88"/>
                  </a:lnTo>
                  <a:lnTo>
                    <a:pt x="528" y="90"/>
                  </a:lnTo>
                  <a:lnTo>
                    <a:pt x="530" y="92"/>
                  </a:lnTo>
                  <a:lnTo>
                    <a:pt x="534" y="96"/>
                  </a:lnTo>
                  <a:lnTo>
                    <a:pt x="536" y="100"/>
                  </a:lnTo>
                  <a:lnTo>
                    <a:pt x="536" y="104"/>
                  </a:lnTo>
                  <a:lnTo>
                    <a:pt x="536" y="108"/>
                  </a:lnTo>
                  <a:lnTo>
                    <a:pt x="536" y="114"/>
                  </a:lnTo>
                  <a:lnTo>
                    <a:pt x="536" y="118"/>
                  </a:lnTo>
                  <a:lnTo>
                    <a:pt x="536" y="120"/>
                  </a:lnTo>
                  <a:lnTo>
                    <a:pt x="534" y="122"/>
                  </a:lnTo>
                  <a:lnTo>
                    <a:pt x="534" y="124"/>
                  </a:lnTo>
                  <a:lnTo>
                    <a:pt x="534" y="126"/>
                  </a:lnTo>
                  <a:lnTo>
                    <a:pt x="536" y="126"/>
                  </a:lnTo>
                  <a:lnTo>
                    <a:pt x="536" y="128"/>
                  </a:lnTo>
                  <a:lnTo>
                    <a:pt x="540" y="128"/>
                  </a:lnTo>
                  <a:lnTo>
                    <a:pt x="546" y="128"/>
                  </a:lnTo>
                  <a:lnTo>
                    <a:pt x="554" y="128"/>
                  </a:lnTo>
                  <a:lnTo>
                    <a:pt x="560" y="128"/>
                  </a:lnTo>
                  <a:lnTo>
                    <a:pt x="568" y="126"/>
                  </a:lnTo>
                  <a:lnTo>
                    <a:pt x="572" y="124"/>
                  </a:lnTo>
                  <a:lnTo>
                    <a:pt x="576" y="122"/>
                  </a:lnTo>
                  <a:lnTo>
                    <a:pt x="582" y="118"/>
                  </a:lnTo>
                  <a:lnTo>
                    <a:pt x="586" y="114"/>
                  </a:lnTo>
                  <a:lnTo>
                    <a:pt x="590" y="110"/>
                  </a:lnTo>
                  <a:lnTo>
                    <a:pt x="592" y="106"/>
                  </a:lnTo>
                  <a:lnTo>
                    <a:pt x="594" y="104"/>
                  </a:lnTo>
                  <a:lnTo>
                    <a:pt x="592" y="102"/>
                  </a:lnTo>
                  <a:lnTo>
                    <a:pt x="592" y="98"/>
                  </a:lnTo>
                  <a:lnTo>
                    <a:pt x="594" y="96"/>
                  </a:lnTo>
                  <a:lnTo>
                    <a:pt x="596" y="94"/>
                  </a:lnTo>
                  <a:lnTo>
                    <a:pt x="600" y="92"/>
                  </a:lnTo>
                  <a:lnTo>
                    <a:pt x="606" y="90"/>
                  </a:lnTo>
                  <a:lnTo>
                    <a:pt x="614" y="90"/>
                  </a:lnTo>
                  <a:lnTo>
                    <a:pt x="620" y="90"/>
                  </a:lnTo>
                  <a:lnTo>
                    <a:pt x="626" y="88"/>
                  </a:lnTo>
                  <a:lnTo>
                    <a:pt x="630" y="86"/>
                  </a:lnTo>
                  <a:lnTo>
                    <a:pt x="634" y="82"/>
                  </a:lnTo>
                  <a:lnTo>
                    <a:pt x="638" y="78"/>
                  </a:lnTo>
                  <a:lnTo>
                    <a:pt x="640" y="76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88" name="Freeform 189"/>
            <p:cNvSpPr>
              <a:spLocks/>
            </p:cNvSpPr>
            <p:nvPr/>
          </p:nvSpPr>
          <p:spPr bwMode="gray">
            <a:xfrm>
              <a:off x="5012" y="2016"/>
              <a:ext cx="136" cy="98"/>
            </a:xfrm>
            <a:custGeom>
              <a:avLst/>
              <a:gdLst>
                <a:gd name="T0" fmla="*/ 0 w 136"/>
                <a:gd name="T1" fmla="*/ 32 h 98"/>
                <a:gd name="T2" fmla="*/ 22 w 136"/>
                <a:gd name="T3" fmla="*/ 48 h 98"/>
                <a:gd name="T4" fmla="*/ 6 w 136"/>
                <a:gd name="T5" fmla="*/ 54 h 98"/>
                <a:gd name="T6" fmla="*/ 2 w 136"/>
                <a:gd name="T7" fmla="*/ 54 h 98"/>
                <a:gd name="T8" fmla="*/ 0 w 136"/>
                <a:gd name="T9" fmla="*/ 58 h 98"/>
                <a:gd name="T10" fmla="*/ 2 w 136"/>
                <a:gd name="T11" fmla="*/ 64 h 98"/>
                <a:gd name="T12" fmla="*/ 20 w 136"/>
                <a:gd name="T13" fmla="*/ 68 h 98"/>
                <a:gd name="T14" fmla="*/ 56 w 136"/>
                <a:gd name="T15" fmla="*/ 98 h 98"/>
                <a:gd name="T16" fmla="*/ 60 w 136"/>
                <a:gd name="T17" fmla="*/ 96 h 98"/>
                <a:gd name="T18" fmla="*/ 70 w 136"/>
                <a:gd name="T19" fmla="*/ 92 h 98"/>
                <a:gd name="T20" fmla="*/ 76 w 136"/>
                <a:gd name="T21" fmla="*/ 88 h 98"/>
                <a:gd name="T22" fmla="*/ 86 w 136"/>
                <a:gd name="T23" fmla="*/ 86 h 98"/>
                <a:gd name="T24" fmla="*/ 94 w 136"/>
                <a:gd name="T25" fmla="*/ 88 h 98"/>
                <a:gd name="T26" fmla="*/ 100 w 136"/>
                <a:gd name="T27" fmla="*/ 86 h 98"/>
                <a:gd name="T28" fmla="*/ 122 w 136"/>
                <a:gd name="T29" fmla="*/ 72 h 98"/>
                <a:gd name="T30" fmla="*/ 136 w 136"/>
                <a:gd name="T31" fmla="*/ 44 h 98"/>
                <a:gd name="T32" fmla="*/ 134 w 136"/>
                <a:gd name="T33" fmla="*/ 40 h 98"/>
                <a:gd name="T34" fmla="*/ 130 w 136"/>
                <a:gd name="T35" fmla="*/ 32 h 98"/>
                <a:gd name="T36" fmla="*/ 124 w 136"/>
                <a:gd name="T37" fmla="*/ 24 h 98"/>
                <a:gd name="T38" fmla="*/ 118 w 136"/>
                <a:gd name="T39" fmla="*/ 22 h 98"/>
                <a:gd name="T40" fmla="*/ 118 w 136"/>
                <a:gd name="T41" fmla="*/ 20 h 98"/>
                <a:gd name="T42" fmla="*/ 118 w 136"/>
                <a:gd name="T43" fmla="*/ 16 h 98"/>
                <a:gd name="T44" fmla="*/ 114 w 136"/>
                <a:gd name="T45" fmla="*/ 10 h 98"/>
                <a:gd name="T46" fmla="*/ 106 w 136"/>
                <a:gd name="T47" fmla="*/ 8 h 98"/>
                <a:gd name="T48" fmla="*/ 102 w 136"/>
                <a:gd name="T49" fmla="*/ 10 h 98"/>
                <a:gd name="T50" fmla="*/ 94 w 136"/>
                <a:gd name="T51" fmla="*/ 14 h 98"/>
                <a:gd name="T52" fmla="*/ 86 w 136"/>
                <a:gd name="T53" fmla="*/ 18 h 98"/>
                <a:gd name="T54" fmla="*/ 82 w 136"/>
                <a:gd name="T55" fmla="*/ 22 h 98"/>
                <a:gd name="T56" fmla="*/ 76 w 136"/>
                <a:gd name="T57" fmla="*/ 20 h 98"/>
                <a:gd name="T58" fmla="*/ 70 w 136"/>
                <a:gd name="T59" fmla="*/ 16 h 98"/>
                <a:gd name="T60" fmla="*/ 68 w 136"/>
                <a:gd name="T61" fmla="*/ 12 h 98"/>
                <a:gd name="T62" fmla="*/ 60 w 136"/>
                <a:gd name="T63" fmla="*/ 6 h 98"/>
                <a:gd name="T64" fmla="*/ 50 w 136"/>
                <a:gd name="T65" fmla="*/ 8 h 98"/>
                <a:gd name="T66" fmla="*/ 44 w 136"/>
                <a:gd name="T67" fmla="*/ 16 h 98"/>
                <a:gd name="T68" fmla="*/ 44 w 136"/>
                <a:gd name="T69" fmla="*/ 24 h 98"/>
                <a:gd name="T70" fmla="*/ 44 w 136"/>
                <a:gd name="T71" fmla="*/ 28 h 98"/>
                <a:gd name="T72" fmla="*/ 40 w 136"/>
                <a:gd name="T73" fmla="*/ 28 h 98"/>
                <a:gd name="T74" fmla="*/ 34 w 136"/>
                <a:gd name="T75" fmla="*/ 22 h 98"/>
                <a:gd name="T76" fmla="*/ 32 w 136"/>
                <a:gd name="T77" fmla="*/ 16 h 98"/>
                <a:gd name="T78" fmla="*/ 26 w 136"/>
                <a:gd name="T79" fmla="*/ 8 h 98"/>
                <a:gd name="T80" fmla="*/ 18 w 136"/>
                <a:gd name="T81" fmla="*/ 0 h 98"/>
                <a:gd name="T82" fmla="*/ 14 w 136"/>
                <a:gd name="T83" fmla="*/ 0 h 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6"/>
                <a:gd name="T127" fmla="*/ 0 h 98"/>
                <a:gd name="T128" fmla="*/ 136 w 136"/>
                <a:gd name="T129" fmla="*/ 98 h 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6" h="98">
                  <a:moveTo>
                    <a:pt x="12" y="4"/>
                  </a:moveTo>
                  <a:lnTo>
                    <a:pt x="0" y="32"/>
                  </a:lnTo>
                  <a:lnTo>
                    <a:pt x="16" y="36"/>
                  </a:lnTo>
                  <a:lnTo>
                    <a:pt x="22" y="48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20" y="68"/>
                  </a:lnTo>
                  <a:lnTo>
                    <a:pt x="38" y="86"/>
                  </a:lnTo>
                  <a:lnTo>
                    <a:pt x="56" y="98"/>
                  </a:lnTo>
                  <a:lnTo>
                    <a:pt x="58" y="98"/>
                  </a:lnTo>
                  <a:lnTo>
                    <a:pt x="60" y="96"/>
                  </a:lnTo>
                  <a:lnTo>
                    <a:pt x="66" y="94"/>
                  </a:lnTo>
                  <a:lnTo>
                    <a:pt x="70" y="92"/>
                  </a:lnTo>
                  <a:lnTo>
                    <a:pt x="74" y="90"/>
                  </a:lnTo>
                  <a:lnTo>
                    <a:pt x="76" y="88"/>
                  </a:lnTo>
                  <a:lnTo>
                    <a:pt x="82" y="86"/>
                  </a:lnTo>
                  <a:lnTo>
                    <a:pt x="86" y="86"/>
                  </a:lnTo>
                  <a:lnTo>
                    <a:pt x="90" y="86"/>
                  </a:lnTo>
                  <a:lnTo>
                    <a:pt x="94" y="88"/>
                  </a:lnTo>
                  <a:lnTo>
                    <a:pt x="96" y="88"/>
                  </a:lnTo>
                  <a:lnTo>
                    <a:pt x="100" y="86"/>
                  </a:lnTo>
                  <a:lnTo>
                    <a:pt x="110" y="80"/>
                  </a:lnTo>
                  <a:lnTo>
                    <a:pt x="122" y="72"/>
                  </a:lnTo>
                  <a:lnTo>
                    <a:pt x="132" y="5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6" y="28"/>
                  </a:lnTo>
                  <a:lnTo>
                    <a:pt x="124" y="24"/>
                  </a:lnTo>
                  <a:lnTo>
                    <a:pt x="120" y="22"/>
                  </a:lnTo>
                  <a:lnTo>
                    <a:pt x="118" y="22"/>
                  </a:lnTo>
                  <a:lnTo>
                    <a:pt x="118" y="20"/>
                  </a:lnTo>
                  <a:lnTo>
                    <a:pt x="118" y="18"/>
                  </a:lnTo>
                  <a:lnTo>
                    <a:pt x="118" y="16"/>
                  </a:lnTo>
                  <a:lnTo>
                    <a:pt x="118" y="12"/>
                  </a:lnTo>
                  <a:lnTo>
                    <a:pt x="114" y="10"/>
                  </a:lnTo>
                  <a:lnTo>
                    <a:pt x="112" y="10"/>
                  </a:lnTo>
                  <a:lnTo>
                    <a:pt x="106" y="8"/>
                  </a:lnTo>
                  <a:lnTo>
                    <a:pt x="104" y="10"/>
                  </a:lnTo>
                  <a:lnTo>
                    <a:pt x="102" y="10"/>
                  </a:lnTo>
                  <a:lnTo>
                    <a:pt x="98" y="12"/>
                  </a:lnTo>
                  <a:lnTo>
                    <a:pt x="94" y="14"/>
                  </a:lnTo>
                  <a:lnTo>
                    <a:pt x="90" y="16"/>
                  </a:lnTo>
                  <a:lnTo>
                    <a:pt x="86" y="18"/>
                  </a:lnTo>
                  <a:lnTo>
                    <a:pt x="84" y="20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6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0" y="14"/>
                  </a:lnTo>
                  <a:lnTo>
                    <a:pt x="68" y="12"/>
                  </a:lnTo>
                  <a:lnTo>
                    <a:pt x="64" y="8"/>
                  </a:lnTo>
                  <a:lnTo>
                    <a:pt x="60" y="6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12"/>
                  </a:lnTo>
                  <a:lnTo>
                    <a:pt x="44" y="16"/>
                  </a:lnTo>
                  <a:lnTo>
                    <a:pt x="44" y="20"/>
                  </a:lnTo>
                  <a:lnTo>
                    <a:pt x="44" y="24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2" y="28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28" y="12"/>
                  </a:lnTo>
                  <a:lnTo>
                    <a:pt x="26" y="8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4"/>
                  </a:lnTo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</p:grpSp>
      <p:cxnSp>
        <p:nvCxnSpPr>
          <p:cNvPr id="196" name="Прямая соединительная линия 195"/>
          <p:cNvCxnSpPr/>
          <p:nvPr/>
        </p:nvCxnSpPr>
        <p:spPr bwMode="auto">
          <a:xfrm>
            <a:off x="0" y="3349282"/>
            <a:ext cx="9144000" cy="11936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8" name="TextBox 197"/>
          <p:cNvSpPr txBox="1"/>
          <p:nvPr/>
        </p:nvSpPr>
        <p:spPr>
          <a:xfrm>
            <a:off x="4174000" y="1129090"/>
            <a:ext cx="4970013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ysClr val="windowText" lastClr="000000"/>
                </a:solidFill>
              </a:rPr>
              <a:t> </a:t>
            </a:r>
            <a:r>
              <a:rPr lang="uk-UA" sz="2400" b="1" dirty="0" smtClean="0">
                <a:solidFill>
                  <a:schemeClr val="tx1"/>
                </a:solidFill>
              </a:rPr>
              <a:t>У поверхневому шарів океанічної води накопичується основна   маса тепла, що надходить до Землі від Сонця.</a:t>
            </a:r>
            <a:endParaRPr lang="uk-UA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99" name="Text Box 11"/>
          <p:cNvSpPr txBox="1">
            <a:spLocks noChangeArrowheads="1"/>
          </p:cNvSpPr>
          <p:nvPr/>
        </p:nvSpPr>
        <p:spPr bwMode="auto">
          <a:xfrm>
            <a:off x="225945" y="4722722"/>
            <a:ext cx="891743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</a:rPr>
              <a:t>-2</a:t>
            </a:r>
            <a:r>
              <a:rPr lang="uk-UA" sz="2400" b="1" baseline="30000" dirty="0">
                <a:solidFill>
                  <a:sysClr val="windowText" lastClr="000000"/>
                </a:solidFill>
              </a:rPr>
              <a:t>0</a:t>
            </a:r>
            <a:r>
              <a:rPr lang="uk-UA" sz="2400" b="1" dirty="0">
                <a:solidFill>
                  <a:sysClr val="windowText" lastClr="000000"/>
                </a:solidFill>
              </a:rPr>
              <a:t>С</a:t>
            </a:r>
          </a:p>
        </p:txBody>
      </p:sp>
      <p:sp>
        <p:nvSpPr>
          <p:cNvPr id="200" name="Text Box 11"/>
          <p:cNvSpPr txBox="1">
            <a:spLocks noChangeArrowheads="1"/>
          </p:cNvSpPr>
          <p:nvPr/>
        </p:nvSpPr>
        <p:spPr bwMode="auto">
          <a:xfrm>
            <a:off x="201189" y="212507"/>
            <a:ext cx="891743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</a:rPr>
              <a:t>-2</a:t>
            </a:r>
            <a:r>
              <a:rPr lang="uk-UA" sz="2400" b="1" baseline="30000" dirty="0">
                <a:solidFill>
                  <a:sysClr val="windowText" lastClr="000000"/>
                </a:solidFill>
              </a:rPr>
              <a:t>0</a:t>
            </a:r>
            <a:r>
              <a:rPr lang="uk-UA" sz="2400" b="1" dirty="0">
                <a:solidFill>
                  <a:sysClr val="windowText" lastClr="000000"/>
                </a:solidFill>
              </a:rPr>
              <a:t>С</a:t>
            </a:r>
          </a:p>
        </p:txBody>
      </p:sp>
      <p:sp>
        <p:nvSpPr>
          <p:cNvPr id="201" name="Text Box 10"/>
          <p:cNvSpPr txBox="1">
            <a:spLocks noChangeArrowheads="1"/>
          </p:cNvSpPr>
          <p:nvPr/>
        </p:nvSpPr>
        <p:spPr bwMode="auto">
          <a:xfrm>
            <a:off x="3833220" y="2840721"/>
            <a:ext cx="104143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</a:rPr>
              <a:t>+28</a:t>
            </a:r>
            <a:r>
              <a:rPr lang="uk-UA" sz="2400" b="1" baseline="30000" dirty="0">
                <a:solidFill>
                  <a:sysClr val="windowText" lastClr="000000"/>
                </a:solidFill>
              </a:rPr>
              <a:t>0</a:t>
            </a:r>
            <a:r>
              <a:rPr lang="uk-UA" sz="2400" b="1" dirty="0">
                <a:solidFill>
                  <a:sysClr val="windowText" lastClr="000000"/>
                </a:solidFill>
              </a:rPr>
              <a:t>С</a:t>
            </a:r>
          </a:p>
        </p:txBody>
      </p:sp>
      <p:sp>
        <p:nvSpPr>
          <p:cNvPr id="202" name="Text Box 9"/>
          <p:cNvSpPr txBox="1">
            <a:spLocks noChangeArrowheads="1"/>
          </p:cNvSpPr>
          <p:nvPr/>
        </p:nvSpPr>
        <p:spPr bwMode="auto">
          <a:xfrm>
            <a:off x="5809883" y="3006638"/>
            <a:ext cx="142165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 err="1">
                <a:solidFill>
                  <a:schemeClr val="bg1"/>
                </a:solidFill>
              </a:rPr>
              <a:t>еквавтор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2175650" y="3784746"/>
            <a:ext cx="6558455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tx1"/>
                </a:solidFill>
              </a:rPr>
              <a:t>Увібравши ї океани поступово віддають теплову енергію атмосфері, формуючи температуру приземних шарів повітря.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1213952" y="77"/>
            <a:ext cx="7598979" cy="954107"/>
          </a:xfrm>
          <a:prstGeom prst="rect">
            <a:avLst/>
          </a:prstGeom>
          <a:solidFill>
            <a:srgbClr val="030623">
              <a:alpha val="56863"/>
            </a:srgbClr>
          </a:solidFill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Закономірності зміни температури повітря і поверхневих вод океанів.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 animBg="1"/>
      <p:bldP spid="199" grpId="0" animBg="1"/>
      <p:bldP spid="200" grpId="0" animBg="1"/>
      <p:bldP spid="201" grpId="0" animBg="1"/>
      <p:bldP spid="202" grpId="0"/>
      <p:bldP spid="20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64" name="Picture 4" descr="liquid_crystal_s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399088"/>
          </a:xfrm>
          <a:prstGeom prst="rect">
            <a:avLst/>
          </a:prstGeom>
          <a:noFill/>
        </p:spPr>
      </p:pic>
      <p:pic>
        <p:nvPicPr>
          <p:cNvPr id="808965" name="Picture 5" descr="снимок_0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3"/>
            <a:ext cx="9144000" cy="5399087"/>
          </a:xfrm>
          <a:prstGeom prst="rect">
            <a:avLst/>
          </a:prstGeom>
          <a:noFill/>
        </p:spPr>
      </p:pic>
      <p:sp>
        <p:nvSpPr>
          <p:cNvPr id="808968" name="Line 8"/>
          <p:cNvSpPr>
            <a:spLocks noChangeShapeType="1"/>
          </p:cNvSpPr>
          <p:nvPr/>
        </p:nvSpPr>
        <p:spPr bwMode="auto">
          <a:xfrm>
            <a:off x="0" y="2643304"/>
            <a:ext cx="9144000" cy="5624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808969" name="Text Box 9"/>
          <p:cNvSpPr txBox="1">
            <a:spLocks noChangeArrowheads="1"/>
          </p:cNvSpPr>
          <p:nvPr/>
        </p:nvSpPr>
        <p:spPr bwMode="auto">
          <a:xfrm>
            <a:off x="371638" y="2188152"/>
            <a:ext cx="1419225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 err="1">
                <a:solidFill>
                  <a:srgbClr val="FF33CC"/>
                </a:solidFill>
              </a:rPr>
              <a:t>еквавтор</a:t>
            </a:r>
            <a:endParaRPr lang="uk-UA" sz="2000" b="1" dirty="0">
              <a:solidFill>
                <a:srgbClr val="FF33CC"/>
              </a:solidFill>
            </a:endParaRPr>
          </a:p>
        </p:txBody>
      </p:sp>
      <p:sp>
        <p:nvSpPr>
          <p:cNvPr id="808970" name="Text Box 10"/>
          <p:cNvSpPr txBox="1">
            <a:spLocks noChangeArrowheads="1"/>
          </p:cNvSpPr>
          <p:nvPr/>
        </p:nvSpPr>
        <p:spPr bwMode="auto">
          <a:xfrm>
            <a:off x="4994155" y="2298640"/>
            <a:ext cx="912002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solidFill>
                  <a:srgbClr val="FF0000"/>
                </a:solidFill>
              </a:rPr>
              <a:t>+28</a:t>
            </a:r>
            <a:r>
              <a:rPr lang="uk-UA" sz="2000" b="1" baseline="30000" dirty="0">
                <a:solidFill>
                  <a:srgbClr val="FF0000"/>
                </a:solidFill>
              </a:rPr>
              <a:t>0</a:t>
            </a:r>
            <a:r>
              <a:rPr lang="uk-UA" sz="2000" b="1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808971" name="Text Box 11"/>
          <p:cNvSpPr txBox="1">
            <a:spLocks noChangeArrowheads="1"/>
          </p:cNvSpPr>
          <p:nvPr/>
        </p:nvSpPr>
        <p:spPr bwMode="auto">
          <a:xfrm>
            <a:off x="521495" y="4657647"/>
            <a:ext cx="960464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 smtClean="0">
                <a:solidFill>
                  <a:srgbClr val="0000FF"/>
                </a:solidFill>
              </a:rPr>
              <a:t>-1,8</a:t>
            </a:r>
            <a:r>
              <a:rPr lang="uk-UA" sz="2000" b="1" baseline="30000" dirty="0" smtClean="0">
                <a:solidFill>
                  <a:srgbClr val="0000FF"/>
                </a:solidFill>
              </a:rPr>
              <a:t>0</a:t>
            </a:r>
            <a:r>
              <a:rPr lang="uk-UA" sz="2000" b="1" dirty="0" smtClean="0">
                <a:solidFill>
                  <a:srgbClr val="0000FF"/>
                </a:solidFill>
              </a:rPr>
              <a:t>С</a:t>
            </a:r>
            <a:endParaRPr lang="uk-UA" sz="2000" b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95904" y="474598"/>
            <a:ext cx="6448108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tx1"/>
                </a:solidFill>
              </a:rPr>
              <a:t>Температура </a:t>
            </a:r>
            <a:r>
              <a:rPr lang="uk-UA" sz="2400" b="1" dirty="0" smtClean="0">
                <a:solidFill>
                  <a:srgbClr val="0000CC"/>
                </a:solidFill>
              </a:rPr>
              <a:t>води</a:t>
            </a:r>
            <a:r>
              <a:rPr lang="uk-UA" sz="2400" b="1" dirty="0" smtClean="0">
                <a:solidFill>
                  <a:schemeClr val="tx1"/>
                </a:solidFill>
              </a:rPr>
              <a:t> (</a:t>
            </a:r>
            <a:r>
              <a:rPr lang="uk-UA" sz="2400" b="1" dirty="0" smtClean="0">
                <a:solidFill>
                  <a:srgbClr val="FF0000"/>
                </a:solidFill>
              </a:rPr>
              <a:t>+25…+28</a:t>
            </a:r>
            <a:r>
              <a:rPr lang="uk-UA" sz="2400" b="1" baseline="30000" dirty="0" smtClean="0">
                <a:solidFill>
                  <a:srgbClr val="FF0000"/>
                </a:solidFill>
              </a:rPr>
              <a:t>0</a:t>
            </a:r>
            <a:r>
              <a:rPr lang="uk-UA" sz="2400" b="1" dirty="0" smtClean="0">
                <a:solidFill>
                  <a:srgbClr val="FF0000"/>
                </a:solidFill>
              </a:rPr>
              <a:t>С</a:t>
            </a:r>
            <a:r>
              <a:rPr lang="uk-UA" sz="2400" b="1" dirty="0" smtClean="0">
                <a:solidFill>
                  <a:schemeClr val="tx1"/>
                </a:solidFill>
              </a:rPr>
              <a:t>)</a:t>
            </a: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uk-UA" sz="2400" b="1" dirty="0" smtClean="0">
                <a:solidFill>
                  <a:schemeClr val="tx1"/>
                </a:solidFill>
                <a:latin typeface="Arial"/>
                <a:cs typeface="Arial"/>
              </a:rPr>
              <a:t> в </a:t>
            </a:r>
            <a:r>
              <a:rPr lang="uk-UA" sz="2400" b="1" dirty="0" smtClean="0">
                <a:solidFill>
                  <a:srgbClr val="FF0000"/>
                </a:solidFill>
                <a:latin typeface="Arial"/>
                <a:cs typeface="Arial"/>
              </a:rPr>
              <a:t>екваторіальних</a:t>
            </a:r>
            <a:r>
              <a:rPr lang="uk-UA" sz="2400" b="1" dirty="0" smtClean="0">
                <a:solidFill>
                  <a:schemeClr val="tx1"/>
                </a:solidFill>
                <a:latin typeface="Arial"/>
                <a:cs typeface="Arial"/>
              </a:rPr>
              <a:t> і  </a:t>
            </a:r>
            <a:r>
              <a:rPr lang="uk-UA" sz="2400" b="1" dirty="0" smtClean="0">
                <a:solidFill>
                  <a:srgbClr val="FF0000"/>
                </a:solidFill>
                <a:latin typeface="Arial"/>
                <a:cs typeface="Arial"/>
              </a:rPr>
              <a:t>тропічних </a:t>
            </a:r>
            <a:r>
              <a:rPr lang="uk-UA" sz="2400" b="1" dirty="0" smtClean="0">
                <a:solidFill>
                  <a:schemeClr val="tx1"/>
                </a:solidFill>
                <a:latin typeface="Arial"/>
                <a:cs typeface="Arial"/>
              </a:rPr>
              <a:t>широтах і  температура </a:t>
            </a:r>
            <a:r>
              <a:rPr lang="uk-UA" sz="2400" b="1" dirty="0" smtClean="0">
                <a:solidFill>
                  <a:srgbClr val="0000CC"/>
                </a:solidFill>
                <a:latin typeface="Arial"/>
                <a:cs typeface="Arial"/>
              </a:rPr>
              <a:t>повітря</a:t>
            </a:r>
            <a:r>
              <a:rPr lang="uk-UA" sz="2400" b="1" dirty="0" smtClean="0">
                <a:solidFill>
                  <a:schemeClr val="tx1"/>
                </a:solidFill>
                <a:latin typeface="Arial"/>
                <a:cs typeface="Arial"/>
              </a:rPr>
              <a:t> майже однакова.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473539" y="327932"/>
            <a:ext cx="1055721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 smtClean="0">
                <a:solidFill>
                  <a:srgbClr val="0000FF"/>
                </a:solidFill>
              </a:rPr>
              <a:t>-1, 8</a:t>
            </a:r>
            <a:r>
              <a:rPr lang="uk-UA" sz="2000" b="1" baseline="30000" dirty="0" smtClean="0">
                <a:solidFill>
                  <a:srgbClr val="0000FF"/>
                </a:solidFill>
              </a:rPr>
              <a:t>0</a:t>
            </a:r>
            <a:r>
              <a:rPr lang="uk-UA" sz="2000" b="1" dirty="0" smtClean="0">
                <a:solidFill>
                  <a:srgbClr val="0000FF"/>
                </a:solidFill>
              </a:rPr>
              <a:t>С</a:t>
            </a:r>
            <a:endParaRPr lang="uk-UA" sz="2000" b="1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90498" y="3765650"/>
            <a:ext cx="6353503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tx1"/>
                </a:solidFill>
              </a:rPr>
              <a:t>Температура  </a:t>
            </a:r>
            <a:r>
              <a:rPr lang="uk-UA" sz="2400" b="1" dirty="0" smtClean="0">
                <a:solidFill>
                  <a:srgbClr val="0000CC"/>
                </a:solidFill>
              </a:rPr>
              <a:t>води ( </a:t>
            </a:r>
            <a:r>
              <a:rPr lang="uk-UA" sz="2400" b="1" dirty="0" smtClean="0">
                <a:solidFill>
                  <a:srgbClr val="0000CC"/>
                </a:solidFill>
                <a:latin typeface="Arial"/>
                <a:cs typeface="Arial"/>
              </a:rPr>
              <a:t>̶  1,8</a:t>
            </a:r>
            <a:r>
              <a:rPr lang="uk-UA" sz="2400" b="1" baseline="30000" dirty="0" smtClean="0">
                <a:solidFill>
                  <a:srgbClr val="0000CC"/>
                </a:solidFill>
              </a:rPr>
              <a:t>0</a:t>
            </a:r>
            <a:r>
              <a:rPr lang="uk-UA" sz="2400" b="1" dirty="0" smtClean="0">
                <a:solidFill>
                  <a:srgbClr val="0000CC"/>
                </a:solidFill>
              </a:rPr>
              <a:t>С</a:t>
            </a:r>
            <a:r>
              <a:rPr lang="uk-UA" sz="2400" dirty="0" smtClean="0">
                <a:solidFill>
                  <a:schemeClr val="tx1"/>
                </a:solidFill>
              </a:rPr>
              <a:t>)</a:t>
            </a:r>
            <a:r>
              <a:rPr lang="uk-UA" sz="2400" b="1" dirty="0" smtClean="0">
                <a:solidFill>
                  <a:schemeClr val="tx1"/>
                </a:solidFill>
                <a:latin typeface="Arial"/>
                <a:cs typeface="Arial"/>
              </a:rPr>
              <a:t> у полярних широтах  вища, ніж температура приземних шарів </a:t>
            </a:r>
            <a:r>
              <a:rPr lang="uk-UA" sz="2400" b="1" dirty="0" smtClean="0">
                <a:solidFill>
                  <a:srgbClr val="0000CC"/>
                </a:solidFill>
                <a:latin typeface="Arial"/>
                <a:cs typeface="Arial"/>
              </a:rPr>
              <a:t>повітря</a:t>
            </a:r>
            <a:endParaRPr lang="uk-UA" sz="24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8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8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08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08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08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08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70" grpId="0" animBg="1"/>
      <p:bldP spid="808971" grpId="0" animBg="1"/>
      <p:bldP spid="10" grpId="0" animBg="1"/>
      <p:bldP spid="11" grpId="0" animBg="1"/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386" name="Picture 2" descr="C:\Users\Олександр\Pictures\ьтм.jpg"/>
          <p:cNvPicPr>
            <a:picLocks noChangeAspect="1" noChangeArrowheads="1"/>
          </p:cNvPicPr>
          <p:nvPr/>
        </p:nvPicPr>
        <p:blipFill>
          <a:blip r:embed="rId2"/>
          <a:srcRect t="21436"/>
          <a:stretch>
            <a:fillRect/>
          </a:stretch>
        </p:blipFill>
        <p:spPr bwMode="auto">
          <a:xfrm>
            <a:off x="-14287" y="0"/>
            <a:ext cx="9158287" cy="539908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18896" y="391820"/>
            <a:ext cx="7725104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00CC"/>
                </a:solidFill>
              </a:rPr>
              <a:t>Пінгвіни Антарктиди від лютого холоду (</a:t>
            </a:r>
            <a:r>
              <a:rPr lang="uk-UA" sz="2400" b="1" dirty="0" smtClean="0">
                <a:solidFill>
                  <a:srgbClr val="0000CC"/>
                </a:solidFill>
                <a:latin typeface="Arial"/>
                <a:cs typeface="Arial"/>
              </a:rPr>
              <a:t>— 60</a:t>
            </a:r>
            <a:r>
              <a:rPr lang="uk-UA" sz="2400" b="1" baseline="30000" dirty="0" smtClean="0">
                <a:solidFill>
                  <a:srgbClr val="0000FF"/>
                </a:solidFill>
              </a:rPr>
              <a:t>0</a:t>
            </a:r>
            <a:r>
              <a:rPr lang="uk-UA" sz="2400" b="1" dirty="0" smtClean="0">
                <a:solidFill>
                  <a:srgbClr val="0000FF"/>
                </a:solidFill>
              </a:rPr>
              <a:t>С)</a:t>
            </a:r>
            <a:r>
              <a:rPr lang="uk-UA" sz="2400" b="1" dirty="0" smtClean="0">
                <a:solidFill>
                  <a:srgbClr val="0000CC"/>
                </a:solidFill>
              </a:rPr>
              <a:t> </a:t>
            </a:r>
            <a:r>
              <a:rPr lang="uk-UA" sz="2400" b="1" dirty="0" err="1" smtClean="0">
                <a:solidFill>
                  <a:srgbClr val="0000CC"/>
                </a:solidFill>
              </a:rPr>
              <a:t>“зігріваються”</a:t>
            </a:r>
            <a:r>
              <a:rPr lang="uk-UA" sz="2400" b="1" dirty="0" smtClean="0">
                <a:solidFill>
                  <a:srgbClr val="0000CC"/>
                </a:solidFill>
              </a:rPr>
              <a:t> у воді (— 2</a:t>
            </a:r>
            <a:r>
              <a:rPr lang="uk-UA" sz="2400" b="1" baseline="30000" dirty="0" smtClean="0">
                <a:solidFill>
                  <a:srgbClr val="0000FF"/>
                </a:solidFill>
              </a:rPr>
              <a:t>0</a:t>
            </a:r>
            <a:r>
              <a:rPr lang="uk-UA" sz="2400" b="1" dirty="0" smtClean="0">
                <a:solidFill>
                  <a:srgbClr val="0000FF"/>
                </a:solidFill>
              </a:rPr>
              <a:t>С)</a:t>
            </a:r>
            <a:endParaRPr lang="uk-UA" sz="2400" b="1" dirty="0">
              <a:solidFill>
                <a:srgbClr val="0000CC"/>
              </a:solidFill>
            </a:endParaRP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237053" y="233339"/>
            <a:ext cx="882300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 smtClean="0">
                <a:solidFill>
                  <a:srgbClr val="0000FF"/>
                </a:solidFill>
              </a:rPr>
              <a:t>-60</a:t>
            </a:r>
            <a:r>
              <a:rPr lang="uk-UA" sz="2000" b="1" baseline="30000" dirty="0" smtClean="0">
                <a:solidFill>
                  <a:srgbClr val="0000FF"/>
                </a:solidFill>
              </a:rPr>
              <a:t>0</a:t>
            </a:r>
            <a:r>
              <a:rPr lang="uk-UA" sz="2000" b="1" dirty="0" smtClean="0">
                <a:solidFill>
                  <a:srgbClr val="0000FF"/>
                </a:solidFill>
              </a:rPr>
              <a:t>С</a:t>
            </a:r>
            <a:endParaRPr lang="uk-UA" sz="2000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8896" y="1379792"/>
            <a:ext cx="7725104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00CC"/>
                </a:solidFill>
              </a:rPr>
              <a:t>Обігрівальна роль океанів у високих широтах більша, ніж у низьких</a:t>
            </a:r>
            <a:endParaRPr lang="uk-UA" sz="24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57158" y="1181040"/>
            <a:ext cx="8195860" cy="3887600"/>
            <a:chOff x="422" y="44"/>
            <a:chExt cx="2311" cy="5434"/>
          </a:xfrm>
        </p:grpSpPr>
        <p:sp>
          <p:nvSpPr>
            <p:cNvPr id="23555" name="Rectangle 3"/>
            <p:cNvSpPr>
              <a:spLocks noChangeArrowheads="1"/>
            </p:cNvSpPr>
            <p:nvPr/>
          </p:nvSpPr>
          <p:spPr bwMode="gray">
            <a:xfrm rot="21280823">
              <a:off x="422" y="44"/>
              <a:ext cx="2311" cy="5434"/>
            </a:xfrm>
            <a:prstGeom prst="rect">
              <a:avLst/>
            </a:prstGeom>
            <a:solidFill>
              <a:srgbClr val="00FFFF">
                <a:alpha val="39999"/>
              </a:srgbClr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FF"/>
              </a:extrusionClr>
            </a:sp3d>
          </p:spPr>
          <p:txBody>
            <a:bodyPr wrap="none" anchor="ctr">
              <a:flatTx/>
            </a:bodyPr>
            <a:lstStyle/>
            <a:p>
              <a:endParaRPr lang="uk-UA"/>
            </a:p>
          </p:txBody>
        </p:sp>
        <p:sp>
          <p:nvSpPr>
            <p:cNvPr id="53252" name="Rectangle 4"/>
            <p:cNvSpPr>
              <a:spLocks noChangeArrowheads="1"/>
            </p:cNvSpPr>
            <p:nvPr/>
          </p:nvSpPr>
          <p:spPr bwMode="gray">
            <a:xfrm>
              <a:off x="515" y="791"/>
              <a:ext cx="2147" cy="3676"/>
            </a:xfrm>
            <a:prstGeom prst="rect">
              <a:avLst/>
            </a:prstGeom>
            <a:solidFill>
              <a:srgbClr val="3399FF">
                <a:alpha val="43922"/>
              </a:srgbClr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F4FEFE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52229" name="Text Box 5"/>
            <p:cNvSpPr txBox="1">
              <a:spLocks noChangeArrowheads="1"/>
            </p:cNvSpPr>
            <p:nvPr/>
          </p:nvSpPr>
          <p:spPr bwMode="gray">
            <a:xfrm>
              <a:off x="537" y="873"/>
              <a:ext cx="2118" cy="451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vl="0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uk-UA" sz="2000" b="1" dirty="0" smtClean="0">
                  <a:solidFill>
                    <a:srgbClr val="003366"/>
                  </a:solidFill>
                  <a:latin typeface="+mn-lt"/>
                </a:rPr>
                <a:t> </a:t>
              </a:r>
              <a:r>
                <a:rPr lang="uk-UA" sz="2000" b="1" dirty="0" smtClean="0">
                  <a:solidFill>
                    <a:srgbClr val="003366"/>
                  </a:solidFill>
                  <a:latin typeface="Arial" pitchFamily="34" charset="0"/>
                  <a:cs typeface="Arial" pitchFamily="34" charset="0"/>
                </a:rPr>
                <a:t>1. </a:t>
              </a:r>
              <a:r>
                <a:rPr lang="uk-UA" dirty="0" err="1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КобернікС</a:t>
              </a:r>
              <a: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. Г., </a:t>
              </a:r>
              <a:r>
                <a:rPr lang="uk-UA" dirty="0" err="1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КоваленкоР.Р</a:t>
              </a:r>
              <a: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uk-UA" b="1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Географія: </a:t>
              </a:r>
              <a: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uk-UA" b="1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Довідник для абітурієнтів та школярів загальноосвітніх навчальних закладів: </a:t>
              </a:r>
              <a: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Навчально-методичний </a:t>
              </a:r>
              <a:r>
                <a:rPr lang="uk-UA" dirty="0" err="1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посібник.—</a:t>
              </a:r>
              <a: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 Видання друге, доповнене. —К.: Літера ЛТД,2007.</a:t>
              </a:r>
            </a:p>
            <a:p>
              <a:pPr lvl="0" fontAlgn="auto">
                <a:spcBef>
                  <a:spcPts val="0"/>
                </a:spcBef>
                <a:spcAft>
                  <a:spcPts val="0"/>
                </a:spcAft>
              </a:pPr>
              <a:r>
                <a:rPr lang="uk-UA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uk-UA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uk-UA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Географія материків і океанів, 7 клас: Методичний посібник для вчителя/</a:t>
              </a:r>
              <a:r>
                <a:rPr lang="uk-UA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В.Ю.Пестушко, Г.Є.</a:t>
              </a:r>
              <a:r>
                <a:rPr lang="uk-UA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Уварова</a:t>
              </a:r>
              <a:r>
                <a:rPr lang="uk-UA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,</a:t>
              </a:r>
              <a: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  <a:t>— Харків; </a:t>
              </a:r>
              <a:b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</a:br>
              <a:r>
                <a:rPr lang="uk-UA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Веста</a:t>
              </a:r>
              <a: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  <a:t>: Видавництво </a:t>
              </a:r>
              <a:r>
                <a:rPr lang="uk-UA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”Ранок”</a:t>
              </a:r>
              <a: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  <a:t>, 2004.</a:t>
              </a:r>
            </a:p>
            <a:p>
              <a:pPr lvl="0" fontAlgn="auto">
                <a:spcBef>
                  <a:spcPts val="0"/>
                </a:spcBef>
                <a:spcAft>
                  <a:spcPts val="0"/>
                </a:spcAft>
              </a:pPr>
              <a:r>
                <a:rPr lang="uk-UA" b="1" dirty="0" smtClean="0">
                  <a:solidFill>
                    <a:srgbClr val="000000"/>
                  </a:solidFill>
                  <a:latin typeface="Arial"/>
                  <a:cs typeface="Arial"/>
                </a:rPr>
                <a:t>3</a:t>
              </a:r>
              <a: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  <a:t>. </a:t>
              </a:r>
              <a:r>
                <a:rPr lang="uk-UA" b="1" dirty="0" smtClean="0">
                  <a:solidFill>
                    <a:srgbClr val="000000"/>
                  </a:solidFill>
                  <a:latin typeface="Arial"/>
                  <a:cs typeface="Arial"/>
                </a:rPr>
                <a:t>Географія:підручник для 7 кл. </a:t>
              </a:r>
              <a:r>
                <a:rPr lang="uk-UA" b="1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загальноосвіт</a:t>
              </a:r>
              <a:r>
                <a:rPr lang="uk-UA" b="1" dirty="0" smtClean="0">
                  <a:solidFill>
                    <a:srgbClr val="000000"/>
                  </a:solidFill>
                  <a:latin typeface="Arial"/>
                  <a:cs typeface="Arial"/>
                </a:rPr>
                <a:t>. </a:t>
              </a:r>
              <a:r>
                <a:rPr lang="uk-UA" b="1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навч</a:t>
              </a:r>
              <a:r>
                <a:rPr lang="uk-UA" b="1" dirty="0" smtClean="0">
                  <a:solidFill>
                    <a:srgbClr val="000000"/>
                  </a:solidFill>
                  <a:latin typeface="Arial"/>
                  <a:cs typeface="Arial"/>
                </a:rPr>
                <a:t> </a:t>
              </a:r>
              <a:r>
                <a:rPr lang="uk-UA" b="1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.закл</a:t>
              </a:r>
              <a:r>
                <a:rPr lang="uk-UA" b="1" dirty="0" smtClean="0">
                  <a:solidFill>
                    <a:srgbClr val="000000"/>
                  </a:solidFill>
                  <a:latin typeface="Arial"/>
                  <a:cs typeface="Arial"/>
                </a:rPr>
                <a:t>. / </a:t>
              </a:r>
              <a: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  <a:t>В.Ю.Пестушко, Г.Ш.</a:t>
              </a:r>
              <a:r>
                <a:rPr lang="uk-UA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Уварова.—Київ</a:t>
              </a:r>
              <a: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  <a:t>:</a:t>
              </a:r>
              <a:r>
                <a:rPr lang="uk-UA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Генеза</a:t>
              </a:r>
              <a: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  <a:t>, 2015.</a:t>
              </a:r>
              <a:endParaRPr lang="uk-UA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  <a:p>
              <a:pPr lvl="0" fontAlgn="auto">
                <a:spcBef>
                  <a:spcPts val="0"/>
                </a:spcBef>
                <a:spcAft>
                  <a:spcPts val="0"/>
                </a:spcAft>
              </a:pPr>
              <a:r>
                <a:rPr lang="uk-UA" b="1" dirty="0" smtClean="0">
                  <a:latin typeface="Arial" pitchFamily="34" charset="0"/>
                  <a:cs typeface="Arial" pitchFamily="34" charset="0"/>
                </a:rPr>
                <a:t> 4</a:t>
              </a:r>
              <a:r>
                <a:rPr lang="uk-UA" b="1" dirty="0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en-US" sz="2000" dirty="0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  <a:hlinkClick r:id="rId3"/>
                </a:rPr>
                <a:t>http://naurok.com.ua</a:t>
              </a:r>
              <a:r>
                <a:rPr lang="uk-UA" sz="28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uk-UA" sz="28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uk-UA" sz="2000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5</a:t>
              </a:r>
              <a:r>
                <a:rPr lang="uk-UA" sz="20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.</a:t>
              </a:r>
              <a:r>
                <a:rPr lang="en-US" sz="20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http://geographer.com.ua</a:t>
              </a:r>
              <a:endParaRPr lang="uk-UA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6" name="Picture 2" descr="C:\Users\Олександр\Pictures\Матеріалит на Урок\Логотип на урок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5247" y="4402646"/>
            <a:ext cx="2362200" cy="774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宋体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Тема Office">
  <a:themeElements>
    <a:clrScheme name="1_Тема Office 1">
      <a:dk1>
        <a:srgbClr val="000000"/>
      </a:dk1>
      <a:lt1>
        <a:srgbClr val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FFFFFF"/>
      </a:accent3>
      <a:accent4>
        <a:srgbClr val="000000"/>
      </a:accent4>
      <a:accent5>
        <a:srgbClr val="F6D3AA"/>
      </a:accent5>
      <a:accent6>
        <a:srgbClr val="56A4B9"/>
      </a:accent6>
      <a:hlink>
        <a:srgbClr val="168BBA"/>
      </a:hlink>
      <a:folHlink>
        <a:srgbClr val="68000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Тема Office 1">
        <a:dk1>
          <a:srgbClr val="000000"/>
        </a:dk1>
        <a:lt1>
          <a:srgbClr val="FFFFFF"/>
        </a:lt1>
        <a:dk2>
          <a:srgbClr val="5A6378"/>
        </a:dk2>
        <a:lt2>
          <a:srgbClr val="D4D4D6"/>
        </a:lt2>
        <a:accent1>
          <a:srgbClr val="F0AD00"/>
        </a:accent1>
        <a:accent2>
          <a:srgbClr val="60B5CC"/>
        </a:accent2>
        <a:accent3>
          <a:srgbClr val="FFFFFF"/>
        </a:accent3>
        <a:accent4>
          <a:srgbClr val="000000"/>
        </a:accent4>
        <a:accent5>
          <a:srgbClr val="F6D3AA"/>
        </a:accent5>
        <a:accent6>
          <a:srgbClr val="56A4B9"/>
        </a:accent6>
        <a:hlink>
          <a:srgbClr val="168BBA"/>
        </a:hlink>
        <a:folHlink>
          <a:srgbClr val="68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Тема Office">
  <a:themeElements>
    <a:clrScheme name="Тема Office 1">
      <a:dk1>
        <a:srgbClr val="000000"/>
      </a:dk1>
      <a:lt1>
        <a:srgbClr val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FFFFFF"/>
      </a:accent3>
      <a:accent4>
        <a:srgbClr val="000000"/>
      </a:accent4>
      <a:accent5>
        <a:srgbClr val="F6D3AA"/>
      </a:accent5>
      <a:accent6>
        <a:srgbClr val="56A4B9"/>
      </a:accent6>
      <a:hlink>
        <a:srgbClr val="168BBA"/>
      </a:hlink>
      <a:folHlink>
        <a:srgbClr val="680000"/>
      </a:folHlink>
    </a:clrScheme>
    <a:fontScheme name="Тема Offic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5A6378"/>
        </a:dk2>
        <a:lt2>
          <a:srgbClr val="D4D4D6"/>
        </a:lt2>
        <a:accent1>
          <a:srgbClr val="F0AD00"/>
        </a:accent1>
        <a:accent2>
          <a:srgbClr val="60B5CC"/>
        </a:accent2>
        <a:accent3>
          <a:srgbClr val="FFFFFF"/>
        </a:accent3>
        <a:accent4>
          <a:srgbClr val="000000"/>
        </a:accent4>
        <a:accent5>
          <a:srgbClr val="F6D3AA"/>
        </a:accent5>
        <a:accent6>
          <a:srgbClr val="56A4B9"/>
        </a:accent6>
        <a:hlink>
          <a:srgbClr val="168BBA"/>
        </a:hlink>
        <a:folHlink>
          <a:srgbClr val="68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Вершина горы">
  <a:themeElements>
    <a:clrScheme name="Вершина горы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Вершина горы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Вершина горы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Вершина горы">
  <a:themeElements>
    <a:clrScheme name="Вершина горы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Вершина горы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Вершина горы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3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4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5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6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Круги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_Круги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7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TG_Diagram_113">
  <a:themeElements>
    <a:clrScheme name="TG_Diagram_113 7">
      <a:dk1>
        <a:srgbClr val="003B76"/>
      </a:dk1>
      <a:lt1>
        <a:srgbClr val="FFFFFF"/>
      </a:lt1>
      <a:dk2>
        <a:srgbClr val="003399"/>
      </a:dk2>
      <a:lt2>
        <a:srgbClr val="C0C0C0"/>
      </a:lt2>
      <a:accent1>
        <a:srgbClr val="FCC704"/>
      </a:accent1>
      <a:accent2>
        <a:srgbClr val="A01DD5"/>
      </a:accent2>
      <a:accent3>
        <a:srgbClr val="AAADCA"/>
      </a:accent3>
      <a:accent4>
        <a:srgbClr val="DADADA"/>
      </a:accent4>
      <a:accent5>
        <a:srgbClr val="FDE0AA"/>
      </a:accent5>
      <a:accent6>
        <a:srgbClr val="9119C1"/>
      </a:accent6>
      <a:hlink>
        <a:srgbClr val="66C5F4"/>
      </a:hlink>
      <a:folHlink>
        <a:srgbClr val="009999"/>
      </a:folHlink>
    </a:clrScheme>
    <a:fontScheme name="TG_Diagram_113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G_Diagram_113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5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6">
        <a:dk1>
          <a:srgbClr val="003B76"/>
        </a:dk1>
        <a:lt1>
          <a:srgbClr val="FFFFFF"/>
        </a:lt1>
        <a:dk2>
          <a:srgbClr val="003399"/>
        </a:dk2>
        <a:lt2>
          <a:srgbClr val="C0C0C0"/>
        </a:lt2>
        <a:accent1>
          <a:srgbClr val="FCC704"/>
        </a:accent1>
        <a:accent2>
          <a:srgbClr val="A01DD5"/>
        </a:accent2>
        <a:accent3>
          <a:srgbClr val="AAADCA"/>
        </a:accent3>
        <a:accent4>
          <a:srgbClr val="DADADA"/>
        </a:accent4>
        <a:accent5>
          <a:srgbClr val="FDE0AA"/>
        </a:accent5>
        <a:accent6>
          <a:srgbClr val="9119C1"/>
        </a:accent6>
        <a:hlink>
          <a:srgbClr val="126CD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7">
        <a:dk1>
          <a:srgbClr val="003B76"/>
        </a:dk1>
        <a:lt1>
          <a:srgbClr val="FFFFFF"/>
        </a:lt1>
        <a:dk2>
          <a:srgbClr val="003399"/>
        </a:dk2>
        <a:lt2>
          <a:srgbClr val="C0C0C0"/>
        </a:lt2>
        <a:accent1>
          <a:srgbClr val="FCC704"/>
        </a:accent1>
        <a:accent2>
          <a:srgbClr val="A01DD5"/>
        </a:accent2>
        <a:accent3>
          <a:srgbClr val="AAADCA"/>
        </a:accent3>
        <a:accent4>
          <a:srgbClr val="DADADA"/>
        </a:accent4>
        <a:accent5>
          <a:srgbClr val="FDE0AA"/>
        </a:accent5>
        <a:accent6>
          <a:srgbClr val="9119C1"/>
        </a:accent6>
        <a:hlink>
          <a:srgbClr val="66C5F4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0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Тема Office">
  <a:themeElements>
    <a:clrScheme name="Модуль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льков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8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7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8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9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10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11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12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157256609</TotalTime>
  <Pages>0</Pages>
  <Words>1108</Words>
  <Characters>0</Characters>
  <Application>Microsoft Office PowerPoint</Application>
  <DocSecurity>0</DocSecurity>
  <PresentationFormat>Произвольный</PresentationFormat>
  <Lines>0</Lines>
  <Paragraphs>216</Paragraphs>
  <Slides>37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80" baseType="lpstr">
      <vt:lpstr>Arial Unicode MS</vt:lpstr>
      <vt:lpstr>Microsoft YaHei</vt:lpstr>
      <vt:lpstr>宋体</vt:lpstr>
      <vt:lpstr>Arial</vt:lpstr>
      <vt:lpstr>Calibri</vt:lpstr>
      <vt:lpstr>Kristen ITC</vt:lpstr>
      <vt:lpstr>Times New Roman</vt:lpstr>
      <vt:lpstr>Verdana</vt:lpstr>
      <vt:lpstr>Wingdings</vt:lpstr>
      <vt:lpstr>Wingdings 2</vt:lpstr>
      <vt:lpstr>Wingdings 3</vt:lpstr>
      <vt:lpstr>默认设计模板</vt:lpstr>
      <vt:lpstr>默认设计模板_2</vt:lpstr>
      <vt:lpstr>1_默认设计模板_2</vt:lpstr>
      <vt:lpstr>2_Оформление по умолчанию</vt:lpstr>
      <vt:lpstr>3_Оформление по умолчанию</vt:lpstr>
      <vt:lpstr>2_Тема Office</vt:lpstr>
      <vt:lpstr>3_Тема Office</vt:lpstr>
      <vt:lpstr>Вершина горы</vt:lpstr>
      <vt:lpstr>1_Вершина горы</vt:lpstr>
      <vt:lpstr>Открытая</vt:lpstr>
      <vt:lpstr>1_Открытая</vt:lpstr>
      <vt:lpstr>2_Открытая</vt:lpstr>
      <vt:lpstr>3_Открытая</vt:lpstr>
      <vt:lpstr>4_Открытая</vt:lpstr>
      <vt:lpstr>5_Открытая</vt:lpstr>
      <vt:lpstr>6_Открытая</vt:lpstr>
      <vt:lpstr>4_Оформление по умолчанию</vt:lpstr>
      <vt:lpstr>Круги</vt:lpstr>
      <vt:lpstr>1_Круги</vt:lpstr>
      <vt:lpstr>7_Оформление по умолчанию</vt:lpstr>
      <vt:lpstr>1_Оформление по умолчанию</vt:lpstr>
      <vt:lpstr>TG_Diagram_113</vt:lpstr>
      <vt:lpstr>10_Оформление по умолчанию</vt:lpstr>
      <vt:lpstr>1_Тема Office</vt:lpstr>
      <vt:lpstr>8_Оформление по умолчанию</vt:lpstr>
      <vt:lpstr>7_Открытая</vt:lpstr>
      <vt:lpstr>8_Открытая</vt:lpstr>
      <vt:lpstr>9_Открытая</vt:lpstr>
      <vt:lpstr>10_Открытая</vt:lpstr>
      <vt:lpstr>11_Открытая</vt:lpstr>
      <vt:lpstr>12_Открытая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Екваторіальні повітряні маси (ЕПМ)</vt:lpstr>
      <vt:lpstr>Екваторіальна повітряна маса формується поблизу екватора над океаном і суходолом і відрізняється значним умістом водяної пари та високою температурою</vt:lpstr>
      <vt:lpstr>Презентация PowerPoint</vt:lpstr>
      <vt:lpstr>Презентация PowerPoint</vt:lpstr>
      <vt:lpstr> Тропічні повітряні маси формуються у тропічних широтах Південної та Північної півкулі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Утворення постійних вітрів</vt:lpstr>
      <vt:lpstr>Утворення постійних вітрів</vt:lpstr>
      <vt:lpstr>Презентация PowerPoint</vt:lpstr>
      <vt:lpstr>Утворення постійних вітрів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Administrator</dc:creator>
  <cp:lastModifiedBy>Рома</cp:lastModifiedBy>
  <cp:revision>175</cp:revision>
  <cp:lastPrinted>1899-12-30T00:00:00Z</cp:lastPrinted>
  <dcterms:created xsi:type="dcterms:W3CDTF">2011-12-27T15:05:39Z</dcterms:created>
  <dcterms:modified xsi:type="dcterms:W3CDTF">2022-10-03T07:30:11Z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1033-8.1.0.3018</vt:lpwstr>
  </property>
</Properties>
</file>