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3"/>
  </p:normalViewPr>
  <p:slideViewPr>
    <p:cSldViewPr snapToGrid="0" snapToObjects="1">
      <p:cViewPr varScale="1">
        <p:scale>
          <a:sx n="114" d="100"/>
          <a:sy n="114" d="100"/>
        </p:scale>
        <p:origin x="47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8403DA3-71C3-1243-AB13-746EA358C548}"/>
              </a:ext>
            </a:extLst>
          </p:cNvPr>
          <p:cNvSpPr/>
          <p:nvPr/>
        </p:nvSpPr>
        <p:spPr>
          <a:xfrm>
            <a:off x="1237785" y="1828800"/>
            <a:ext cx="1051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7030A0"/>
                </a:solidFill>
                <a:latin typeface="Candara" panose="020E0502030303020204" pitchFamily="34" charset="0"/>
              </a:rPr>
              <a:t>ТЕМА: </a:t>
            </a:r>
            <a:r>
              <a:rPr lang="ru-RU" sz="5400" dirty="0">
                <a:solidFill>
                  <a:srgbClr val="7030A0"/>
                </a:solidFill>
                <a:latin typeface="Candara" panose="020E0502030303020204" pitchFamily="34" charset="0"/>
              </a:rPr>
              <a:t>СПІЛКУВАННЯ У БЕЗПЕЧНОМУ ІНТЕРНЕТІ </a:t>
            </a:r>
            <a:endParaRPr lang="ru-RU" sz="5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87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10A0F1-B564-2E49-BA87-AB623E7DC470}"/>
              </a:ext>
            </a:extLst>
          </p:cNvPr>
          <p:cNvSpPr/>
          <p:nvPr/>
        </p:nvSpPr>
        <p:spPr>
          <a:xfrm>
            <a:off x="1239644" y="423747"/>
            <a:ext cx="97127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Мета: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допомогти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дітям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захистити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себе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від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небезпек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віртуального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світу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та </a:t>
            </a:r>
            <a:endParaRPr lang="ru-RU" sz="3600" dirty="0">
              <a:solidFill>
                <a:srgbClr val="7030A0"/>
              </a:solidFill>
            </a:endParaRPr>
          </a:p>
          <a:p>
            <a:pPr algn="ctr"/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навчити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їх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правилам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поводження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у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світовіи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̆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мережі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. </a:t>
            </a:r>
            <a:endParaRPr lang="ru-RU" sz="3600" dirty="0">
              <a:solidFill>
                <a:srgbClr val="7030A0"/>
              </a:solidFill>
            </a:endParaRPr>
          </a:p>
          <a:p>
            <a:pPr algn="ctr"/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Завдання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: </a:t>
            </a:r>
            <a:endParaRPr lang="ru-RU" sz="3600" dirty="0">
              <a:solidFill>
                <a:srgbClr val="7030A0"/>
              </a:solidFill>
            </a:endParaRPr>
          </a:p>
          <a:p>
            <a:pPr algn="ctr"/>
            <a:r>
              <a:rPr lang="en-US" sz="3600" dirty="0">
                <a:solidFill>
                  <a:srgbClr val="7030A0"/>
                </a:solidFill>
                <a:latin typeface="Wingdings" pitchFamily="2" charset="2"/>
              </a:rPr>
              <a:t>v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з’ясувати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,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які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ризики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можуть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виникати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при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спілкуванні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в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Інтернеті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; </a:t>
            </a:r>
            <a:endParaRPr lang="ru-RU" sz="3600" dirty="0">
              <a:solidFill>
                <a:srgbClr val="7030A0"/>
              </a:solidFill>
            </a:endParaRPr>
          </a:p>
          <a:p>
            <a:pPr algn="ctr"/>
            <a:r>
              <a:rPr lang="en-US" sz="3600" dirty="0">
                <a:solidFill>
                  <a:srgbClr val="7030A0"/>
                </a:solidFill>
                <a:latin typeface="Wingdings" pitchFamily="2" charset="2"/>
              </a:rPr>
              <a:t>v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визначити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, як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захистити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себе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від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небажаного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впливу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в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мережі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та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діяти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у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небезпечних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 </a:t>
            </a:r>
            <a:r>
              <a:rPr lang="ru-RU" sz="3600" dirty="0" err="1">
                <a:solidFill>
                  <a:srgbClr val="7030A0"/>
                </a:solidFill>
                <a:latin typeface="GaramondBookNarrowC"/>
              </a:rPr>
              <a:t>ситуаціях</a:t>
            </a:r>
            <a:r>
              <a:rPr lang="ru-RU" sz="3600" dirty="0">
                <a:solidFill>
                  <a:srgbClr val="7030A0"/>
                </a:solidFill>
                <a:latin typeface="GaramondBookNarrowC"/>
              </a:rPr>
              <a:t>. 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03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727B81-B76A-F94A-82BE-3B5F9A4195F0}"/>
              </a:ext>
            </a:extLst>
          </p:cNvPr>
          <p:cNvSpPr/>
          <p:nvPr/>
        </p:nvSpPr>
        <p:spPr>
          <a:xfrm>
            <a:off x="245327" y="278781"/>
            <a:ext cx="113184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GaramondBookNarrowC"/>
              </a:rPr>
              <a:t>До </a:t>
            </a:r>
            <a:r>
              <a:rPr lang="ru-RU" sz="3200" dirty="0" err="1">
                <a:latin typeface="GaramondBookNarrowC"/>
              </a:rPr>
              <a:t>виникнення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Інтернету</a:t>
            </a:r>
            <a:r>
              <a:rPr lang="ru-RU" sz="3200" dirty="0">
                <a:latin typeface="GaramondBookNarrowC"/>
              </a:rPr>
              <a:t> не </a:t>
            </a:r>
            <a:r>
              <a:rPr lang="ru-RU" sz="3200" dirty="0" err="1">
                <a:latin typeface="GaramondBookNarrowC"/>
              </a:rPr>
              <a:t>було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жодного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технічного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винаходу</a:t>
            </a:r>
            <a:r>
              <a:rPr lang="ru-RU" sz="3200" dirty="0">
                <a:latin typeface="GaramondBookNarrowC"/>
              </a:rPr>
              <a:t>, </a:t>
            </a:r>
            <a:r>
              <a:rPr lang="ru-RU" sz="3200" dirty="0" err="1">
                <a:latin typeface="GaramondBookNarrowC"/>
              </a:rPr>
              <a:t>якии</a:t>
            </a:r>
            <a:r>
              <a:rPr lang="ru-RU" sz="3200" dirty="0">
                <a:latin typeface="GaramondBookNarrowC"/>
              </a:rPr>
              <a:t>̆ би так </a:t>
            </a:r>
            <a:r>
              <a:rPr lang="ru-RU" sz="3200" dirty="0" err="1">
                <a:latin typeface="GaramondBookNarrowC"/>
              </a:rPr>
              <a:t>вплинув</a:t>
            </a:r>
            <a:r>
              <a:rPr lang="ru-RU" sz="3200" dirty="0">
                <a:latin typeface="GaramondBookNarrowC"/>
              </a:rPr>
              <a:t> на </a:t>
            </a:r>
            <a:r>
              <a:rPr lang="ru-RU" sz="3200" dirty="0" err="1">
                <a:latin typeface="GaramondBookNarrowC"/>
              </a:rPr>
              <a:t>поширення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інформаціі</a:t>
            </a:r>
            <a:r>
              <a:rPr lang="ru-RU" sz="3200" dirty="0">
                <a:latin typeface="GaramondBookNarrowC"/>
              </a:rPr>
              <a:t>̈ та на </a:t>
            </a:r>
            <a:r>
              <a:rPr lang="ru-RU" sz="3200" dirty="0" err="1">
                <a:latin typeface="GaramondBookNarrowC"/>
              </a:rPr>
              <a:t>спілкування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людини</a:t>
            </a:r>
            <a:r>
              <a:rPr lang="ru-RU" sz="3200" dirty="0">
                <a:latin typeface="GaramondBookNarrowC"/>
              </a:rPr>
              <a:t> з </a:t>
            </a:r>
            <a:r>
              <a:rPr lang="ru-RU" sz="3200" dirty="0" err="1">
                <a:latin typeface="GaramondBookNarrowC"/>
              </a:rPr>
              <a:t>людиною</a:t>
            </a:r>
            <a:r>
              <a:rPr lang="ru-RU" sz="3200" dirty="0">
                <a:latin typeface="GaramondBookNarrowC"/>
              </a:rPr>
              <a:t>. Мережа </a:t>
            </a:r>
            <a:r>
              <a:rPr lang="ru-RU" sz="3200" dirty="0" err="1">
                <a:latin typeface="GaramondBookNarrowC"/>
              </a:rPr>
              <a:t>Інтернет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виникла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близько</a:t>
            </a:r>
            <a:r>
              <a:rPr lang="ru-RU" sz="3200" dirty="0">
                <a:latin typeface="GaramondBookNarrowC"/>
              </a:rPr>
              <a:t> 40 </a:t>
            </a:r>
            <a:r>
              <a:rPr lang="ru-RU" sz="3200" dirty="0" err="1">
                <a:latin typeface="GaramondBookNarrowC"/>
              </a:rPr>
              <a:t>років</a:t>
            </a:r>
            <a:r>
              <a:rPr lang="ru-RU" sz="3200" dirty="0">
                <a:latin typeface="GaramondBookNarrowC"/>
              </a:rPr>
              <a:t> тому для </a:t>
            </a:r>
            <a:r>
              <a:rPr lang="ru-RU" sz="3200" dirty="0" err="1">
                <a:latin typeface="GaramondBookNarrowC"/>
              </a:rPr>
              <a:t>допомоги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дослідникам</a:t>
            </a:r>
            <a:r>
              <a:rPr lang="ru-RU" sz="3200" dirty="0">
                <a:latin typeface="GaramondBookNarrowC"/>
              </a:rPr>
              <a:t> і </a:t>
            </a:r>
            <a:r>
              <a:rPr lang="ru-RU" sz="3200" dirty="0" err="1">
                <a:latin typeface="GaramondBookNarrowC"/>
              </a:rPr>
              <a:t>викладачам</a:t>
            </a:r>
            <a:r>
              <a:rPr lang="ru-RU" sz="3200" dirty="0">
                <a:latin typeface="GaramondBookNarrowC"/>
              </a:rPr>
              <a:t>, </a:t>
            </a:r>
            <a:r>
              <a:rPr lang="ru-RU" sz="3200" dirty="0" err="1">
                <a:latin typeface="GaramondBookNarrowC"/>
              </a:rPr>
              <a:t>аби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надати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їм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швидші</a:t>
            </a:r>
            <a:r>
              <a:rPr lang="ru-RU" sz="3200" dirty="0">
                <a:latin typeface="GaramondBookNarrowC"/>
              </a:rPr>
              <a:t> й </a:t>
            </a:r>
            <a:r>
              <a:rPr lang="ru-RU" sz="3200" dirty="0" err="1">
                <a:latin typeface="GaramondBookNarrowC"/>
              </a:rPr>
              <a:t>ефективніші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засоби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обміну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даними</a:t>
            </a:r>
            <a:r>
              <a:rPr lang="ru-RU" sz="3200" dirty="0">
                <a:latin typeface="GaramondBookNarrowC"/>
              </a:rPr>
              <a:t>. </a:t>
            </a:r>
            <a:r>
              <a:rPr lang="ru-RU" sz="3200" dirty="0" err="1">
                <a:latin typeface="GaramondBookNarrowC"/>
              </a:rPr>
              <a:t>Проте</a:t>
            </a:r>
            <a:r>
              <a:rPr lang="ru-RU" sz="3200" dirty="0">
                <a:latin typeface="GaramondBookNarrowC"/>
              </a:rPr>
              <a:t>, у </a:t>
            </a:r>
            <a:r>
              <a:rPr lang="ru-RU" sz="3200" dirty="0" err="1">
                <a:latin typeface="GaramondBookNarrowC"/>
              </a:rPr>
              <a:t>міру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розвитку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цієі</a:t>
            </a:r>
            <a:r>
              <a:rPr lang="ru-RU" sz="3200" dirty="0">
                <a:latin typeface="GaramondBookNarrowC"/>
              </a:rPr>
              <a:t>̈ </a:t>
            </a:r>
            <a:r>
              <a:rPr lang="ru-RU" sz="3200" dirty="0" err="1">
                <a:latin typeface="GaramondBookNarrowC"/>
              </a:rPr>
              <a:t>мережі</a:t>
            </a:r>
            <a:r>
              <a:rPr lang="ru-RU" sz="3200" dirty="0">
                <a:latin typeface="GaramondBookNarrowC"/>
              </a:rPr>
              <a:t>, </a:t>
            </a:r>
            <a:r>
              <a:rPr lang="ru-RU" sz="3200" dirty="0" err="1">
                <a:latin typeface="GaramondBookNarrowC"/>
              </a:rPr>
              <a:t>з’явилися</a:t>
            </a:r>
            <a:r>
              <a:rPr lang="ru-RU" sz="3200" dirty="0">
                <a:latin typeface="GaramondBookNarrowC"/>
              </a:rPr>
              <a:t> й </a:t>
            </a:r>
            <a:r>
              <a:rPr lang="ru-RU" sz="3200" dirty="0" err="1">
                <a:latin typeface="GaramondBookNarrowC"/>
              </a:rPr>
              <a:t>інші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аспекти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Інтернету</a:t>
            </a:r>
            <a:r>
              <a:rPr lang="ru-RU" sz="3200" dirty="0">
                <a:latin typeface="GaramondBookNarrowC"/>
              </a:rPr>
              <a:t>. </a:t>
            </a:r>
            <a:r>
              <a:rPr lang="ru-RU" sz="3200" dirty="0" err="1">
                <a:latin typeface="GaramondBookNarrowC"/>
              </a:rPr>
              <a:t>Нині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первинна</a:t>
            </a:r>
            <a:r>
              <a:rPr lang="ru-RU" sz="3200" dirty="0">
                <a:latin typeface="GaramondBookNarrowC"/>
              </a:rPr>
              <a:t> мета </a:t>
            </a:r>
            <a:r>
              <a:rPr lang="ru-RU" sz="3200" dirty="0" err="1">
                <a:latin typeface="GaramondBookNarrowC"/>
              </a:rPr>
              <a:t>вже</a:t>
            </a:r>
            <a:r>
              <a:rPr lang="ru-RU" sz="3200" dirty="0">
                <a:latin typeface="GaramondBookNarrowC"/>
              </a:rPr>
              <a:t> не </a:t>
            </a:r>
            <a:r>
              <a:rPr lang="ru-RU" sz="3200" dirty="0" err="1">
                <a:latin typeface="GaramondBookNarrowC"/>
              </a:rPr>
              <a:t>є</a:t>
            </a:r>
            <a:r>
              <a:rPr lang="ru-RU" sz="3200" dirty="0">
                <a:latin typeface="GaramondBookNarrowC"/>
              </a:rPr>
              <a:t> основною. </a:t>
            </a:r>
            <a:r>
              <a:rPr lang="ru-RU" sz="3200" dirty="0" err="1">
                <a:latin typeface="GaramondBookNarrowC"/>
              </a:rPr>
              <a:t>Винахід</a:t>
            </a:r>
            <a:r>
              <a:rPr lang="ru-RU" sz="3200" dirty="0">
                <a:latin typeface="GaramondBookNarrowC"/>
              </a:rPr>
              <a:t> та </a:t>
            </a:r>
            <a:r>
              <a:rPr lang="ru-RU" sz="3200" dirty="0" err="1">
                <a:latin typeface="GaramondBookNarrowC"/>
              </a:rPr>
              <a:t>вдосконалення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модемів</a:t>
            </a:r>
            <a:r>
              <a:rPr lang="ru-RU" sz="3200" dirty="0">
                <a:latin typeface="GaramondBookNarrowC"/>
              </a:rPr>
              <a:t>, </a:t>
            </a:r>
            <a:r>
              <a:rPr lang="ru-RU" sz="3200" dirty="0" err="1">
                <a:latin typeface="GaramondBookNarrowC"/>
              </a:rPr>
              <a:t>спеціальних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пристроїв</a:t>
            </a:r>
            <a:r>
              <a:rPr lang="ru-RU" sz="3200" dirty="0">
                <a:latin typeface="GaramondBookNarrowC"/>
              </a:rPr>
              <a:t>, </a:t>
            </a:r>
            <a:r>
              <a:rPr lang="ru-RU" sz="3200" dirty="0" err="1">
                <a:latin typeface="GaramondBookNarrowC"/>
              </a:rPr>
              <a:t>що</a:t>
            </a:r>
            <a:r>
              <a:rPr lang="ru-RU" sz="3200" dirty="0">
                <a:latin typeface="GaramondBookNarrowC"/>
              </a:rPr>
              <a:t> доз- </a:t>
            </a:r>
            <a:r>
              <a:rPr lang="ru-RU" sz="3200" dirty="0" err="1">
                <a:latin typeface="GaramondBookNarrowC"/>
              </a:rPr>
              <a:t>воляють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комп’ютеру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надсилати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інформацію</a:t>
            </a:r>
            <a:r>
              <a:rPr lang="ru-RU" sz="3200" dirty="0">
                <a:latin typeface="GaramondBookNarrowC"/>
              </a:rPr>
              <a:t> за </a:t>
            </a:r>
            <a:r>
              <a:rPr lang="ru-RU" sz="3200" dirty="0" err="1">
                <a:latin typeface="GaramondBookNarrowC"/>
              </a:rPr>
              <a:t>допомогою</a:t>
            </a:r>
            <a:r>
              <a:rPr lang="ru-RU" sz="3200" dirty="0">
                <a:latin typeface="GaramondBookNarrowC"/>
              </a:rPr>
              <a:t> телефону, – </a:t>
            </a:r>
            <a:r>
              <a:rPr lang="ru-RU" sz="3200" dirty="0" err="1">
                <a:latin typeface="GaramondBookNarrowC"/>
              </a:rPr>
              <a:t>від</a:t>
            </a:r>
            <a:r>
              <a:rPr lang="ru-RU" sz="3200" dirty="0">
                <a:latin typeface="GaramondBookNarrowC"/>
              </a:rPr>
              <a:t>- </a:t>
            </a:r>
            <a:r>
              <a:rPr lang="ru-RU" sz="3200" dirty="0" err="1">
                <a:latin typeface="GaramondBookNarrowC"/>
              </a:rPr>
              <a:t>крило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двері</a:t>
            </a:r>
            <a:r>
              <a:rPr lang="ru-RU" sz="3200" dirty="0">
                <a:latin typeface="GaramondBookNarrowC"/>
              </a:rPr>
              <a:t> в </a:t>
            </a:r>
            <a:r>
              <a:rPr lang="ru-RU" sz="3200" dirty="0" err="1">
                <a:latin typeface="GaramondBookNarrowC"/>
              </a:rPr>
              <a:t>Інтернет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великіи</a:t>
            </a:r>
            <a:r>
              <a:rPr lang="ru-RU" sz="3200" dirty="0">
                <a:latin typeface="GaramondBookNarrowC"/>
              </a:rPr>
              <a:t>̆ </a:t>
            </a:r>
            <a:r>
              <a:rPr lang="ru-RU" sz="3200" dirty="0" err="1">
                <a:latin typeface="GaramondBookNarrowC"/>
              </a:rPr>
              <a:t>кількості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людеи</a:t>
            </a:r>
            <a:r>
              <a:rPr lang="ru-RU" sz="3200" dirty="0">
                <a:latin typeface="GaramondBookNarrowC"/>
              </a:rPr>
              <a:t>̆. </a:t>
            </a:r>
            <a:r>
              <a:rPr lang="ru-RU" sz="3200" dirty="0" err="1">
                <a:latin typeface="GaramondBookNarrowC"/>
              </a:rPr>
              <a:t>Сучаснии</a:t>
            </a:r>
            <a:r>
              <a:rPr lang="ru-RU" sz="3200" dirty="0">
                <a:latin typeface="GaramondBookNarrowC"/>
              </a:rPr>
              <a:t>̆ </a:t>
            </a:r>
            <a:r>
              <a:rPr lang="ru-RU" sz="3200" dirty="0" err="1">
                <a:latin typeface="GaramondBookNarrowC"/>
              </a:rPr>
              <a:t>Інтернет</a:t>
            </a:r>
            <a:r>
              <a:rPr lang="ru-RU" sz="3200" dirty="0">
                <a:latin typeface="GaramondBookNarrowC"/>
              </a:rPr>
              <a:t> – </a:t>
            </a:r>
            <a:r>
              <a:rPr lang="ru-RU" sz="3200" dirty="0" err="1">
                <a:latin typeface="GaramondBookNarrowC"/>
              </a:rPr>
              <a:t>це</a:t>
            </a:r>
            <a:r>
              <a:rPr lang="ru-RU" sz="3200" dirty="0">
                <a:latin typeface="GaramondBookNarrowC"/>
              </a:rPr>
              <a:t> не </a:t>
            </a:r>
            <a:r>
              <a:rPr lang="ru-RU" sz="3200" dirty="0" err="1">
                <a:latin typeface="GaramondBookNarrowC"/>
              </a:rPr>
              <a:t>тільки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багато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комп’ютерів</a:t>
            </a:r>
            <a:r>
              <a:rPr lang="ru-RU" sz="3200" dirty="0">
                <a:latin typeface="GaramondBookNarrowC"/>
              </a:rPr>
              <a:t>, але й </a:t>
            </a:r>
            <a:r>
              <a:rPr lang="ru-RU" sz="3200" dirty="0" err="1">
                <a:latin typeface="GaramondBookNarrowC"/>
              </a:rPr>
              <a:t>дуже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багато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людеи</a:t>
            </a:r>
            <a:r>
              <a:rPr lang="ru-RU" sz="3200" dirty="0">
                <a:latin typeface="GaramondBookNarrowC"/>
              </a:rPr>
              <a:t>̆, для </a:t>
            </a:r>
            <a:r>
              <a:rPr lang="ru-RU" sz="3200" dirty="0" err="1">
                <a:latin typeface="GaramondBookNarrowC"/>
              </a:rPr>
              <a:t>яких</a:t>
            </a:r>
            <a:r>
              <a:rPr lang="ru-RU" sz="3200" dirty="0">
                <a:latin typeface="GaramondBookNarrowC"/>
              </a:rPr>
              <a:t> мережа </a:t>
            </a:r>
            <a:r>
              <a:rPr lang="ru-RU" sz="3200" dirty="0" err="1">
                <a:latin typeface="GaramondBookNarrowC"/>
              </a:rPr>
              <a:t>є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новим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засобом</a:t>
            </a:r>
            <a:r>
              <a:rPr lang="ru-RU" sz="3200" dirty="0">
                <a:latin typeface="GaramondBookNarrowC"/>
              </a:rPr>
              <a:t> </a:t>
            </a:r>
            <a:r>
              <a:rPr lang="ru-RU" sz="3200" dirty="0" err="1">
                <a:latin typeface="GaramondBookNarrowC"/>
              </a:rPr>
              <a:t>спілкування</a:t>
            </a:r>
            <a:r>
              <a:rPr lang="ru-RU" sz="3200" dirty="0">
                <a:latin typeface="GaramondBookNarrowC"/>
              </a:rPr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52272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8EDAB9-D6A7-CD4B-8188-BE4B6B2AD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35" y="221939"/>
            <a:ext cx="10951092" cy="562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81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94EDB4-FCF9-F548-B8F3-D10908454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52" y="200722"/>
            <a:ext cx="10086926" cy="570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14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3FF6C5-2A50-4C46-AB5D-E287F1863AA5}"/>
              </a:ext>
            </a:extLst>
          </p:cNvPr>
          <p:cNvSpPr/>
          <p:nvPr/>
        </p:nvSpPr>
        <p:spPr>
          <a:xfrm>
            <a:off x="0" y="-372040"/>
            <a:ext cx="1190950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GaramondBookNarrowC"/>
            </a:endParaRPr>
          </a:p>
          <a:p>
            <a:endParaRPr lang="ru-RU" sz="2000" dirty="0">
              <a:latin typeface="GaramondBookNarrowC"/>
            </a:endParaRPr>
          </a:p>
          <a:p>
            <a:r>
              <a:rPr lang="ru-RU" sz="2400" dirty="0">
                <a:latin typeface="GaramondBookNarrowC"/>
              </a:rPr>
              <a:t>ПРАВИЛА БЕЗПЕКИ В ІНТЕРНЕТІ (для </a:t>
            </a:r>
            <a:r>
              <a:rPr lang="ru-RU" sz="2400" dirty="0" err="1">
                <a:latin typeface="GaramondBookNarrowC"/>
              </a:rPr>
              <a:t>дітеи</a:t>
            </a:r>
            <a:r>
              <a:rPr lang="ru-RU" sz="2400" dirty="0">
                <a:latin typeface="GaramondBookNarrowC"/>
              </a:rPr>
              <a:t>̆)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 err="1">
                <a:latin typeface="GaramondBookNarrowC"/>
              </a:rPr>
              <a:t>Нікому</a:t>
            </a:r>
            <a:r>
              <a:rPr lang="ru-RU" sz="2400" dirty="0">
                <a:latin typeface="GaramondBookNarrowC"/>
              </a:rPr>
              <a:t> без </a:t>
            </a:r>
            <a:r>
              <a:rPr lang="ru-RU" sz="2400" dirty="0" err="1">
                <a:latin typeface="GaramondBookNarrowC"/>
              </a:rPr>
              <a:t>дозволу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 не </a:t>
            </a:r>
            <a:r>
              <a:rPr lang="ru-RU" sz="2400" dirty="0" err="1">
                <a:latin typeface="GaramondBookNarrowC"/>
              </a:rPr>
              <a:t>давати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особисту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інформацію</a:t>
            </a:r>
            <a:r>
              <a:rPr lang="ru-RU" sz="2400" dirty="0">
                <a:latin typeface="GaramondBookNarrowC"/>
              </a:rPr>
              <a:t>.</a:t>
            </a:r>
            <a:br>
              <a:rPr lang="ru-RU" sz="2400" dirty="0">
                <a:latin typeface="GaramondBookNarrowC"/>
              </a:rPr>
            </a:br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 err="1">
                <a:latin typeface="GaramondBookNarrowC"/>
              </a:rPr>
              <a:t>Якщо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знайдете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якусь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інформацію</a:t>
            </a:r>
            <a:r>
              <a:rPr lang="ru-RU" sz="2400" dirty="0">
                <a:latin typeface="GaramondBookNarrowC"/>
              </a:rPr>
              <a:t>, </a:t>
            </a:r>
            <a:r>
              <a:rPr lang="ru-RU" sz="2400" dirty="0" err="1">
                <a:latin typeface="GaramondBookNarrowC"/>
              </a:rPr>
              <a:t>що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турбує</a:t>
            </a:r>
            <a:r>
              <a:rPr lang="ru-RU" sz="2400" dirty="0">
                <a:latin typeface="GaramondBookNarrowC"/>
              </a:rPr>
              <a:t> вас, </a:t>
            </a:r>
            <a:r>
              <a:rPr lang="ru-RU" sz="2400" dirty="0" err="1">
                <a:latin typeface="GaramondBookNarrowC"/>
              </a:rPr>
              <a:t>потрібно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негайно</a:t>
            </a:r>
            <a:r>
              <a:rPr lang="ru-RU" sz="2400" dirty="0">
                <a:latin typeface="GaramondBookNarrowC"/>
              </a:rPr>
              <a:t> </a:t>
            </a:r>
            <a:endParaRPr lang="ru-RU" sz="2400" dirty="0"/>
          </a:p>
          <a:p>
            <a:r>
              <a:rPr lang="ru-RU" sz="2400" dirty="0" err="1">
                <a:latin typeface="GaramondBookNarrowC"/>
              </a:rPr>
              <a:t>сповістити</a:t>
            </a:r>
            <a:r>
              <a:rPr lang="ru-RU" sz="2400" dirty="0">
                <a:latin typeface="GaramondBookNarrowC"/>
              </a:rPr>
              <a:t> про </a:t>
            </a:r>
            <a:r>
              <a:rPr lang="ru-RU" sz="2400" dirty="0" err="1">
                <a:latin typeface="GaramondBookNarrowC"/>
              </a:rPr>
              <a:t>це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.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 err="1">
                <a:latin typeface="GaramondBookNarrowC"/>
              </a:rPr>
              <a:t>Ніколи</a:t>
            </a:r>
            <a:r>
              <a:rPr lang="ru-RU" sz="2400" dirty="0">
                <a:latin typeface="GaramondBookNarrowC"/>
              </a:rPr>
              <a:t> не </a:t>
            </a:r>
            <a:r>
              <a:rPr lang="ru-RU" sz="2400" dirty="0" err="1">
                <a:latin typeface="GaramondBookNarrowC"/>
              </a:rPr>
              <a:t>погоджуватися</a:t>
            </a:r>
            <a:r>
              <a:rPr lang="ru-RU" sz="2400" dirty="0">
                <a:latin typeface="GaramondBookNarrowC"/>
              </a:rPr>
              <a:t> на </a:t>
            </a:r>
            <a:r>
              <a:rPr lang="ru-RU" sz="2400" dirty="0" err="1">
                <a:latin typeface="GaramondBookNarrowC"/>
              </a:rPr>
              <a:t>зустріч</a:t>
            </a:r>
            <a:r>
              <a:rPr lang="ru-RU" sz="2400" dirty="0">
                <a:latin typeface="GaramondBookNarrowC"/>
              </a:rPr>
              <a:t> з </a:t>
            </a:r>
            <a:r>
              <a:rPr lang="ru-RU" sz="2400" dirty="0" err="1">
                <a:latin typeface="GaramondBookNarrowC"/>
              </a:rPr>
              <a:t>людиною</a:t>
            </a:r>
            <a:r>
              <a:rPr lang="ru-RU" sz="2400" dirty="0">
                <a:latin typeface="GaramondBookNarrowC"/>
              </a:rPr>
              <a:t>, з </a:t>
            </a:r>
            <a:r>
              <a:rPr lang="ru-RU" sz="2400" dirty="0" err="1">
                <a:latin typeface="GaramondBookNarrowC"/>
              </a:rPr>
              <a:t>якою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ви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познайомилися</a:t>
            </a:r>
            <a:r>
              <a:rPr lang="ru-RU" sz="2400" dirty="0">
                <a:latin typeface="GaramondBookNarrowC"/>
              </a:rPr>
              <a:t> в </a:t>
            </a:r>
            <a:r>
              <a:rPr lang="ru-RU" sz="2400" dirty="0" err="1">
                <a:latin typeface="GaramondBookNarrowC"/>
              </a:rPr>
              <a:t>Інтернеті</a:t>
            </a:r>
            <a:r>
              <a:rPr lang="ru-RU" sz="2400" dirty="0">
                <a:latin typeface="GaramondBookNarrowC"/>
              </a:rPr>
              <a:t>. </a:t>
            </a:r>
            <a:r>
              <a:rPr lang="ru-RU" sz="2400" dirty="0" err="1">
                <a:latin typeface="GaramondBookNarrowC"/>
              </a:rPr>
              <a:t>Якщо</a:t>
            </a:r>
            <a:r>
              <a:rPr lang="ru-RU" sz="2400" dirty="0">
                <a:latin typeface="GaramondBookNarrowC"/>
              </a:rPr>
              <a:t> все ж таки </a:t>
            </a:r>
            <a:r>
              <a:rPr lang="ru-RU" sz="2400" dirty="0" err="1">
                <a:latin typeface="GaramondBookNarrowC"/>
              </a:rPr>
              <a:t>це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необхідно</a:t>
            </a:r>
            <a:r>
              <a:rPr lang="ru-RU" sz="2400" dirty="0">
                <a:latin typeface="GaramondBookNarrowC"/>
              </a:rPr>
              <a:t>, то </a:t>
            </a:r>
            <a:r>
              <a:rPr lang="ru-RU" sz="2400" dirty="0" err="1">
                <a:latin typeface="GaramondBookNarrowC"/>
              </a:rPr>
              <a:t>спочатку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слід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запитати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дозволу</a:t>
            </a:r>
            <a:r>
              <a:rPr lang="ru-RU" sz="2400" dirty="0">
                <a:latin typeface="GaramondBookNarrowC"/>
              </a:rPr>
              <a:t> у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, а </a:t>
            </a:r>
            <a:r>
              <a:rPr lang="ru-RU" sz="2400" dirty="0" err="1">
                <a:latin typeface="GaramondBookNarrowC"/>
              </a:rPr>
              <a:t>зустріч</a:t>
            </a:r>
            <a:r>
              <a:rPr lang="ru-RU" sz="2400" dirty="0">
                <a:latin typeface="GaramondBookNarrowC"/>
              </a:rPr>
              <a:t> повинна </a:t>
            </a:r>
            <a:r>
              <a:rPr lang="ru-RU" sz="2400" dirty="0" err="1">
                <a:latin typeface="GaramondBookNarrowC"/>
              </a:rPr>
              <a:t>відбутися</a:t>
            </a:r>
            <a:r>
              <a:rPr lang="ru-RU" sz="2400" dirty="0">
                <a:latin typeface="GaramondBookNarrowC"/>
              </a:rPr>
              <a:t> в </a:t>
            </a:r>
            <a:r>
              <a:rPr lang="ru-RU" sz="2400" dirty="0" err="1">
                <a:latin typeface="GaramondBookNarrowC"/>
              </a:rPr>
              <a:t>громадському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місці</a:t>
            </a:r>
            <a:r>
              <a:rPr lang="ru-RU" sz="2400" dirty="0">
                <a:latin typeface="GaramondBookNarrowC"/>
              </a:rPr>
              <a:t> й у </a:t>
            </a:r>
            <a:r>
              <a:rPr lang="ru-RU" sz="2400" dirty="0" err="1">
                <a:latin typeface="GaramondBookNarrowC"/>
              </a:rPr>
              <a:t>присутності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.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>
                <a:latin typeface="GaramondBookNarrowC"/>
              </a:rPr>
              <a:t>Не </a:t>
            </a:r>
            <a:r>
              <a:rPr lang="ru-RU" sz="2400" dirty="0" err="1">
                <a:latin typeface="GaramondBookNarrowC"/>
              </a:rPr>
              <a:t>посилати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своі</a:t>
            </a:r>
            <a:r>
              <a:rPr lang="ru-RU" sz="2400" dirty="0">
                <a:latin typeface="GaramondBookNarrowC"/>
              </a:rPr>
              <a:t>̈ </a:t>
            </a:r>
            <a:r>
              <a:rPr lang="ru-RU" sz="2400" dirty="0" err="1">
                <a:latin typeface="GaramondBookNarrowC"/>
              </a:rPr>
              <a:t>фотографіі</a:t>
            </a:r>
            <a:r>
              <a:rPr lang="ru-RU" sz="2400" dirty="0">
                <a:latin typeface="GaramondBookNarrowC"/>
              </a:rPr>
              <a:t>̈ </a:t>
            </a:r>
            <a:r>
              <a:rPr lang="ru-RU" sz="2400" dirty="0" err="1">
                <a:latin typeface="GaramondBookNarrowC"/>
              </a:rPr>
              <a:t>чи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іншу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інформацію</a:t>
            </a:r>
            <a:r>
              <a:rPr lang="ru-RU" sz="2400" dirty="0">
                <a:latin typeface="GaramondBookNarrowC"/>
              </a:rPr>
              <a:t> без </a:t>
            </a:r>
            <a:r>
              <a:rPr lang="ru-RU" sz="2400" dirty="0" err="1">
                <a:latin typeface="GaramondBookNarrowC"/>
              </a:rPr>
              <a:t>дозволу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.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>
                <a:latin typeface="GaramondBookNarrowC"/>
              </a:rPr>
              <a:t>Не </a:t>
            </a:r>
            <a:r>
              <a:rPr lang="ru-RU" sz="2400" dirty="0" err="1">
                <a:latin typeface="GaramondBookNarrowC"/>
              </a:rPr>
              <a:t>відповідати</a:t>
            </a:r>
            <a:r>
              <a:rPr lang="ru-RU" sz="2400" dirty="0">
                <a:latin typeface="GaramondBookNarrowC"/>
              </a:rPr>
              <a:t> на </a:t>
            </a:r>
            <a:r>
              <a:rPr lang="ru-RU" sz="2400" dirty="0" err="1">
                <a:latin typeface="GaramondBookNarrowC"/>
              </a:rPr>
              <a:t>нечемні</a:t>
            </a:r>
            <a:r>
              <a:rPr lang="ru-RU" sz="2400" dirty="0">
                <a:latin typeface="GaramondBookNarrowC"/>
              </a:rPr>
              <a:t> і </a:t>
            </a:r>
            <a:r>
              <a:rPr lang="ru-RU" sz="2400" dirty="0" err="1">
                <a:latin typeface="GaramondBookNarrowC"/>
              </a:rPr>
              <a:t>грубі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листи</a:t>
            </a:r>
            <a:r>
              <a:rPr lang="ru-RU" sz="2400" dirty="0">
                <a:latin typeface="GaramondBookNarrowC"/>
              </a:rPr>
              <a:t>. </a:t>
            </a:r>
            <a:r>
              <a:rPr lang="ru-RU" sz="2400" dirty="0" err="1">
                <a:latin typeface="GaramondBookNarrowC"/>
              </a:rPr>
              <a:t>Якщо</a:t>
            </a:r>
            <a:r>
              <a:rPr lang="ru-RU" sz="2400" dirty="0">
                <a:latin typeface="GaramondBookNarrowC"/>
              </a:rPr>
              <a:t> одержите </a:t>
            </a:r>
            <a:r>
              <a:rPr lang="ru-RU" sz="2400" dirty="0" err="1">
                <a:latin typeface="GaramondBookNarrowC"/>
              </a:rPr>
              <a:t>такі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листи</a:t>
            </a:r>
            <a:r>
              <a:rPr lang="ru-RU" sz="2400" dirty="0">
                <a:latin typeface="GaramondBookNarrowC"/>
              </a:rPr>
              <a:t> не з </a:t>
            </a:r>
            <a:r>
              <a:rPr lang="ru-RU" sz="2400" dirty="0" err="1">
                <a:latin typeface="GaramondBookNarrowC"/>
              </a:rPr>
              <a:t>вашоі</a:t>
            </a:r>
            <a:r>
              <a:rPr lang="ru-RU" sz="2400" dirty="0">
                <a:latin typeface="GaramondBookNarrowC"/>
              </a:rPr>
              <a:t>̈ вини, то </a:t>
            </a:r>
            <a:r>
              <a:rPr lang="ru-RU" sz="2400" dirty="0" err="1">
                <a:latin typeface="GaramondBookNarrowC"/>
              </a:rPr>
              <a:t>сповістіть</a:t>
            </a:r>
            <a:r>
              <a:rPr lang="ru-RU" sz="2400" dirty="0">
                <a:latin typeface="GaramondBookNarrowC"/>
              </a:rPr>
              <a:t> про </a:t>
            </a:r>
            <a:r>
              <a:rPr lang="ru-RU" sz="2400" dirty="0" err="1">
                <a:latin typeface="GaramondBookNarrowC"/>
              </a:rPr>
              <a:t>це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, </a:t>
            </a:r>
            <a:r>
              <a:rPr lang="ru-RU" sz="2400" dirty="0" err="1">
                <a:latin typeface="GaramondBookNarrowC"/>
              </a:rPr>
              <a:t>нехаи</a:t>
            </a:r>
            <a:r>
              <a:rPr lang="ru-RU" sz="2400" dirty="0">
                <a:latin typeface="GaramondBookNarrowC"/>
              </a:rPr>
              <a:t>̆ вони </a:t>
            </a:r>
            <a:r>
              <a:rPr lang="ru-RU" sz="2400" dirty="0" err="1">
                <a:latin typeface="GaramondBookNarrowC"/>
              </a:rPr>
              <a:t>зв’яжуться</a:t>
            </a:r>
            <a:r>
              <a:rPr lang="ru-RU" sz="2400" dirty="0">
                <a:latin typeface="GaramondBookNarrowC"/>
              </a:rPr>
              <a:t> з </a:t>
            </a:r>
            <a:r>
              <a:rPr lang="ru-RU" sz="2400" dirty="0" err="1">
                <a:latin typeface="GaramondBookNarrowC"/>
              </a:rPr>
              <a:t>компанією</a:t>
            </a:r>
            <a:r>
              <a:rPr lang="ru-RU" sz="2400" dirty="0">
                <a:latin typeface="GaramondBookNarrowC"/>
              </a:rPr>
              <a:t>, </a:t>
            </a:r>
            <a:r>
              <a:rPr lang="ru-RU" sz="2400" dirty="0" err="1">
                <a:latin typeface="GaramondBookNarrowC"/>
              </a:rPr>
              <a:t>що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надає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послуги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Інтернет</a:t>
            </a:r>
            <a:r>
              <a:rPr lang="ru-RU" sz="2400" dirty="0">
                <a:latin typeface="GaramondBookNarrowC"/>
              </a:rPr>
              <a:t>.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 err="1">
                <a:latin typeface="GaramondBookNarrowC"/>
              </a:rPr>
              <a:t>Розробити</a:t>
            </a:r>
            <a:r>
              <a:rPr lang="ru-RU" sz="2400" dirty="0">
                <a:latin typeface="GaramondBookNarrowC"/>
              </a:rPr>
              <a:t> з батьками правила </a:t>
            </a:r>
            <a:r>
              <a:rPr lang="ru-RU" sz="2400" dirty="0" err="1">
                <a:latin typeface="GaramondBookNarrowC"/>
              </a:rPr>
              <a:t>користування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Інтернетом</a:t>
            </a:r>
            <a:r>
              <a:rPr lang="ru-RU" sz="2400" dirty="0">
                <a:latin typeface="GaramondBookNarrowC"/>
              </a:rPr>
              <a:t>. Особливо </a:t>
            </a:r>
            <a:r>
              <a:rPr lang="ru-RU" sz="2400" dirty="0" err="1">
                <a:latin typeface="GaramondBookNarrowC"/>
              </a:rPr>
              <a:t>домовтеся</a:t>
            </a:r>
            <a:r>
              <a:rPr lang="ru-RU" sz="2400" dirty="0">
                <a:latin typeface="GaramondBookNarrowC"/>
              </a:rPr>
              <a:t> з ними про </a:t>
            </a:r>
            <a:r>
              <a:rPr lang="ru-RU" sz="2400" dirty="0" err="1">
                <a:latin typeface="GaramondBookNarrowC"/>
              </a:rPr>
              <a:t>прийнятнии</a:t>
            </a:r>
            <a:r>
              <a:rPr lang="ru-RU" sz="2400" dirty="0">
                <a:latin typeface="GaramondBookNarrowC"/>
              </a:rPr>
              <a:t>̆ час </a:t>
            </a:r>
            <a:r>
              <a:rPr lang="ru-RU" sz="2400" dirty="0" err="1">
                <a:latin typeface="GaramondBookNarrowC"/>
              </a:rPr>
              <a:t>роботи</a:t>
            </a:r>
            <a:r>
              <a:rPr lang="ru-RU" sz="2400" dirty="0">
                <a:latin typeface="GaramondBookNarrowC"/>
              </a:rPr>
              <a:t> в </a:t>
            </a:r>
            <a:r>
              <a:rPr lang="ru-RU" sz="2400" dirty="0" err="1">
                <a:latin typeface="GaramondBookNarrowC"/>
              </a:rPr>
              <a:t>Інтернеті</a:t>
            </a:r>
            <a:r>
              <a:rPr lang="ru-RU" sz="2400" dirty="0">
                <a:latin typeface="GaramondBookNarrowC"/>
              </a:rPr>
              <a:t> і </a:t>
            </a:r>
            <a:r>
              <a:rPr lang="ru-RU" sz="2400" dirty="0" err="1">
                <a:latin typeface="GaramondBookNarrowC"/>
              </a:rPr>
              <a:t>сайти</a:t>
            </a:r>
            <a:r>
              <a:rPr lang="ru-RU" sz="2400" dirty="0">
                <a:latin typeface="GaramondBookNarrowC"/>
              </a:rPr>
              <a:t>, на </a:t>
            </a:r>
            <a:r>
              <a:rPr lang="ru-RU" sz="2400" dirty="0" err="1">
                <a:latin typeface="GaramondBookNarrowC"/>
              </a:rPr>
              <a:t>які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ви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збираєтеся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заходити</a:t>
            </a:r>
            <a:r>
              <a:rPr lang="ru-RU" sz="2400" dirty="0">
                <a:latin typeface="GaramondBookNarrowC"/>
              </a:rPr>
              <a:t>.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>
                <a:latin typeface="GaramondBookNarrowC"/>
              </a:rPr>
              <a:t>Не </a:t>
            </a:r>
            <a:r>
              <a:rPr lang="ru-RU" sz="2400" dirty="0" err="1">
                <a:latin typeface="GaramondBookNarrowC"/>
              </a:rPr>
              <a:t>заходити</a:t>
            </a:r>
            <a:r>
              <a:rPr lang="ru-RU" sz="2400" dirty="0">
                <a:latin typeface="GaramondBookNarrowC"/>
              </a:rPr>
              <a:t> на </a:t>
            </a:r>
            <a:r>
              <a:rPr lang="ru-RU" sz="2400" dirty="0" err="1">
                <a:latin typeface="GaramondBookNarrowC"/>
              </a:rPr>
              <a:t>аморальні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сайти</a:t>
            </a:r>
            <a:r>
              <a:rPr lang="ru-RU" sz="2400" dirty="0">
                <a:latin typeface="GaramondBookNarrowC"/>
              </a:rPr>
              <a:t> і не </a:t>
            </a:r>
            <a:r>
              <a:rPr lang="ru-RU" sz="2400" dirty="0" err="1">
                <a:latin typeface="GaramondBookNarrowC"/>
              </a:rPr>
              <a:t>порушувати</a:t>
            </a:r>
            <a:r>
              <a:rPr lang="ru-RU" sz="2400" dirty="0">
                <a:latin typeface="GaramondBookNarrowC"/>
              </a:rPr>
              <a:t> без </a:t>
            </a:r>
            <a:r>
              <a:rPr lang="ru-RU" sz="2400" dirty="0" err="1">
                <a:latin typeface="GaramondBookNarrowC"/>
              </a:rPr>
              <a:t>згоди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ці</a:t>
            </a:r>
            <a:r>
              <a:rPr lang="ru-RU" sz="2400" dirty="0">
                <a:latin typeface="GaramondBookNarrowC"/>
              </a:rPr>
              <a:t> правила. </a:t>
            </a:r>
            <a:endParaRPr lang="ru-RU" sz="2400" dirty="0"/>
          </a:p>
          <a:p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>
                <a:latin typeface="GaramondBookNarrowC"/>
              </a:rPr>
              <a:t>Не </a:t>
            </a:r>
            <a:r>
              <a:rPr lang="ru-RU" sz="2400" dirty="0" err="1">
                <a:latin typeface="GaramondBookNarrowC"/>
              </a:rPr>
              <a:t>давати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нікому</a:t>
            </a:r>
            <a:r>
              <a:rPr lang="ru-RU" sz="2400" dirty="0">
                <a:latin typeface="GaramondBookNarrowC"/>
              </a:rPr>
              <a:t>, </a:t>
            </a:r>
            <a:r>
              <a:rPr lang="ru-RU" sz="2400" dirty="0" err="1">
                <a:latin typeface="GaramondBookNarrowC"/>
              </a:rPr>
              <a:t>крім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батьків</a:t>
            </a:r>
            <a:r>
              <a:rPr lang="ru-RU" sz="2400" dirty="0">
                <a:latin typeface="GaramondBookNarrowC"/>
              </a:rPr>
              <a:t>, </a:t>
            </a:r>
            <a:r>
              <a:rPr lang="ru-RU" sz="2400" dirty="0" err="1">
                <a:latin typeface="GaramondBookNarrowC"/>
              </a:rPr>
              <a:t>своі</a:t>
            </a:r>
            <a:r>
              <a:rPr lang="ru-RU" sz="2400" dirty="0">
                <a:latin typeface="GaramondBookNarrowC"/>
              </a:rPr>
              <a:t>̈ </a:t>
            </a:r>
            <a:r>
              <a:rPr lang="ru-RU" sz="2400" dirty="0" err="1">
                <a:latin typeface="GaramondBookNarrowC"/>
              </a:rPr>
              <a:t>паролі</a:t>
            </a:r>
            <a:r>
              <a:rPr lang="ru-RU" sz="2400" dirty="0">
                <a:latin typeface="GaramondBookNarrowC"/>
              </a:rPr>
              <a:t>, </a:t>
            </a:r>
            <a:r>
              <a:rPr lang="ru-RU" sz="2400" dirty="0" err="1">
                <a:latin typeface="GaramondBookNarrowC"/>
              </a:rPr>
              <a:t>навіть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найближчим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друзям</a:t>
            </a:r>
            <a:r>
              <a:rPr lang="ru-RU" sz="2400" dirty="0">
                <a:latin typeface="GaramondBookNarrowC"/>
              </a:rPr>
              <a:t>. </a:t>
            </a:r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>
                <a:latin typeface="GaramondBookNarrowC"/>
              </a:rPr>
              <a:t>Не </a:t>
            </a:r>
            <a:r>
              <a:rPr lang="ru-RU" sz="2400" dirty="0" err="1">
                <a:latin typeface="GaramondBookNarrowC"/>
              </a:rPr>
              <a:t>робити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протизаконних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вчинків</a:t>
            </a:r>
            <a:r>
              <a:rPr lang="ru-RU" sz="2400" dirty="0">
                <a:latin typeface="GaramondBookNarrowC"/>
              </a:rPr>
              <a:t> і </a:t>
            </a:r>
            <a:r>
              <a:rPr lang="ru-RU" sz="2400" dirty="0" err="1">
                <a:latin typeface="GaramondBookNarrowC"/>
              </a:rPr>
              <a:t>речеи</a:t>
            </a:r>
            <a:r>
              <a:rPr lang="ru-RU" sz="2400" dirty="0">
                <a:latin typeface="GaramondBookNarrowC"/>
              </a:rPr>
              <a:t>̆ в </a:t>
            </a:r>
            <a:r>
              <a:rPr lang="ru-RU" sz="2400" dirty="0" err="1">
                <a:latin typeface="GaramondBookNarrowC"/>
              </a:rPr>
              <a:t>Інтернеті</a:t>
            </a:r>
            <a:r>
              <a:rPr lang="ru-RU" sz="2400" dirty="0">
                <a:latin typeface="GaramondBookNarrowC"/>
              </a:rPr>
              <a:t>.</a:t>
            </a:r>
            <a:br>
              <a:rPr lang="ru-RU" sz="2400" dirty="0">
                <a:latin typeface="GaramondBookNarrowC"/>
              </a:rPr>
            </a:br>
            <a:r>
              <a:rPr lang="en-US" sz="2400" dirty="0">
                <a:latin typeface="Wingdings" pitchFamily="2" charset="2"/>
              </a:rPr>
              <a:t>v </a:t>
            </a:r>
            <a:r>
              <a:rPr lang="ru-RU" sz="2400" dirty="0">
                <a:latin typeface="GaramondBookNarrowC"/>
              </a:rPr>
              <a:t>Не </a:t>
            </a:r>
            <a:r>
              <a:rPr lang="ru-RU" sz="2400" dirty="0" err="1">
                <a:latin typeface="GaramondBookNarrowC"/>
              </a:rPr>
              <a:t>шкодити</a:t>
            </a:r>
            <a:r>
              <a:rPr lang="ru-RU" sz="2400" dirty="0">
                <a:latin typeface="GaramondBookNarrowC"/>
              </a:rPr>
              <a:t> і не </a:t>
            </a:r>
            <a:r>
              <a:rPr lang="ru-RU" sz="2400" dirty="0" err="1">
                <a:latin typeface="GaramondBookNarrowC"/>
              </a:rPr>
              <a:t>заважати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іншим</a:t>
            </a:r>
            <a:r>
              <a:rPr lang="ru-RU" sz="2400" dirty="0">
                <a:latin typeface="GaramondBookNarrowC"/>
              </a:rPr>
              <a:t> </a:t>
            </a:r>
            <a:r>
              <a:rPr lang="ru-RU" sz="2400" dirty="0" err="1">
                <a:latin typeface="GaramondBookNarrowC"/>
              </a:rPr>
              <a:t>користувачам</a:t>
            </a:r>
            <a:r>
              <a:rPr lang="ru-RU" sz="2400" dirty="0">
                <a:latin typeface="GaramondBookNarrowC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0233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A03A37-2560-EF44-949D-E2D9854C33E8}"/>
              </a:ext>
            </a:extLst>
          </p:cNvPr>
          <p:cNvSpPr/>
          <p:nvPr/>
        </p:nvSpPr>
        <p:spPr>
          <a:xfrm>
            <a:off x="446049" y="680224"/>
            <a:ext cx="110620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latin typeface="GaramondBookNarrowC"/>
              </a:rPr>
              <a:t>Шановна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Ольго</a:t>
            </a:r>
            <a:r>
              <a:rPr lang="ru-RU" sz="3600" dirty="0">
                <a:latin typeface="GaramondBookNarrowC"/>
              </a:rPr>
              <a:t>! </a:t>
            </a:r>
            <a:r>
              <a:rPr lang="ru-RU" sz="3600" dirty="0" err="1">
                <a:latin typeface="GaramondBookNarrowC"/>
              </a:rPr>
              <a:t>Моє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прізвище</a:t>
            </a:r>
            <a:r>
              <a:rPr lang="ru-RU" sz="3600" dirty="0">
                <a:latin typeface="GaramondBookNarrowC"/>
              </a:rPr>
              <a:t> – Джонсон, я </a:t>
            </a:r>
            <a:r>
              <a:rPr lang="ru-RU" sz="3600" dirty="0" err="1">
                <a:latin typeface="GaramondBookNarrowC"/>
              </a:rPr>
              <a:t>є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представником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інтересів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сім‘і</a:t>
            </a:r>
            <a:r>
              <a:rPr lang="ru-RU" sz="3600" dirty="0">
                <a:latin typeface="GaramondBookNarrowC"/>
              </a:rPr>
              <a:t>̈ </a:t>
            </a:r>
            <a:r>
              <a:rPr lang="ru-RU" sz="3600" dirty="0" err="1">
                <a:latin typeface="GaramondBookNarrowC"/>
              </a:rPr>
              <a:t>Петренків</a:t>
            </a:r>
            <a:r>
              <a:rPr lang="ru-RU" sz="3600" dirty="0">
                <a:latin typeface="GaramondBookNarrowC"/>
              </a:rPr>
              <a:t>, </a:t>
            </a:r>
            <a:r>
              <a:rPr lang="ru-RU" sz="3600" dirty="0" err="1">
                <a:latin typeface="GaramondBookNarrowC"/>
              </a:rPr>
              <a:t>які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двадцять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років</a:t>
            </a:r>
            <a:r>
              <a:rPr lang="ru-RU" sz="3600" dirty="0">
                <a:latin typeface="GaramondBookNarrowC"/>
              </a:rPr>
              <a:t> жили у </a:t>
            </a:r>
            <a:r>
              <a:rPr lang="ru-RU" sz="3600" dirty="0" err="1">
                <a:latin typeface="GaramondBookNarrowC"/>
              </a:rPr>
              <a:t>Вашингтоні</a:t>
            </a:r>
            <a:r>
              <a:rPr lang="ru-RU" sz="3600" dirty="0">
                <a:latin typeface="GaramondBookNarrowC"/>
              </a:rPr>
              <a:t> та </a:t>
            </a:r>
            <a:r>
              <a:rPr lang="ru-RU" sz="3600" dirty="0" err="1">
                <a:latin typeface="GaramondBookNarrowC"/>
              </a:rPr>
              <a:t>нещодавно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загинули</a:t>
            </a:r>
            <a:r>
              <a:rPr lang="ru-RU" sz="3600" dirty="0">
                <a:latin typeface="GaramondBookNarrowC"/>
              </a:rPr>
              <a:t> в </a:t>
            </a:r>
            <a:r>
              <a:rPr lang="ru-RU" sz="3600" dirty="0" err="1">
                <a:latin typeface="GaramondBookNarrowC"/>
              </a:rPr>
              <a:t>автокатастрофі</a:t>
            </a:r>
            <a:r>
              <a:rPr lang="ru-RU" sz="3600" dirty="0">
                <a:latin typeface="GaramondBookNarrowC"/>
              </a:rPr>
              <a:t>. Ви – </a:t>
            </a:r>
            <a:r>
              <a:rPr lang="ru-RU" sz="3600" dirty="0" err="1">
                <a:latin typeface="GaramondBookNarrowC"/>
              </a:rPr>
              <a:t>єдина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спадкоємиця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їхнього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капіталу</a:t>
            </a:r>
            <a:r>
              <a:rPr lang="ru-RU" sz="3600" dirty="0">
                <a:latin typeface="GaramondBookNarrowC"/>
              </a:rPr>
              <a:t> в 2 млн </a:t>
            </a:r>
            <a:r>
              <a:rPr lang="ru-RU" sz="3600" dirty="0" err="1">
                <a:latin typeface="GaramondBookNarrowC"/>
              </a:rPr>
              <a:t>доларів</a:t>
            </a:r>
            <a:r>
              <a:rPr lang="ru-RU" sz="3600" dirty="0">
                <a:latin typeface="GaramondBookNarrowC"/>
              </a:rPr>
              <a:t>. </a:t>
            </a:r>
            <a:r>
              <a:rPr lang="ru-RU" sz="3600" dirty="0" err="1">
                <a:latin typeface="GaramondBookNarrowC"/>
              </a:rPr>
              <a:t>Якнайшвидше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надішліть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мені</a:t>
            </a:r>
            <a:r>
              <a:rPr lang="ru-RU" sz="3600" dirty="0">
                <a:latin typeface="GaramondBookNarrowC"/>
              </a:rPr>
              <a:t> ваш номер телефону та </a:t>
            </a:r>
            <a:r>
              <a:rPr lang="ru-RU" sz="3600" dirty="0" err="1">
                <a:latin typeface="GaramondBookNarrowC"/>
              </a:rPr>
              <a:t>банківські</a:t>
            </a:r>
            <a:r>
              <a:rPr lang="ru-RU" sz="3600" dirty="0">
                <a:latin typeface="GaramondBookNarrowC"/>
              </a:rPr>
              <a:t> рек- </a:t>
            </a:r>
            <a:r>
              <a:rPr lang="ru-RU" sz="3600" dirty="0" err="1">
                <a:latin typeface="GaramondBookNarrowC"/>
              </a:rPr>
              <a:t>візити</a:t>
            </a:r>
            <a:r>
              <a:rPr lang="ru-RU" sz="3600" dirty="0">
                <a:latin typeface="GaramondBookNarrowC"/>
              </a:rPr>
              <a:t>, </a:t>
            </a:r>
            <a:r>
              <a:rPr lang="ru-RU" sz="3600" dirty="0" err="1">
                <a:latin typeface="GaramondBookNarrowC"/>
              </a:rPr>
              <a:t>щоб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пришвидшити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процес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отримання</a:t>
            </a:r>
            <a:r>
              <a:rPr lang="ru-RU" sz="3600" dirty="0">
                <a:latin typeface="GaramondBookNarrowC"/>
              </a:rPr>
              <a:t> Вами </a:t>
            </a:r>
            <a:r>
              <a:rPr lang="ru-RU" sz="3600" dirty="0" err="1">
                <a:latin typeface="GaramondBookNarrowC"/>
              </a:rPr>
              <a:t>цих</a:t>
            </a:r>
            <a:r>
              <a:rPr lang="ru-RU" sz="3600" dirty="0">
                <a:latin typeface="GaramondBookNarrowC"/>
              </a:rPr>
              <a:t> </a:t>
            </a:r>
            <a:r>
              <a:rPr lang="ru-RU" sz="3600" dirty="0" err="1">
                <a:latin typeface="GaramondBookNarrowC"/>
              </a:rPr>
              <a:t>грошеи</a:t>
            </a:r>
            <a:r>
              <a:rPr lang="ru-RU" sz="3600" dirty="0">
                <a:latin typeface="GaramondBookNarrowC"/>
              </a:rPr>
              <a:t>̆.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57535234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31</TotalTime>
  <Words>483</Words>
  <Application>Microsoft Macintosh PowerPoint</Application>
  <PresentationFormat>Широкоэкранный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Candara</vt:lpstr>
      <vt:lpstr>GaramondBookNarrowC</vt:lpstr>
      <vt:lpstr>Gill Sans MT</vt:lpstr>
      <vt:lpstr>Wingdings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3</cp:revision>
  <dcterms:created xsi:type="dcterms:W3CDTF">2020-10-12T18:55:06Z</dcterms:created>
  <dcterms:modified xsi:type="dcterms:W3CDTF">2020-10-12T19:26:50Z</dcterms:modified>
</cp:coreProperties>
</file>