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71" r:id="rId13"/>
    <p:sldId id="272" r:id="rId14"/>
    <p:sldId id="267" r:id="rId15"/>
    <p:sldId id="268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B6C23E-BDC3-4E70-BA1E-7D2A1E918A8D}" type="doc">
      <dgm:prSet loTypeId="urn:microsoft.com/office/officeart/2005/8/layout/bProcess2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BF7A4D-04B3-42C8-BDF7-2E8F1B72CAFD}">
      <dgm:prSet phldrT="[Текст]" custT="1"/>
      <dgm:spPr/>
      <dgm:t>
        <a:bodyPr/>
        <a:lstStyle/>
        <a:p>
          <a:r>
            <a:rPr lang="uk-UA" sz="1400" dirty="0" smtClean="0"/>
            <a:t>Образ пірата(який він)</a:t>
          </a:r>
          <a:endParaRPr lang="ru-RU" sz="1400" dirty="0"/>
        </a:p>
      </dgm:t>
    </dgm:pt>
    <dgm:pt modelId="{34C25DE9-C46A-4DDD-9C60-27FE72405FE8}" type="parTrans" cxnId="{76E75C5B-33D4-4C33-A724-B858B3A9B9C8}">
      <dgm:prSet/>
      <dgm:spPr/>
      <dgm:t>
        <a:bodyPr/>
        <a:lstStyle/>
        <a:p>
          <a:endParaRPr lang="ru-RU"/>
        </a:p>
      </dgm:t>
    </dgm:pt>
    <dgm:pt modelId="{AE715975-30CE-4D48-B1BF-2875FFC7F5AC}" type="sibTrans" cxnId="{76E75C5B-33D4-4C33-A724-B858B3A9B9C8}">
      <dgm:prSet/>
      <dgm:spPr/>
      <dgm:t>
        <a:bodyPr/>
        <a:lstStyle/>
        <a:p>
          <a:endParaRPr lang="ru-RU"/>
        </a:p>
      </dgm:t>
    </dgm:pt>
    <dgm:pt modelId="{9A7DF3E1-8B4F-4377-BACC-1BE2087A777F}">
      <dgm:prSet phldrT="[Текст]" custT="1"/>
      <dgm:spPr/>
      <dgm:t>
        <a:bodyPr/>
        <a:lstStyle/>
        <a:p>
          <a:r>
            <a:rPr lang="uk-UA" sz="1400" dirty="0" smtClean="0"/>
            <a:t>Морський грабіжник</a:t>
          </a:r>
          <a:endParaRPr lang="ru-RU" sz="1400" dirty="0"/>
        </a:p>
      </dgm:t>
    </dgm:pt>
    <dgm:pt modelId="{0CBF4529-DD9B-4804-8524-392BE1E73912}" type="parTrans" cxnId="{21572102-3528-4F75-A8E6-15478A21F0E0}">
      <dgm:prSet/>
      <dgm:spPr/>
      <dgm:t>
        <a:bodyPr/>
        <a:lstStyle/>
        <a:p>
          <a:endParaRPr lang="ru-RU"/>
        </a:p>
      </dgm:t>
    </dgm:pt>
    <dgm:pt modelId="{6228E271-EB7A-4F26-A7E0-26EC8C95F6CF}" type="sibTrans" cxnId="{21572102-3528-4F75-A8E6-15478A21F0E0}">
      <dgm:prSet/>
      <dgm:spPr/>
      <dgm:t>
        <a:bodyPr/>
        <a:lstStyle/>
        <a:p>
          <a:endParaRPr lang="ru-RU"/>
        </a:p>
      </dgm:t>
    </dgm:pt>
    <dgm:pt modelId="{97630A66-4B17-4932-B408-51CC9E5C4F29}">
      <dgm:prSet phldrT="[Текст]" custT="1"/>
      <dgm:spPr/>
      <dgm:t>
        <a:bodyPr/>
        <a:lstStyle/>
        <a:p>
          <a:r>
            <a:rPr lang="uk-UA" sz="1400" dirty="0" smtClean="0"/>
            <a:t>розбійник</a:t>
          </a:r>
          <a:endParaRPr lang="ru-RU" sz="1400" dirty="0"/>
        </a:p>
      </dgm:t>
    </dgm:pt>
    <dgm:pt modelId="{7F97B1E7-E111-493C-81F6-1F79A7952048}" type="parTrans" cxnId="{6E9475D2-6B30-41D0-A63F-060816C56EAF}">
      <dgm:prSet/>
      <dgm:spPr/>
      <dgm:t>
        <a:bodyPr/>
        <a:lstStyle/>
        <a:p>
          <a:endParaRPr lang="ru-RU"/>
        </a:p>
      </dgm:t>
    </dgm:pt>
    <dgm:pt modelId="{8B02AF4F-5C12-42F1-857B-FDF7A6893CA5}" type="sibTrans" cxnId="{6E9475D2-6B30-41D0-A63F-060816C56EAF}">
      <dgm:prSet/>
      <dgm:spPr/>
      <dgm:t>
        <a:bodyPr/>
        <a:lstStyle/>
        <a:p>
          <a:endParaRPr lang="ru-RU"/>
        </a:p>
      </dgm:t>
    </dgm:pt>
    <dgm:pt modelId="{D35CF167-05D3-4355-884B-93E684E648E7}">
      <dgm:prSet phldrT="[Текст]" custT="1"/>
      <dgm:spPr/>
      <dgm:t>
        <a:bodyPr/>
        <a:lstStyle/>
        <a:p>
          <a:r>
            <a:rPr lang="uk-UA" sz="1400" dirty="0" smtClean="0"/>
            <a:t>Не має домівки</a:t>
          </a:r>
          <a:endParaRPr lang="ru-RU" sz="1400" dirty="0"/>
        </a:p>
      </dgm:t>
    </dgm:pt>
    <dgm:pt modelId="{DEEA0CC0-1BD5-427A-BDC5-01854AD33D2A}" type="parTrans" cxnId="{7B573CF0-B1B9-43CE-8597-9CFF3B5AE4E3}">
      <dgm:prSet/>
      <dgm:spPr/>
      <dgm:t>
        <a:bodyPr/>
        <a:lstStyle/>
        <a:p>
          <a:endParaRPr lang="ru-RU"/>
        </a:p>
      </dgm:t>
    </dgm:pt>
    <dgm:pt modelId="{1349EE4F-1E03-4F4E-8665-442D190A503C}" type="sibTrans" cxnId="{7B573CF0-B1B9-43CE-8597-9CFF3B5AE4E3}">
      <dgm:prSet/>
      <dgm:spPr/>
      <dgm:t>
        <a:bodyPr/>
        <a:lstStyle/>
        <a:p>
          <a:endParaRPr lang="ru-RU"/>
        </a:p>
      </dgm:t>
    </dgm:pt>
    <dgm:pt modelId="{AEFAC59A-8102-4022-A817-7F569794B2DD}">
      <dgm:prSet phldrT="[Текст]" custT="1"/>
      <dgm:spPr/>
      <dgm:t>
        <a:bodyPr/>
        <a:lstStyle/>
        <a:p>
          <a:r>
            <a:rPr lang="uk-UA" sz="1400" dirty="0" smtClean="0"/>
            <a:t>Живе одним днем</a:t>
          </a:r>
          <a:endParaRPr lang="ru-RU" sz="1400" dirty="0"/>
        </a:p>
      </dgm:t>
    </dgm:pt>
    <dgm:pt modelId="{376F2EE7-08DA-4651-9E75-B0333812C1B5}" type="parTrans" cxnId="{DB101C28-78B1-4156-A363-48E43F2B16F8}">
      <dgm:prSet/>
      <dgm:spPr/>
      <dgm:t>
        <a:bodyPr/>
        <a:lstStyle/>
        <a:p>
          <a:endParaRPr lang="ru-RU"/>
        </a:p>
      </dgm:t>
    </dgm:pt>
    <dgm:pt modelId="{9FF3F8AA-11BA-42B8-9500-D042CFBD1CFB}" type="sibTrans" cxnId="{DB101C28-78B1-4156-A363-48E43F2B16F8}">
      <dgm:prSet/>
      <dgm:spPr/>
      <dgm:t>
        <a:bodyPr/>
        <a:lstStyle/>
        <a:p>
          <a:endParaRPr lang="ru-RU"/>
        </a:p>
      </dgm:t>
    </dgm:pt>
    <dgm:pt modelId="{D8769BAA-2065-4A43-AD05-900D0C7D18E5}">
      <dgm:prSet phldrT="[Текст]" custT="1"/>
      <dgm:spPr/>
      <dgm:t>
        <a:bodyPr/>
        <a:lstStyle/>
        <a:p>
          <a:r>
            <a:rPr lang="uk-UA" sz="1400" dirty="0" smtClean="0"/>
            <a:t>п</a:t>
          </a:r>
          <a:r>
            <a:rPr lang="uk-UA" sz="1400" dirty="0" smtClean="0">
              <a:latin typeface="Times New Roman"/>
              <a:cs typeface="Times New Roman"/>
            </a:rPr>
            <a:t>'</a:t>
          </a:r>
          <a:r>
            <a:rPr lang="uk-UA" sz="1400" dirty="0" smtClean="0"/>
            <a:t>є</a:t>
          </a:r>
          <a:endParaRPr lang="ru-RU" sz="1400" dirty="0"/>
        </a:p>
      </dgm:t>
    </dgm:pt>
    <dgm:pt modelId="{37997342-05D0-434C-893A-D72D168AB24E}" type="parTrans" cxnId="{1A75AFDA-7147-47CE-9299-02F8723EF650}">
      <dgm:prSet/>
      <dgm:spPr/>
      <dgm:t>
        <a:bodyPr/>
        <a:lstStyle/>
        <a:p>
          <a:endParaRPr lang="ru-RU"/>
        </a:p>
      </dgm:t>
    </dgm:pt>
    <dgm:pt modelId="{17A7F81D-EC2B-48D5-96D8-91AF077778EE}" type="sibTrans" cxnId="{1A75AFDA-7147-47CE-9299-02F8723EF650}">
      <dgm:prSet/>
      <dgm:spPr/>
      <dgm:t>
        <a:bodyPr/>
        <a:lstStyle/>
        <a:p>
          <a:endParaRPr lang="ru-RU"/>
        </a:p>
      </dgm:t>
    </dgm:pt>
    <dgm:pt modelId="{59DB63AD-005E-4E7B-AE95-5C04295E02DA}">
      <dgm:prSet phldrT="[Текст]" custT="1"/>
      <dgm:spPr/>
      <dgm:t>
        <a:bodyPr/>
        <a:lstStyle/>
        <a:p>
          <a:r>
            <a:rPr lang="uk-UA" sz="1400" dirty="0" smtClean="0"/>
            <a:t>Шукає скарб</a:t>
          </a:r>
          <a:endParaRPr lang="ru-RU" sz="1400" dirty="0"/>
        </a:p>
      </dgm:t>
    </dgm:pt>
    <dgm:pt modelId="{2380F216-51A0-4BF1-B50B-247A7A93C412}" type="parTrans" cxnId="{3857BF45-34BF-41C2-8151-D97B45273ED5}">
      <dgm:prSet/>
      <dgm:spPr/>
      <dgm:t>
        <a:bodyPr/>
        <a:lstStyle/>
        <a:p>
          <a:endParaRPr lang="ru-RU"/>
        </a:p>
      </dgm:t>
    </dgm:pt>
    <dgm:pt modelId="{ED4E0761-54AA-4DD4-AD97-D29D2F14B7B3}" type="sibTrans" cxnId="{3857BF45-34BF-41C2-8151-D97B45273ED5}">
      <dgm:prSet/>
      <dgm:spPr/>
      <dgm:t>
        <a:bodyPr/>
        <a:lstStyle/>
        <a:p>
          <a:endParaRPr lang="ru-RU"/>
        </a:p>
      </dgm:t>
    </dgm:pt>
    <dgm:pt modelId="{1217AD6A-BA4B-4594-9F00-A3932F1998E9}">
      <dgm:prSet phldrT="[Текст]" custT="1"/>
      <dgm:spPr/>
      <dgm:t>
        <a:bodyPr/>
        <a:lstStyle/>
        <a:p>
          <a:r>
            <a:rPr lang="uk-UA" sz="1400" dirty="0" smtClean="0"/>
            <a:t>Ховає його в надійному місці</a:t>
          </a:r>
          <a:endParaRPr lang="ru-RU" sz="1400" dirty="0"/>
        </a:p>
      </dgm:t>
    </dgm:pt>
    <dgm:pt modelId="{3E60AE31-1916-4800-B294-CDDD47387DDF}" type="parTrans" cxnId="{6260BF51-0FD9-4366-B33B-55B76777650E}">
      <dgm:prSet/>
      <dgm:spPr/>
      <dgm:t>
        <a:bodyPr/>
        <a:lstStyle/>
        <a:p>
          <a:endParaRPr lang="ru-RU"/>
        </a:p>
      </dgm:t>
    </dgm:pt>
    <dgm:pt modelId="{E1F6A709-A47D-4F0F-93E3-C0926CE0F064}" type="sibTrans" cxnId="{6260BF51-0FD9-4366-B33B-55B76777650E}">
      <dgm:prSet/>
      <dgm:spPr/>
      <dgm:t>
        <a:bodyPr/>
        <a:lstStyle/>
        <a:p>
          <a:endParaRPr lang="ru-RU"/>
        </a:p>
      </dgm:t>
    </dgm:pt>
    <dgm:pt modelId="{33F85B51-EA29-4A6E-BF6F-0B680922835B}">
      <dgm:prSet phldrT="[Текст]"/>
      <dgm:spPr/>
      <dgm:t>
        <a:bodyPr/>
        <a:lstStyle/>
        <a:p>
          <a:r>
            <a:rPr lang="uk-UA" dirty="0" smtClean="0"/>
            <a:t>Рідко доживає до старості</a:t>
          </a:r>
          <a:endParaRPr lang="ru-RU" dirty="0"/>
        </a:p>
      </dgm:t>
    </dgm:pt>
    <dgm:pt modelId="{E19FA63F-40B4-4CE0-801F-7A988522678D}" type="parTrans" cxnId="{0BEB4764-0445-4FC2-888D-FDE613C6E958}">
      <dgm:prSet/>
      <dgm:spPr/>
      <dgm:t>
        <a:bodyPr/>
        <a:lstStyle/>
        <a:p>
          <a:endParaRPr lang="ru-RU"/>
        </a:p>
      </dgm:t>
    </dgm:pt>
    <dgm:pt modelId="{B71C6325-E69C-456F-BF78-AB1A6D88EAF4}" type="sibTrans" cxnId="{0BEB4764-0445-4FC2-888D-FDE613C6E958}">
      <dgm:prSet/>
      <dgm:spPr/>
      <dgm:t>
        <a:bodyPr/>
        <a:lstStyle/>
        <a:p>
          <a:endParaRPr lang="ru-RU"/>
        </a:p>
      </dgm:t>
    </dgm:pt>
    <dgm:pt modelId="{D9040661-7E6F-4DFF-AABC-367C01A280FA}" type="pres">
      <dgm:prSet presAssocID="{03B6C23E-BDC3-4E70-BA1E-7D2A1E918A8D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FE9FE71-628E-428E-AD76-9FFE51D967D8}" type="pres">
      <dgm:prSet presAssocID="{FCBF7A4D-04B3-42C8-BDF7-2E8F1B72CAFD}" presName="first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E1E16E-7C45-48AC-A329-4A8EBFCCA92A}" type="pres">
      <dgm:prSet presAssocID="{AE715975-30CE-4D48-B1BF-2875FFC7F5AC}" presName="sibTrans" presStyleLbl="sibTrans2D1" presStyleIdx="0" presStyleCnt="8"/>
      <dgm:spPr/>
      <dgm:t>
        <a:bodyPr/>
        <a:lstStyle/>
        <a:p>
          <a:endParaRPr lang="ru-RU"/>
        </a:p>
      </dgm:t>
    </dgm:pt>
    <dgm:pt modelId="{F206C078-31BF-4556-8AF0-610D7296B9E2}" type="pres">
      <dgm:prSet presAssocID="{9A7DF3E1-8B4F-4377-BACC-1BE2087A777F}" presName="middleNode" presStyleCnt="0"/>
      <dgm:spPr/>
    </dgm:pt>
    <dgm:pt modelId="{32C6E2C5-A7E3-4AD5-A346-573B8825A4A7}" type="pres">
      <dgm:prSet presAssocID="{9A7DF3E1-8B4F-4377-BACC-1BE2087A777F}" presName="padding" presStyleLbl="node1" presStyleIdx="0" presStyleCnt="9"/>
      <dgm:spPr/>
    </dgm:pt>
    <dgm:pt modelId="{3238DBC7-57FE-4E36-B98E-452B8FC58B81}" type="pres">
      <dgm:prSet presAssocID="{9A7DF3E1-8B4F-4377-BACC-1BE2087A777F}" presName="shap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34195-6CEB-4D0E-A1BD-A1B139A60C0C}" type="pres">
      <dgm:prSet presAssocID="{6228E271-EB7A-4F26-A7E0-26EC8C95F6CF}" presName="sibTrans" presStyleLbl="sibTrans2D1" presStyleIdx="1" presStyleCnt="8"/>
      <dgm:spPr/>
      <dgm:t>
        <a:bodyPr/>
        <a:lstStyle/>
        <a:p>
          <a:endParaRPr lang="ru-RU"/>
        </a:p>
      </dgm:t>
    </dgm:pt>
    <dgm:pt modelId="{351E411A-C24E-4BF1-A3FD-F0E35032C457}" type="pres">
      <dgm:prSet presAssocID="{97630A66-4B17-4932-B408-51CC9E5C4F29}" presName="middleNode" presStyleCnt="0"/>
      <dgm:spPr/>
    </dgm:pt>
    <dgm:pt modelId="{7116C3E8-4426-4BD5-8843-E0E15618D8B7}" type="pres">
      <dgm:prSet presAssocID="{97630A66-4B17-4932-B408-51CC9E5C4F29}" presName="padding" presStyleLbl="node1" presStyleIdx="1" presStyleCnt="9"/>
      <dgm:spPr/>
    </dgm:pt>
    <dgm:pt modelId="{8CF373CB-7162-4A68-9C55-790C73C8ED14}" type="pres">
      <dgm:prSet presAssocID="{97630A66-4B17-4932-B408-51CC9E5C4F29}" presName="shap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F0B4D5-ABA4-4D51-8EED-30D73DF20F55}" type="pres">
      <dgm:prSet presAssocID="{8B02AF4F-5C12-42F1-857B-FDF7A6893CA5}" presName="sibTrans" presStyleLbl="sibTrans2D1" presStyleIdx="2" presStyleCnt="8"/>
      <dgm:spPr/>
      <dgm:t>
        <a:bodyPr/>
        <a:lstStyle/>
        <a:p>
          <a:endParaRPr lang="ru-RU"/>
        </a:p>
      </dgm:t>
    </dgm:pt>
    <dgm:pt modelId="{1E2472AC-D968-4882-B8EF-72F334611879}" type="pres">
      <dgm:prSet presAssocID="{D35CF167-05D3-4355-884B-93E684E648E7}" presName="middleNode" presStyleCnt="0"/>
      <dgm:spPr/>
    </dgm:pt>
    <dgm:pt modelId="{F83F42D4-F429-4E32-9B9F-F598196A28D8}" type="pres">
      <dgm:prSet presAssocID="{D35CF167-05D3-4355-884B-93E684E648E7}" presName="padding" presStyleLbl="node1" presStyleIdx="2" presStyleCnt="9"/>
      <dgm:spPr/>
    </dgm:pt>
    <dgm:pt modelId="{CDCB1AAE-D03C-49AC-BEFC-5979A4719298}" type="pres">
      <dgm:prSet presAssocID="{D35CF167-05D3-4355-884B-93E684E648E7}" presName="shap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81478-C111-4C0E-B768-1AD5E0369D3F}" type="pres">
      <dgm:prSet presAssocID="{1349EE4F-1E03-4F4E-8665-442D190A503C}" presName="sibTrans" presStyleLbl="sibTrans2D1" presStyleIdx="3" presStyleCnt="8"/>
      <dgm:spPr/>
      <dgm:t>
        <a:bodyPr/>
        <a:lstStyle/>
        <a:p>
          <a:endParaRPr lang="ru-RU"/>
        </a:p>
      </dgm:t>
    </dgm:pt>
    <dgm:pt modelId="{AAC22EEC-9669-4106-B980-C65FE89B13A1}" type="pres">
      <dgm:prSet presAssocID="{AEFAC59A-8102-4022-A817-7F569794B2DD}" presName="middleNode" presStyleCnt="0"/>
      <dgm:spPr/>
    </dgm:pt>
    <dgm:pt modelId="{50A2F614-4701-4BB5-94A6-3683816736DA}" type="pres">
      <dgm:prSet presAssocID="{AEFAC59A-8102-4022-A817-7F569794B2DD}" presName="padding" presStyleLbl="node1" presStyleIdx="3" presStyleCnt="9"/>
      <dgm:spPr/>
    </dgm:pt>
    <dgm:pt modelId="{8B1CABC3-AB59-4EEC-867F-B1E6F78559F3}" type="pres">
      <dgm:prSet presAssocID="{AEFAC59A-8102-4022-A817-7F569794B2DD}" presName="shap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32FBF1-C8EE-4620-866B-B755A73BF5FF}" type="pres">
      <dgm:prSet presAssocID="{9FF3F8AA-11BA-42B8-9500-D042CFBD1CFB}" presName="sibTrans" presStyleLbl="sibTrans2D1" presStyleIdx="4" presStyleCnt="8"/>
      <dgm:spPr/>
      <dgm:t>
        <a:bodyPr/>
        <a:lstStyle/>
        <a:p>
          <a:endParaRPr lang="ru-RU"/>
        </a:p>
      </dgm:t>
    </dgm:pt>
    <dgm:pt modelId="{4E4EF9E5-07D3-494E-A4A8-08496D8EE46A}" type="pres">
      <dgm:prSet presAssocID="{D8769BAA-2065-4A43-AD05-900D0C7D18E5}" presName="middleNode" presStyleCnt="0"/>
      <dgm:spPr/>
    </dgm:pt>
    <dgm:pt modelId="{EEA02208-B592-4830-B9C5-FDFA57368796}" type="pres">
      <dgm:prSet presAssocID="{D8769BAA-2065-4A43-AD05-900D0C7D18E5}" presName="padding" presStyleLbl="node1" presStyleIdx="4" presStyleCnt="9"/>
      <dgm:spPr/>
    </dgm:pt>
    <dgm:pt modelId="{D7271B0F-9254-481D-B616-2F6498EDCCAF}" type="pres">
      <dgm:prSet presAssocID="{D8769BAA-2065-4A43-AD05-900D0C7D18E5}" presName="shape" presStyleLbl="node1" presStyleIdx="5" presStyleCnt="9" custLinFactNeighborX="-4804" custLinFactNeighborY="-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066A87-8A9E-4602-9FCE-3B6ACA657A82}" type="pres">
      <dgm:prSet presAssocID="{17A7F81D-EC2B-48D5-96D8-91AF077778EE}" presName="sibTrans" presStyleLbl="sibTrans2D1" presStyleIdx="5" presStyleCnt="8"/>
      <dgm:spPr/>
      <dgm:t>
        <a:bodyPr/>
        <a:lstStyle/>
        <a:p>
          <a:endParaRPr lang="ru-RU"/>
        </a:p>
      </dgm:t>
    </dgm:pt>
    <dgm:pt modelId="{B42E2E11-083F-4699-BF77-AD394BAF9C2E}" type="pres">
      <dgm:prSet presAssocID="{59DB63AD-005E-4E7B-AE95-5C04295E02DA}" presName="middleNode" presStyleCnt="0"/>
      <dgm:spPr/>
    </dgm:pt>
    <dgm:pt modelId="{834600B4-0C4B-4320-A686-19C343F81561}" type="pres">
      <dgm:prSet presAssocID="{59DB63AD-005E-4E7B-AE95-5C04295E02DA}" presName="padding" presStyleLbl="node1" presStyleIdx="5" presStyleCnt="9"/>
      <dgm:spPr/>
    </dgm:pt>
    <dgm:pt modelId="{3BE063D2-42FC-4D48-8242-85BCF5F309EC}" type="pres">
      <dgm:prSet presAssocID="{59DB63AD-005E-4E7B-AE95-5C04295E02DA}" presName="shap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29B5A7-D72A-4BE1-9C81-271DD8BDDD6D}" type="pres">
      <dgm:prSet presAssocID="{ED4E0761-54AA-4DD4-AD97-D29D2F14B7B3}" presName="sibTrans" presStyleLbl="sibTrans2D1" presStyleIdx="6" presStyleCnt="8"/>
      <dgm:spPr/>
      <dgm:t>
        <a:bodyPr/>
        <a:lstStyle/>
        <a:p>
          <a:endParaRPr lang="ru-RU"/>
        </a:p>
      </dgm:t>
    </dgm:pt>
    <dgm:pt modelId="{89792C45-7F37-46D6-B849-3D4DA2CEB4CE}" type="pres">
      <dgm:prSet presAssocID="{1217AD6A-BA4B-4594-9F00-A3932F1998E9}" presName="middleNode" presStyleCnt="0"/>
      <dgm:spPr/>
    </dgm:pt>
    <dgm:pt modelId="{B4E823E7-BB7C-4ECD-AE63-8459A2AF56A5}" type="pres">
      <dgm:prSet presAssocID="{1217AD6A-BA4B-4594-9F00-A3932F1998E9}" presName="padding" presStyleLbl="node1" presStyleIdx="6" presStyleCnt="9"/>
      <dgm:spPr/>
    </dgm:pt>
    <dgm:pt modelId="{20F9E950-AE86-4512-B381-5F63F9847977}" type="pres">
      <dgm:prSet presAssocID="{1217AD6A-BA4B-4594-9F00-A3932F1998E9}" presName="shape" presStyleLbl="node1" presStyleIdx="7" presStyleCnt="9" custScaleX="157203" custScaleY="169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FD8A2-DF08-49DC-80E1-B85669A41683}" type="pres">
      <dgm:prSet presAssocID="{E1F6A709-A47D-4F0F-93E3-C0926CE0F064}" presName="sibTrans" presStyleLbl="sibTrans2D1" presStyleIdx="7" presStyleCnt="8"/>
      <dgm:spPr/>
      <dgm:t>
        <a:bodyPr/>
        <a:lstStyle/>
        <a:p>
          <a:endParaRPr lang="ru-RU"/>
        </a:p>
      </dgm:t>
    </dgm:pt>
    <dgm:pt modelId="{D729AD1C-768B-403E-8EA9-4C65FEADCD0A}" type="pres">
      <dgm:prSet presAssocID="{33F85B51-EA29-4A6E-BF6F-0B680922835B}" presName="last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A993FF-9CB1-49B7-996D-9F7BD1FADCE3}" type="presOf" srcId="{ED4E0761-54AA-4DD4-AD97-D29D2F14B7B3}" destId="{6D29B5A7-D72A-4BE1-9C81-271DD8BDDD6D}" srcOrd="0" destOrd="0" presId="urn:microsoft.com/office/officeart/2005/8/layout/bProcess2"/>
    <dgm:cxn modelId="{6C5C1967-AD3B-4D75-9A9F-FD343E3D0793}" type="presOf" srcId="{D8769BAA-2065-4A43-AD05-900D0C7D18E5}" destId="{D7271B0F-9254-481D-B616-2F6498EDCCAF}" srcOrd="0" destOrd="0" presId="urn:microsoft.com/office/officeart/2005/8/layout/bProcess2"/>
    <dgm:cxn modelId="{6260BF51-0FD9-4366-B33B-55B76777650E}" srcId="{03B6C23E-BDC3-4E70-BA1E-7D2A1E918A8D}" destId="{1217AD6A-BA4B-4594-9F00-A3932F1998E9}" srcOrd="7" destOrd="0" parTransId="{3E60AE31-1916-4800-B294-CDDD47387DDF}" sibTransId="{E1F6A709-A47D-4F0F-93E3-C0926CE0F064}"/>
    <dgm:cxn modelId="{CADB4331-8466-4AB3-805E-8CC3B3C10D2B}" type="presOf" srcId="{17A7F81D-EC2B-48D5-96D8-91AF077778EE}" destId="{F6066A87-8A9E-4602-9FCE-3B6ACA657A82}" srcOrd="0" destOrd="0" presId="urn:microsoft.com/office/officeart/2005/8/layout/bProcess2"/>
    <dgm:cxn modelId="{04DBD01E-C3C4-40D6-83A5-124D8A99AEF6}" type="presOf" srcId="{1349EE4F-1E03-4F4E-8665-442D190A503C}" destId="{F9081478-C111-4C0E-B768-1AD5E0369D3F}" srcOrd="0" destOrd="0" presId="urn:microsoft.com/office/officeart/2005/8/layout/bProcess2"/>
    <dgm:cxn modelId="{9FB02157-EE28-4D25-865C-9D71A62F048E}" type="presOf" srcId="{FCBF7A4D-04B3-42C8-BDF7-2E8F1B72CAFD}" destId="{8FE9FE71-628E-428E-AD76-9FFE51D967D8}" srcOrd="0" destOrd="0" presId="urn:microsoft.com/office/officeart/2005/8/layout/bProcess2"/>
    <dgm:cxn modelId="{7B573CF0-B1B9-43CE-8597-9CFF3B5AE4E3}" srcId="{03B6C23E-BDC3-4E70-BA1E-7D2A1E918A8D}" destId="{D35CF167-05D3-4355-884B-93E684E648E7}" srcOrd="3" destOrd="0" parTransId="{DEEA0CC0-1BD5-427A-BDC5-01854AD33D2A}" sibTransId="{1349EE4F-1E03-4F4E-8665-442D190A503C}"/>
    <dgm:cxn modelId="{048D916A-DE24-49FC-9916-05C389604A9D}" type="presOf" srcId="{6228E271-EB7A-4F26-A7E0-26EC8C95F6CF}" destId="{FF034195-6CEB-4D0E-A1BD-A1B139A60C0C}" srcOrd="0" destOrd="0" presId="urn:microsoft.com/office/officeart/2005/8/layout/bProcess2"/>
    <dgm:cxn modelId="{CC63A930-D763-4437-BE78-E2FAE94B39D5}" type="presOf" srcId="{AEFAC59A-8102-4022-A817-7F569794B2DD}" destId="{8B1CABC3-AB59-4EEC-867F-B1E6F78559F3}" srcOrd="0" destOrd="0" presId="urn:microsoft.com/office/officeart/2005/8/layout/bProcess2"/>
    <dgm:cxn modelId="{88BE10F1-C192-4037-8BD5-7DE800FA2DED}" type="presOf" srcId="{AE715975-30CE-4D48-B1BF-2875FFC7F5AC}" destId="{96E1E16E-7C45-48AC-A329-4A8EBFCCA92A}" srcOrd="0" destOrd="0" presId="urn:microsoft.com/office/officeart/2005/8/layout/bProcess2"/>
    <dgm:cxn modelId="{0D824E6D-1AF2-476D-838D-2E3993529BE2}" type="presOf" srcId="{9A7DF3E1-8B4F-4377-BACC-1BE2087A777F}" destId="{3238DBC7-57FE-4E36-B98E-452B8FC58B81}" srcOrd="0" destOrd="0" presId="urn:microsoft.com/office/officeart/2005/8/layout/bProcess2"/>
    <dgm:cxn modelId="{5E17658F-8ABC-4088-8BEB-F1B74CF3A016}" type="presOf" srcId="{8B02AF4F-5C12-42F1-857B-FDF7A6893CA5}" destId="{4FF0B4D5-ABA4-4D51-8EED-30D73DF20F55}" srcOrd="0" destOrd="0" presId="urn:microsoft.com/office/officeart/2005/8/layout/bProcess2"/>
    <dgm:cxn modelId="{0BEB4764-0445-4FC2-888D-FDE613C6E958}" srcId="{03B6C23E-BDC3-4E70-BA1E-7D2A1E918A8D}" destId="{33F85B51-EA29-4A6E-BF6F-0B680922835B}" srcOrd="8" destOrd="0" parTransId="{E19FA63F-40B4-4CE0-801F-7A988522678D}" sibTransId="{B71C6325-E69C-456F-BF78-AB1A6D88EAF4}"/>
    <dgm:cxn modelId="{DB101C28-78B1-4156-A363-48E43F2B16F8}" srcId="{03B6C23E-BDC3-4E70-BA1E-7D2A1E918A8D}" destId="{AEFAC59A-8102-4022-A817-7F569794B2DD}" srcOrd="4" destOrd="0" parTransId="{376F2EE7-08DA-4651-9E75-B0333812C1B5}" sibTransId="{9FF3F8AA-11BA-42B8-9500-D042CFBD1CFB}"/>
    <dgm:cxn modelId="{5FC27B4D-54DF-422F-BECC-15767F2411D9}" type="presOf" srcId="{33F85B51-EA29-4A6E-BF6F-0B680922835B}" destId="{D729AD1C-768B-403E-8EA9-4C65FEADCD0A}" srcOrd="0" destOrd="0" presId="urn:microsoft.com/office/officeart/2005/8/layout/bProcess2"/>
    <dgm:cxn modelId="{E614C058-DEFB-4945-87B3-D782A6469A7A}" type="presOf" srcId="{D35CF167-05D3-4355-884B-93E684E648E7}" destId="{CDCB1AAE-D03C-49AC-BEFC-5979A4719298}" srcOrd="0" destOrd="0" presId="urn:microsoft.com/office/officeart/2005/8/layout/bProcess2"/>
    <dgm:cxn modelId="{21572102-3528-4F75-A8E6-15478A21F0E0}" srcId="{03B6C23E-BDC3-4E70-BA1E-7D2A1E918A8D}" destId="{9A7DF3E1-8B4F-4377-BACC-1BE2087A777F}" srcOrd="1" destOrd="0" parTransId="{0CBF4529-DD9B-4804-8524-392BE1E73912}" sibTransId="{6228E271-EB7A-4F26-A7E0-26EC8C95F6CF}"/>
    <dgm:cxn modelId="{1A75AFDA-7147-47CE-9299-02F8723EF650}" srcId="{03B6C23E-BDC3-4E70-BA1E-7D2A1E918A8D}" destId="{D8769BAA-2065-4A43-AD05-900D0C7D18E5}" srcOrd="5" destOrd="0" parTransId="{37997342-05D0-434C-893A-D72D168AB24E}" sibTransId="{17A7F81D-EC2B-48D5-96D8-91AF077778EE}"/>
    <dgm:cxn modelId="{E4B96413-49D1-466D-8B37-6122E049D0B2}" type="presOf" srcId="{1217AD6A-BA4B-4594-9F00-A3932F1998E9}" destId="{20F9E950-AE86-4512-B381-5F63F9847977}" srcOrd="0" destOrd="0" presId="urn:microsoft.com/office/officeart/2005/8/layout/bProcess2"/>
    <dgm:cxn modelId="{04958EF2-E7A8-4537-BC6C-906B1225783A}" type="presOf" srcId="{97630A66-4B17-4932-B408-51CC9E5C4F29}" destId="{8CF373CB-7162-4A68-9C55-790C73C8ED14}" srcOrd="0" destOrd="0" presId="urn:microsoft.com/office/officeart/2005/8/layout/bProcess2"/>
    <dgm:cxn modelId="{6B623188-50EB-494E-AE17-4ACCCDC60619}" type="presOf" srcId="{E1F6A709-A47D-4F0F-93E3-C0926CE0F064}" destId="{7BBFD8A2-DF08-49DC-80E1-B85669A41683}" srcOrd="0" destOrd="0" presId="urn:microsoft.com/office/officeart/2005/8/layout/bProcess2"/>
    <dgm:cxn modelId="{0C2A4135-6D3B-422F-9F04-CCE4B4164F35}" type="presOf" srcId="{59DB63AD-005E-4E7B-AE95-5C04295E02DA}" destId="{3BE063D2-42FC-4D48-8242-85BCF5F309EC}" srcOrd="0" destOrd="0" presId="urn:microsoft.com/office/officeart/2005/8/layout/bProcess2"/>
    <dgm:cxn modelId="{76E75C5B-33D4-4C33-A724-B858B3A9B9C8}" srcId="{03B6C23E-BDC3-4E70-BA1E-7D2A1E918A8D}" destId="{FCBF7A4D-04B3-42C8-BDF7-2E8F1B72CAFD}" srcOrd="0" destOrd="0" parTransId="{34C25DE9-C46A-4DDD-9C60-27FE72405FE8}" sibTransId="{AE715975-30CE-4D48-B1BF-2875FFC7F5AC}"/>
    <dgm:cxn modelId="{6E9475D2-6B30-41D0-A63F-060816C56EAF}" srcId="{03B6C23E-BDC3-4E70-BA1E-7D2A1E918A8D}" destId="{97630A66-4B17-4932-B408-51CC9E5C4F29}" srcOrd="2" destOrd="0" parTransId="{7F97B1E7-E111-493C-81F6-1F79A7952048}" sibTransId="{8B02AF4F-5C12-42F1-857B-FDF7A6893CA5}"/>
    <dgm:cxn modelId="{540F8D96-5897-4966-9E2C-98E8410161C9}" type="presOf" srcId="{9FF3F8AA-11BA-42B8-9500-D042CFBD1CFB}" destId="{E032FBF1-C8EE-4620-866B-B755A73BF5FF}" srcOrd="0" destOrd="0" presId="urn:microsoft.com/office/officeart/2005/8/layout/bProcess2"/>
    <dgm:cxn modelId="{1F81AD4D-4A8B-4723-9ABE-F6257A2AD4BF}" type="presOf" srcId="{03B6C23E-BDC3-4E70-BA1E-7D2A1E918A8D}" destId="{D9040661-7E6F-4DFF-AABC-367C01A280FA}" srcOrd="0" destOrd="0" presId="urn:microsoft.com/office/officeart/2005/8/layout/bProcess2"/>
    <dgm:cxn modelId="{3857BF45-34BF-41C2-8151-D97B45273ED5}" srcId="{03B6C23E-BDC3-4E70-BA1E-7D2A1E918A8D}" destId="{59DB63AD-005E-4E7B-AE95-5C04295E02DA}" srcOrd="6" destOrd="0" parTransId="{2380F216-51A0-4BF1-B50B-247A7A93C412}" sibTransId="{ED4E0761-54AA-4DD4-AD97-D29D2F14B7B3}"/>
    <dgm:cxn modelId="{A6FB76DA-91B5-4FF9-9EE1-D5C1A4391718}" type="presParOf" srcId="{D9040661-7E6F-4DFF-AABC-367C01A280FA}" destId="{8FE9FE71-628E-428E-AD76-9FFE51D967D8}" srcOrd="0" destOrd="0" presId="urn:microsoft.com/office/officeart/2005/8/layout/bProcess2"/>
    <dgm:cxn modelId="{C085F81A-E6DB-4494-A3F3-8D8C87FC7390}" type="presParOf" srcId="{D9040661-7E6F-4DFF-AABC-367C01A280FA}" destId="{96E1E16E-7C45-48AC-A329-4A8EBFCCA92A}" srcOrd="1" destOrd="0" presId="urn:microsoft.com/office/officeart/2005/8/layout/bProcess2"/>
    <dgm:cxn modelId="{5FD29E11-33B9-487A-B144-CC031E654E3B}" type="presParOf" srcId="{D9040661-7E6F-4DFF-AABC-367C01A280FA}" destId="{F206C078-31BF-4556-8AF0-610D7296B9E2}" srcOrd="2" destOrd="0" presId="urn:microsoft.com/office/officeart/2005/8/layout/bProcess2"/>
    <dgm:cxn modelId="{35025120-63A7-402D-942F-601C9DBDED6F}" type="presParOf" srcId="{F206C078-31BF-4556-8AF0-610D7296B9E2}" destId="{32C6E2C5-A7E3-4AD5-A346-573B8825A4A7}" srcOrd="0" destOrd="0" presId="urn:microsoft.com/office/officeart/2005/8/layout/bProcess2"/>
    <dgm:cxn modelId="{D758BB95-AE32-42FC-8E19-902C303B7AB9}" type="presParOf" srcId="{F206C078-31BF-4556-8AF0-610D7296B9E2}" destId="{3238DBC7-57FE-4E36-B98E-452B8FC58B81}" srcOrd="1" destOrd="0" presId="urn:microsoft.com/office/officeart/2005/8/layout/bProcess2"/>
    <dgm:cxn modelId="{2D771EAD-1137-4DCF-A943-E298F1E91C53}" type="presParOf" srcId="{D9040661-7E6F-4DFF-AABC-367C01A280FA}" destId="{FF034195-6CEB-4D0E-A1BD-A1B139A60C0C}" srcOrd="3" destOrd="0" presId="urn:microsoft.com/office/officeart/2005/8/layout/bProcess2"/>
    <dgm:cxn modelId="{E8E52059-E44A-4046-B36B-D3E5ED024F08}" type="presParOf" srcId="{D9040661-7E6F-4DFF-AABC-367C01A280FA}" destId="{351E411A-C24E-4BF1-A3FD-F0E35032C457}" srcOrd="4" destOrd="0" presId="urn:microsoft.com/office/officeart/2005/8/layout/bProcess2"/>
    <dgm:cxn modelId="{1E88D1B9-1B4B-4391-927F-F5F95D01ED9A}" type="presParOf" srcId="{351E411A-C24E-4BF1-A3FD-F0E35032C457}" destId="{7116C3E8-4426-4BD5-8843-E0E15618D8B7}" srcOrd="0" destOrd="0" presId="urn:microsoft.com/office/officeart/2005/8/layout/bProcess2"/>
    <dgm:cxn modelId="{7B565A93-04DF-43BF-A0E3-92BAACFBB69A}" type="presParOf" srcId="{351E411A-C24E-4BF1-A3FD-F0E35032C457}" destId="{8CF373CB-7162-4A68-9C55-790C73C8ED14}" srcOrd="1" destOrd="0" presId="urn:microsoft.com/office/officeart/2005/8/layout/bProcess2"/>
    <dgm:cxn modelId="{F6E2B916-AD13-418A-9D41-96D1EE2A8A77}" type="presParOf" srcId="{D9040661-7E6F-4DFF-AABC-367C01A280FA}" destId="{4FF0B4D5-ABA4-4D51-8EED-30D73DF20F55}" srcOrd="5" destOrd="0" presId="urn:microsoft.com/office/officeart/2005/8/layout/bProcess2"/>
    <dgm:cxn modelId="{3DC1F6D0-C02D-4F99-AB6E-EE7E40C7E2A3}" type="presParOf" srcId="{D9040661-7E6F-4DFF-AABC-367C01A280FA}" destId="{1E2472AC-D968-4882-B8EF-72F334611879}" srcOrd="6" destOrd="0" presId="urn:microsoft.com/office/officeart/2005/8/layout/bProcess2"/>
    <dgm:cxn modelId="{3B43E06B-1E29-46C4-864C-B7E1B55FDF04}" type="presParOf" srcId="{1E2472AC-D968-4882-B8EF-72F334611879}" destId="{F83F42D4-F429-4E32-9B9F-F598196A28D8}" srcOrd="0" destOrd="0" presId="urn:microsoft.com/office/officeart/2005/8/layout/bProcess2"/>
    <dgm:cxn modelId="{D7576605-C772-4A1F-AF94-E41F18E23CD6}" type="presParOf" srcId="{1E2472AC-D968-4882-B8EF-72F334611879}" destId="{CDCB1AAE-D03C-49AC-BEFC-5979A4719298}" srcOrd="1" destOrd="0" presId="urn:microsoft.com/office/officeart/2005/8/layout/bProcess2"/>
    <dgm:cxn modelId="{66D81DEE-FC98-465C-9AC9-A730F79586F3}" type="presParOf" srcId="{D9040661-7E6F-4DFF-AABC-367C01A280FA}" destId="{F9081478-C111-4C0E-B768-1AD5E0369D3F}" srcOrd="7" destOrd="0" presId="urn:microsoft.com/office/officeart/2005/8/layout/bProcess2"/>
    <dgm:cxn modelId="{0858185D-25C2-4EE1-BB62-596C1DD39AAF}" type="presParOf" srcId="{D9040661-7E6F-4DFF-AABC-367C01A280FA}" destId="{AAC22EEC-9669-4106-B980-C65FE89B13A1}" srcOrd="8" destOrd="0" presId="urn:microsoft.com/office/officeart/2005/8/layout/bProcess2"/>
    <dgm:cxn modelId="{0D07E670-3A12-426B-9132-90B82718F387}" type="presParOf" srcId="{AAC22EEC-9669-4106-B980-C65FE89B13A1}" destId="{50A2F614-4701-4BB5-94A6-3683816736DA}" srcOrd="0" destOrd="0" presId="urn:microsoft.com/office/officeart/2005/8/layout/bProcess2"/>
    <dgm:cxn modelId="{27E457BD-A257-483B-8F68-88C29ADD83A3}" type="presParOf" srcId="{AAC22EEC-9669-4106-B980-C65FE89B13A1}" destId="{8B1CABC3-AB59-4EEC-867F-B1E6F78559F3}" srcOrd="1" destOrd="0" presId="urn:microsoft.com/office/officeart/2005/8/layout/bProcess2"/>
    <dgm:cxn modelId="{B749C345-839C-41C5-8834-0C172E8A73B6}" type="presParOf" srcId="{D9040661-7E6F-4DFF-AABC-367C01A280FA}" destId="{E032FBF1-C8EE-4620-866B-B755A73BF5FF}" srcOrd="9" destOrd="0" presId="urn:microsoft.com/office/officeart/2005/8/layout/bProcess2"/>
    <dgm:cxn modelId="{32134470-9CA8-4AB3-B7A9-6E2F57DC2FA9}" type="presParOf" srcId="{D9040661-7E6F-4DFF-AABC-367C01A280FA}" destId="{4E4EF9E5-07D3-494E-A4A8-08496D8EE46A}" srcOrd="10" destOrd="0" presId="urn:microsoft.com/office/officeart/2005/8/layout/bProcess2"/>
    <dgm:cxn modelId="{CAF5220D-3AAC-45DD-9069-3DE72F186689}" type="presParOf" srcId="{4E4EF9E5-07D3-494E-A4A8-08496D8EE46A}" destId="{EEA02208-B592-4830-B9C5-FDFA57368796}" srcOrd="0" destOrd="0" presId="urn:microsoft.com/office/officeart/2005/8/layout/bProcess2"/>
    <dgm:cxn modelId="{C312EBCB-A11B-4A3B-829F-485FA074C136}" type="presParOf" srcId="{4E4EF9E5-07D3-494E-A4A8-08496D8EE46A}" destId="{D7271B0F-9254-481D-B616-2F6498EDCCAF}" srcOrd="1" destOrd="0" presId="urn:microsoft.com/office/officeart/2005/8/layout/bProcess2"/>
    <dgm:cxn modelId="{616FE462-1647-4484-A44A-01E55C91E997}" type="presParOf" srcId="{D9040661-7E6F-4DFF-AABC-367C01A280FA}" destId="{F6066A87-8A9E-4602-9FCE-3B6ACA657A82}" srcOrd="11" destOrd="0" presId="urn:microsoft.com/office/officeart/2005/8/layout/bProcess2"/>
    <dgm:cxn modelId="{FB5CC15B-A147-4135-A0C0-6228F2252282}" type="presParOf" srcId="{D9040661-7E6F-4DFF-AABC-367C01A280FA}" destId="{B42E2E11-083F-4699-BF77-AD394BAF9C2E}" srcOrd="12" destOrd="0" presId="urn:microsoft.com/office/officeart/2005/8/layout/bProcess2"/>
    <dgm:cxn modelId="{691596FF-5BC4-461C-A5AE-024159C85366}" type="presParOf" srcId="{B42E2E11-083F-4699-BF77-AD394BAF9C2E}" destId="{834600B4-0C4B-4320-A686-19C343F81561}" srcOrd="0" destOrd="0" presId="urn:microsoft.com/office/officeart/2005/8/layout/bProcess2"/>
    <dgm:cxn modelId="{BD4D1EDF-A6C3-4F19-9F1C-A24900D6A4F4}" type="presParOf" srcId="{B42E2E11-083F-4699-BF77-AD394BAF9C2E}" destId="{3BE063D2-42FC-4D48-8242-85BCF5F309EC}" srcOrd="1" destOrd="0" presId="urn:microsoft.com/office/officeart/2005/8/layout/bProcess2"/>
    <dgm:cxn modelId="{E02886BB-DADA-4D7F-A64D-49EFEF602766}" type="presParOf" srcId="{D9040661-7E6F-4DFF-AABC-367C01A280FA}" destId="{6D29B5A7-D72A-4BE1-9C81-271DD8BDDD6D}" srcOrd="13" destOrd="0" presId="urn:microsoft.com/office/officeart/2005/8/layout/bProcess2"/>
    <dgm:cxn modelId="{DF106496-A1EF-445E-8B9D-F92EE77FC44F}" type="presParOf" srcId="{D9040661-7E6F-4DFF-AABC-367C01A280FA}" destId="{89792C45-7F37-46D6-B849-3D4DA2CEB4CE}" srcOrd="14" destOrd="0" presId="urn:microsoft.com/office/officeart/2005/8/layout/bProcess2"/>
    <dgm:cxn modelId="{DB09E9E1-A7F8-4B52-A301-2BE63A52E0E2}" type="presParOf" srcId="{89792C45-7F37-46D6-B849-3D4DA2CEB4CE}" destId="{B4E823E7-BB7C-4ECD-AE63-8459A2AF56A5}" srcOrd="0" destOrd="0" presId="urn:microsoft.com/office/officeart/2005/8/layout/bProcess2"/>
    <dgm:cxn modelId="{D837741B-3086-4CD6-AF0E-A12148D20088}" type="presParOf" srcId="{89792C45-7F37-46D6-B849-3D4DA2CEB4CE}" destId="{20F9E950-AE86-4512-B381-5F63F9847977}" srcOrd="1" destOrd="0" presId="urn:microsoft.com/office/officeart/2005/8/layout/bProcess2"/>
    <dgm:cxn modelId="{9A9D5DEC-19DD-4B6A-8EE2-BC64EA760382}" type="presParOf" srcId="{D9040661-7E6F-4DFF-AABC-367C01A280FA}" destId="{7BBFD8A2-DF08-49DC-80E1-B85669A41683}" srcOrd="15" destOrd="0" presId="urn:microsoft.com/office/officeart/2005/8/layout/bProcess2"/>
    <dgm:cxn modelId="{6191C8AF-2C64-4B6D-AC34-54E71D697EDB}" type="presParOf" srcId="{D9040661-7E6F-4DFF-AABC-367C01A280FA}" destId="{D729AD1C-768B-403E-8EA9-4C65FEADCD0A}" srcOrd="1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E9FE71-628E-428E-AD76-9FFE51D967D8}">
      <dsp:nvSpPr>
        <dsp:cNvPr id="0" name=""/>
        <dsp:cNvSpPr/>
      </dsp:nvSpPr>
      <dsp:spPr>
        <a:xfrm>
          <a:off x="552062" y="1457"/>
          <a:ext cx="1394073" cy="1394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Образ пірата(який він)</a:t>
          </a:r>
          <a:endParaRPr lang="ru-RU" sz="1400" kern="1200" dirty="0"/>
        </a:p>
      </dsp:txBody>
      <dsp:txXfrm>
        <a:off x="552062" y="1457"/>
        <a:ext cx="1394073" cy="1394073"/>
      </dsp:txXfrm>
    </dsp:sp>
    <dsp:sp modelId="{96E1E16E-7C45-48AC-A329-4A8EBFCCA92A}">
      <dsp:nvSpPr>
        <dsp:cNvPr id="0" name=""/>
        <dsp:cNvSpPr/>
      </dsp:nvSpPr>
      <dsp:spPr>
        <a:xfrm rot="10800000">
          <a:off x="1005135" y="1580847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38DBC7-57FE-4E36-B98E-452B8FC58B81}">
      <dsp:nvSpPr>
        <dsp:cNvPr id="0" name=""/>
        <dsp:cNvSpPr/>
      </dsp:nvSpPr>
      <dsp:spPr>
        <a:xfrm>
          <a:off x="784175" y="2115569"/>
          <a:ext cx="929846" cy="9298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Морський грабіжник</a:t>
          </a:r>
          <a:endParaRPr lang="ru-RU" sz="1400" kern="1200" dirty="0"/>
        </a:p>
      </dsp:txBody>
      <dsp:txXfrm>
        <a:off x="784175" y="2115569"/>
        <a:ext cx="929846" cy="929846"/>
      </dsp:txXfrm>
    </dsp:sp>
    <dsp:sp modelId="{FF034195-6CEB-4D0E-A1BD-A1B139A60C0C}">
      <dsp:nvSpPr>
        <dsp:cNvPr id="0" name=""/>
        <dsp:cNvSpPr/>
      </dsp:nvSpPr>
      <dsp:spPr>
        <a:xfrm rot="10800000">
          <a:off x="1005135" y="3346789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F373CB-7162-4A68-9C55-790C73C8ED14}">
      <dsp:nvSpPr>
        <dsp:cNvPr id="0" name=""/>
        <dsp:cNvSpPr/>
      </dsp:nvSpPr>
      <dsp:spPr>
        <a:xfrm>
          <a:off x="784175" y="3997567"/>
          <a:ext cx="929846" cy="9298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розбійник</a:t>
          </a:r>
          <a:endParaRPr lang="ru-RU" sz="1400" kern="1200" dirty="0"/>
        </a:p>
      </dsp:txBody>
      <dsp:txXfrm>
        <a:off x="784175" y="3997567"/>
        <a:ext cx="929846" cy="929846"/>
      </dsp:txXfrm>
    </dsp:sp>
    <dsp:sp modelId="{4FF0B4D5-ABA4-4D51-8EED-30D73DF20F55}">
      <dsp:nvSpPr>
        <dsp:cNvPr id="0" name=""/>
        <dsp:cNvSpPr/>
      </dsp:nvSpPr>
      <dsp:spPr>
        <a:xfrm rot="5400000">
          <a:off x="2061172" y="4277306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CB1AAE-D03C-49AC-BEFC-5979A4719298}">
      <dsp:nvSpPr>
        <dsp:cNvPr id="0" name=""/>
        <dsp:cNvSpPr/>
      </dsp:nvSpPr>
      <dsp:spPr>
        <a:xfrm>
          <a:off x="2875284" y="3997567"/>
          <a:ext cx="929846" cy="9298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Не має домівки</a:t>
          </a:r>
          <a:endParaRPr lang="ru-RU" sz="1400" kern="1200" dirty="0"/>
        </a:p>
      </dsp:txBody>
      <dsp:txXfrm>
        <a:off x="2875284" y="3997567"/>
        <a:ext cx="929846" cy="929846"/>
      </dsp:txXfrm>
    </dsp:sp>
    <dsp:sp modelId="{F9081478-C111-4C0E-B768-1AD5E0369D3F}">
      <dsp:nvSpPr>
        <dsp:cNvPr id="0" name=""/>
        <dsp:cNvSpPr/>
      </dsp:nvSpPr>
      <dsp:spPr>
        <a:xfrm>
          <a:off x="3096245" y="3325825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1CABC3-AB59-4EEC-867F-B1E6F78559F3}">
      <dsp:nvSpPr>
        <dsp:cNvPr id="0" name=""/>
        <dsp:cNvSpPr/>
      </dsp:nvSpPr>
      <dsp:spPr>
        <a:xfrm>
          <a:off x="2875284" y="2115569"/>
          <a:ext cx="929846" cy="9298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Живе одним днем</a:t>
          </a:r>
          <a:endParaRPr lang="ru-RU" sz="1400" kern="1200" dirty="0"/>
        </a:p>
      </dsp:txBody>
      <dsp:txXfrm>
        <a:off x="2875284" y="2115569"/>
        <a:ext cx="929846" cy="929846"/>
      </dsp:txXfrm>
    </dsp:sp>
    <dsp:sp modelId="{E032FBF1-C8EE-4620-866B-B755A73BF5FF}">
      <dsp:nvSpPr>
        <dsp:cNvPr id="0" name=""/>
        <dsp:cNvSpPr/>
      </dsp:nvSpPr>
      <dsp:spPr>
        <a:xfrm rot="21518497">
          <a:off x="3073662" y="1442927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271B0F-9254-481D-B616-2F6498EDCCAF}">
      <dsp:nvSpPr>
        <dsp:cNvPr id="0" name=""/>
        <dsp:cNvSpPr/>
      </dsp:nvSpPr>
      <dsp:spPr>
        <a:xfrm>
          <a:off x="2830615" y="231766"/>
          <a:ext cx="929846" cy="9298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</a:t>
          </a:r>
          <a:r>
            <a:rPr lang="uk-UA" sz="1400" kern="1200" dirty="0" smtClean="0">
              <a:latin typeface="Times New Roman"/>
              <a:cs typeface="Times New Roman"/>
            </a:rPr>
            <a:t>'</a:t>
          </a:r>
          <a:r>
            <a:rPr lang="uk-UA" sz="1400" kern="1200" dirty="0" smtClean="0"/>
            <a:t>є</a:t>
          </a:r>
          <a:endParaRPr lang="ru-RU" sz="1400" kern="1200" dirty="0"/>
        </a:p>
      </dsp:txBody>
      <dsp:txXfrm>
        <a:off x="2830615" y="231766"/>
        <a:ext cx="929846" cy="929846"/>
      </dsp:txXfrm>
    </dsp:sp>
    <dsp:sp modelId="{F6066A87-8A9E-4602-9FCE-3B6ACA657A82}">
      <dsp:nvSpPr>
        <dsp:cNvPr id="0" name=""/>
        <dsp:cNvSpPr/>
      </dsp:nvSpPr>
      <dsp:spPr>
        <a:xfrm rot="5402858">
          <a:off x="4146865" y="512416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E063D2-42FC-4D48-8242-85BCF5F309EC}">
      <dsp:nvSpPr>
        <dsp:cNvPr id="0" name=""/>
        <dsp:cNvSpPr/>
      </dsp:nvSpPr>
      <dsp:spPr>
        <a:xfrm>
          <a:off x="5000231" y="233570"/>
          <a:ext cx="929846" cy="9298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Шукає скарб</a:t>
          </a:r>
          <a:endParaRPr lang="ru-RU" sz="1400" kern="1200" dirty="0"/>
        </a:p>
      </dsp:txBody>
      <dsp:txXfrm>
        <a:off x="5000231" y="233570"/>
        <a:ext cx="929846" cy="929846"/>
      </dsp:txXfrm>
    </dsp:sp>
    <dsp:sp modelId="{6D29B5A7-D72A-4BE1-9C81-271DD8BDDD6D}">
      <dsp:nvSpPr>
        <dsp:cNvPr id="0" name=""/>
        <dsp:cNvSpPr/>
      </dsp:nvSpPr>
      <dsp:spPr>
        <a:xfrm rot="10800000">
          <a:off x="5221192" y="1348734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F9E950-AE86-4512-B381-5F63F9847977}">
      <dsp:nvSpPr>
        <dsp:cNvPr id="0" name=""/>
        <dsp:cNvSpPr/>
      </dsp:nvSpPr>
      <dsp:spPr>
        <a:xfrm>
          <a:off x="4734281" y="1883455"/>
          <a:ext cx="1461746" cy="15718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Ховає його в надійному місці</a:t>
          </a:r>
          <a:endParaRPr lang="ru-RU" sz="1400" kern="1200" dirty="0"/>
        </a:p>
      </dsp:txBody>
      <dsp:txXfrm>
        <a:off x="4734281" y="1883455"/>
        <a:ext cx="1461746" cy="1571850"/>
      </dsp:txXfrm>
    </dsp:sp>
    <dsp:sp modelId="{7BBFD8A2-DF08-49DC-80E1-B85669A41683}">
      <dsp:nvSpPr>
        <dsp:cNvPr id="0" name=""/>
        <dsp:cNvSpPr/>
      </dsp:nvSpPr>
      <dsp:spPr>
        <a:xfrm rot="5543720">
          <a:off x="6311085" y="2529788"/>
          <a:ext cx="487925" cy="3703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29AD1C-768B-403E-8EA9-4C65FEADCD0A}">
      <dsp:nvSpPr>
        <dsp:cNvPr id="0" name=""/>
        <dsp:cNvSpPr/>
      </dsp:nvSpPr>
      <dsp:spPr>
        <a:xfrm>
          <a:off x="6893064" y="2061233"/>
          <a:ext cx="1394073" cy="1394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Рідко доживає до старості</a:t>
          </a:r>
          <a:endParaRPr lang="ru-RU" sz="1700" kern="1200" dirty="0"/>
        </a:p>
      </dsp:txBody>
      <dsp:txXfrm>
        <a:off x="6893064" y="2061233"/>
        <a:ext cx="1394073" cy="1394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45AF3-FD07-46CC-9CC8-2659D54F12A9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5DC84-B977-4BA1-97C1-72B298A6E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1A43E-AA9C-4241-B70A-F3F0275171B7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08B8A-F98A-4CC7-A8B8-E3F2043ED8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08B8A-F98A-4CC7-A8B8-E3F2043ED87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6.xml"/><Relationship Id="rId5" Type="http://schemas.openxmlformats.org/officeDocument/2006/relationships/slide" Target="slide6.xml"/><Relationship Id="rId10" Type="http://schemas.openxmlformats.org/officeDocument/2006/relationships/slide" Target="slide15.xml"/><Relationship Id="rId4" Type="http://schemas.openxmlformats.org/officeDocument/2006/relationships/slide" Target="slide5.xml"/><Relationship Id="rId9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91;&#1088;&#1086;&#1082;&#1080;\&#1050;&#1059;&#1056;&#1057;&#1048;%20&#1056;&#1054;&#1057;\&#1076;&#1083;&#1103;%20&#1087;&#1088;&#1077;&#1079;&#1077;&#1085;&#1090;&#1072;&#1094;&#1110;&#1111;\pesnya-pro-mal-chika-bobbi-kotoryy-lyubil-den-gi-bez-nazvani.mp3" TargetMode="Externa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8229600" cy="1828800"/>
          </a:xfrm>
        </p:spPr>
        <p:txBody>
          <a:bodyPr/>
          <a:lstStyle/>
          <a:p>
            <a:r>
              <a:rPr lang="uk-UA" sz="5400" dirty="0" smtClean="0"/>
              <a:t>Презентація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2214554"/>
            <a:ext cx="682795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тему</a:t>
            </a:r>
          </a:p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Р. Л. </a:t>
            </a:r>
            <a:r>
              <a:rPr lang="uk-U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Стівенсон</a:t>
            </a:r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uk-U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“Острів</a:t>
            </a:r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скарбів”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Зміст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0"/>
            <a:ext cx="8839200" cy="5572140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2" action="ppaction://hlinksldjump"/>
              </a:rPr>
              <a:t>Роберт Луїс </a:t>
            </a:r>
            <a:r>
              <a:rPr lang="uk-UA" sz="2600" dirty="0" err="1" smtClean="0">
                <a:hlinkClick r:id="rId2" action="ppaction://hlinksldjump"/>
              </a:rPr>
              <a:t>Стівенсон</a:t>
            </a:r>
            <a:r>
              <a:rPr lang="uk-UA" sz="2600" dirty="0" smtClean="0">
                <a:hlinkClick r:id="rId2" action="ppaction://hlinksldjump"/>
              </a:rPr>
              <a:t> – портрет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3" action="ppaction://hlinksldjump"/>
              </a:rPr>
              <a:t>Біографія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4" action="ppaction://hlinksldjump"/>
              </a:rPr>
              <a:t>Краєвиди Шотландії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5" action="ppaction://hlinksldjump"/>
              </a:rPr>
              <a:t>Англія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6" action="ppaction://hlinksldjump"/>
              </a:rPr>
              <a:t>Обкладинка книги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7" action="ppaction://hlinksldjump"/>
              </a:rPr>
              <a:t>Аудіозапис </a:t>
            </a:r>
            <a:r>
              <a:rPr lang="uk-UA" sz="2600" dirty="0" smtClean="0"/>
              <a:t>пісні із кінофільму </a:t>
            </a:r>
            <a:r>
              <a:rPr lang="uk-UA" sz="2600" dirty="0" err="1" smtClean="0"/>
              <a:t>“Острів</a:t>
            </a:r>
            <a:r>
              <a:rPr lang="uk-UA" sz="2600" dirty="0" smtClean="0"/>
              <a:t> </a:t>
            </a:r>
            <a:r>
              <a:rPr lang="uk-UA" sz="2600" dirty="0" err="1" smtClean="0"/>
              <a:t>скарбів”</a:t>
            </a:r>
            <a:r>
              <a:rPr lang="uk-UA" sz="2600" dirty="0" smtClean="0"/>
              <a:t> </a:t>
            </a:r>
            <a:r>
              <a:rPr lang="uk-UA" sz="2600" dirty="0" err="1" smtClean="0"/>
              <a:t>“Про</a:t>
            </a:r>
            <a:r>
              <a:rPr lang="uk-UA" sz="2600" dirty="0" smtClean="0"/>
              <a:t> хлопчика </a:t>
            </a:r>
            <a:r>
              <a:rPr lang="uk-UA" sz="2600" dirty="0" err="1" smtClean="0"/>
              <a:t>Боббі</a:t>
            </a:r>
            <a:r>
              <a:rPr lang="uk-UA" sz="2600" dirty="0" smtClean="0"/>
              <a:t>…”</a:t>
            </a:r>
            <a:endParaRPr lang="ru-RU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8" action="ppaction://hlinksldjump"/>
              </a:rPr>
              <a:t>Історія створення роману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8" action="ppaction://hlinksldjump"/>
              </a:rPr>
              <a:t>Ілюстрації до твору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9" action="ppaction://hlinksldjump"/>
              </a:rPr>
              <a:t>Образ пірата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10" action="ppaction://hlinksldjump"/>
              </a:rPr>
              <a:t>Літературна гра </a:t>
            </a:r>
            <a:r>
              <a:rPr lang="uk-UA" sz="2600" dirty="0" err="1" smtClean="0">
                <a:hlinkClick r:id="rId10" action="ppaction://hlinksldjump"/>
              </a:rPr>
              <a:t>“Про</a:t>
            </a:r>
            <a:r>
              <a:rPr lang="uk-UA" sz="2600" dirty="0" smtClean="0">
                <a:hlinkClick r:id="rId10" action="ppaction://hlinksldjump"/>
              </a:rPr>
              <a:t> кого </a:t>
            </a:r>
            <a:r>
              <a:rPr lang="uk-UA" sz="2600" dirty="0" err="1" smtClean="0">
                <a:hlinkClick r:id="rId10" action="ppaction://hlinksldjump"/>
              </a:rPr>
              <a:t>йдеться”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r>
              <a:rPr lang="uk-UA" sz="2600" dirty="0" smtClean="0">
                <a:hlinkClick r:id="rId11" action="ppaction://hlinksldjump"/>
              </a:rPr>
              <a:t>Автор</a:t>
            </a:r>
            <a:endParaRPr lang="uk-UA" sz="2600" dirty="0" smtClean="0"/>
          </a:p>
          <a:p>
            <a:pPr marL="514350" indent="-514350"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uk-UA" dirty="0" smtClean="0"/>
              <a:t>Роберт Луїс </a:t>
            </a:r>
            <a:r>
              <a:rPr lang="uk-UA" dirty="0" err="1" smtClean="0"/>
              <a:t>Стівенсон</a:t>
            </a:r>
            <a:endParaRPr lang="ru-RU" dirty="0"/>
          </a:p>
        </p:txBody>
      </p:sp>
      <p:pic>
        <p:nvPicPr>
          <p:cNvPr id="4" name="Содержимое 3" descr="250px-Robert_Louis_Stevenson_by_Henry_Walter_Barnett_b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8" y="1214422"/>
            <a:ext cx="4016392" cy="53498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біографія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839200" cy="3017846"/>
          </a:xfrm>
        </p:spPr>
        <p:txBody>
          <a:bodyPr>
            <a:normAutofit/>
          </a:bodyPr>
          <a:lstStyle/>
          <a:p>
            <a:r>
              <a:rPr lang="ru-RU" dirty="0" smtClean="0"/>
              <a:t>Роберт </a:t>
            </a:r>
            <a:r>
              <a:rPr lang="ru-RU" dirty="0" err="1" smtClean="0"/>
              <a:t>Льюїс</a:t>
            </a:r>
            <a:r>
              <a:rPr lang="ru-RU" dirty="0" smtClean="0"/>
              <a:t> </a:t>
            </a:r>
            <a:r>
              <a:rPr lang="ru-RU" dirty="0" err="1" smtClean="0"/>
              <a:t>Стівенсон</a:t>
            </a:r>
            <a:r>
              <a:rPr lang="ru-RU" dirty="0" smtClean="0"/>
              <a:t> – </a:t>
            </a:r>
            <a:r>
              <a:rPr lang="ru-RU" dirty="0" err="1" smtClean="0"/>
              <a:t>англійський</a:t>
            </a:r>
            <a:r>
              <a:rPr lang="ru-RU" dirty="0" smtClean="0"/>
              <a:t> </a:t>
            </a:r>
            <a:r>
              <a:rPr lang="ru-RU" dirty="0" err="1" smtClean="0"/>
              <a:t>письменник</a:t>
            </a:r>
            <a:r>
              <a:rPr lang="ru-RU" dirty="0" smtClean="0"/>
              <a:t> </a:t>
            </a:r>
            <a:r>
              <a:rPr lang="ru-RU" dirty="0" err="1" smtClean="0"/>
              <a:t>шотландського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. </a:t>
            </a:r>
            <a:r>
              <a:rPr lang="ru-RU" dirty="0" err="1" smtClean="0"/>
              <a:t>Народився</a:t>
            </a:r>
            <a:r>
              <a:rPr lang="ru-RU" dirty="0" smtClean="0"/>
              <a:t> в </a:t>
            </a:r>
            <a:r>
              <a:rPr lang="ru-RU" dirty="0" err="1" smtClean="0"/>
              <a:t>Единбурзі</a:t>
            </a:r>
            <a:r>
              <a:rPr lang="ru-RU" dirty="0" smtClean="0"/>
              <a:t> 13 листопада 1850.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батько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потомственим</a:t>
            </a:r>
            <a:r>
              <a:rPr lang="ru-RU" dirty="0" smtClean="0"/>
              <a:t> </a:t>
            </a:r>
            <a:r>
              <a:rPr lang="ru-RU" dirty="0" err="1" smtClean="0"/>
              <a:t>інженером</a:t>
            </a:r>
            <a:r>
              <a:rPr lang="ru-RU" dirty="0" smtClean="0"/>
              <a:t>, </a:t>
            </a:r>
            <a:r>
              <a:rPr lang="ru-RU" dirty="0" err="1" smtClean="0"/>
              <a:t>мати</a:t>
            </a:r>
            <a:r>
              <a:rPr lang="ru-RU" dirty="0" smtClean="0"/>
              <a:t> – </a:t>
            </a:r>
            <a:r>
              <a:rPr lang="ru-RU" dirty="0" err="1" smtClean="0"/>
              <a:t>представницею</a:t>
            </a:r>
            <a:r>
              <a:rPr lang="ru-RU" dirty="0" smtClean="0"/>
              <a:t> </a:t>
            </a:r>
            <a:r>
              <a:rPr lang="ru-RU" dirty="0" err="1" smtClean="0"/>
              <a:t>старовинного</a:t>
            </a:r>
            <a:r>
              <a:rPr lang="ru-RU" dirty="0" smtClean="0"/>
              <a:t> роду.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Краєвиди Шотландії</a:t>
            </a:r>
            <a:endParaRPr lang="ru-RU" dirty="0"/>
          </a:p>
        </p:txBody>
      </p:sp>
      <p:pic>
        <p:nvPicPr>
          <p:cNvPr id="7" name="Содержимое 6" descr="136932655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428736"/>
            <a:ext cx="4191000" cy="3143250"/>
          </a:xfrm>
        </p:spPr>
      </p:pic>
      <p:pic>
        <p:nvPicPr>
          <p:cNvPr id="8" name="Содержимое 7" descr="скачанные файлы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428736"/>
            <a:ext cx="4098838" cy="31432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Англія</a:t>
            </a:r>
            <a:endParaRPr lang="ru-RU" dirty="0"/>
          </a:p>
        </p:txBody>
      </p:sp>
      <p:pic>
        <p:nvPicPr>
          <p:cNvPr id="8" name="Рисунок 7" descr="england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0"/>
            <a:ext cx="6934200" cy="3905250"/>
          </a:xfrm>
          <a:prstGeom prst="rect">
            <a:avLst/>
          </a:prstGeom>
        </p:spPr>
      </p:pic>
      <p:pic>
        <p:nvPicPr>
          <p:cNvPr id="7" name="Содержимое 6" descr="1516624228_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3236686"/>
            <a:ext cx="5429256" cy="36213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err="1" smtClean="0"/>
              <a:t>Льюїс</a:t>
            </a:r>
            <a:r>
              <a:rPr lang="uk-UA" dirty="0" smtClean="0"/>
              <a:t> був хворобливою дитиною але до 13 років його здоров'я зміцніло.</a:t>
            </a:r>
          </a:p>
          <a:p>
            <a:r>
              <a:rPr lang="uk-UA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подорожував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подорожі</a:t>
            </a:r>
            <a:r>
              <a:rPr lang="ru-RU" dirty="0" smtClean="0"/>
              <a:t> на </a:t>
            </a:r>
            <a:r>
              <a:rPr lang="ru-RU" dirty="0" err="1" smtClean="0"/>
              <a:t>південь</a:t>
            </a:r>
            <a:r>
              <a:rPr lang="ru-RU" dirty="0" smtClean="0"/>
              <a:t> </a:t>
            </a:r>
            <a:r>
              <a:rPr lang="ru-RU" dirty="0" err="1" smtClean="0"/>
              <a:t>Франції</a:t>
            </a:r>
            <a:r>
              <a:rPr lang="ru-RU" dirty="0" smtClean="0"/>
              <a:t> </a:t>
            </a:r>
            <a:r>
              <a:rPr lang="ru-RU" dirty="0" err="1" smtClean="0"/>
              <a:t>пише</a:t>
            </a:r>
            <a:r>
              <a:rPr lang="ru-RU" dirty="0" smtClean="0"/>
              <a:t> </a:t>
            </a:r>
            <a:r>
              <a:rPr lang="ru-RU" dirty="0" err="1" smtClean="0"/>
              <a:t>дорожні</a:t>
            </a:r>
            <a:r>
              <a:rPr lang="ru-RU" dirty="0" smtClean="0"/>
              <a:t> записки,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починається</a:t>
            </a:r>
            <a:r>
              <a:rPr lang="ru-RU" dirty="0" smtClean="0"/>
              <a:t> список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публікацій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uk-UA" dirty="0" smtClean="0"/>
              <a:t>Великий вплив на майбутню творчість письменника мала його няня </a:t>
            </a:r>
            <a:r>
              <a:rPr lang="uk-UA" dirty="0" err="1" smtClean="0"/>
              <a:t>Каммі</a:t>
            </a:r>
            <a:r>
              <a:rPr lang="uk-UA" dirty="0" smtClean="0"/>
              <a:t>. Вона </a:t>
            </a:r>
            <a:r>
              <a:rPr lang="ru-RU" dirty="0" smtClean="0"/>
              <a:t>мала </a:t>
            </a:r>
            <a:r>
              <a:rPr lang="ru-RU" dirty="0" err="1" smtClean="0"/>
              <a:t>такий</a:t>
            </a:r>
            <a:r>
              <a:rPr lang="ru-RU" dirty="0" smtClean="0"/>
              <a:t> авторитет у </a:t>
            </a:r>
            <a:r>
              <a:rPr lang="ru-RU" dirty="0" err="1" smtClean="0"/>
              <a:t>будинку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вибачення</a:t>
            </a:r>
            <a:r>
              <a:rPr lang="ru-RU" dirty="0" smtClean="0"/>
              <a:t> за </a:t>
            </a:r>
            <a:r>
              <a:rPr lang="ru-RU" dirty="0" err="1" smtClean="0"/>
              <a:t>провини</a:t>
            </a:r>
            <a:r>
              <a:rPr lang="ru-RU" dirty="0" smtClean="0"/>
              <a:t> маленький </a:t>
            </a:r>
            <a:r>
              <a:rPr lang="ru-RU" dirty="0" err="1" smtClean="0"/>
              <a:t>Льюіс</a:t>
            </a:r>
            <a:r>
              <a:rPr lang="ru-RU" dirty="0" smtClean="0"/>
              <a:t> просив у </a:t>
            </a:r>
            <a:r>
              <a:rPr lang="ru-RU" dirty="0" err="1" smtClean="0"/>
              <a:t>неї</a:t>
            </a:r>
            <a:r>
              <a:rPr lang="ru-RU" dirty="0" smtClean="0"/>
              <a:t>, а не в </a:t>
            </a:r>
            <a:r>
              <a:rPr lang="ru-RU" dirty="0" err="1" smtClean="0"/>
              <a:t>батьків</a:t>
            </a:r>
            <a:r>
              <a:rPr lang="ru-RU" dirty="0" smtClean="0"/>
              <a:t>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0px-Old_College_of_Edinburgh_Univers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0"/>
            <a:ext cx="4234008" cy="321471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214686"/>
            <a:ext cx="8839200" cy="364331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сімнадцять</a:t>
            </a:r>
            <a:r>
              <a:rPr lang="ru-RU" dirty="0" smtClean="0"/>
              <a:t> </a:t>
            </a:r>
            <a:r>
              <a:rPr lang="ru-RU" dirty="0" err="1" smtClean="0"/>
              <a:t>років</a:t>
            </a:r>
            <a:r>
              <a:rPr lang="ru-RU" dirty="0" smtClean="0"/>
              <a:t> </a:t>
            </a:r>
            <a:r>
              <a:rPr lang="ru-RU" dirty="0" err="1" smtClean="0"/>
              <a:t>Льюіс</a:t>
            </a:r>
            <a:r>
              <a:rPr lang="ru-RU" dirty="0" smtClean="0"/>
              <a:t> вступив на </a:t>
            </a:r>
            <a:r>
              <a:rPr lang="ru-RU" dirty="0" err="1" smtClean="0"/>
              <a:t>юридичний</a:t>
            </a:r>
            <a:r>
              <a:rPr lang="ru-RU" dirty="0" smtClean="0"/>
              <a:t> факультет </a:t>
            </a:r>
            <a:r>
              <a:rPr lang="ru-RU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Единбурзького</a:t>
            </a:r>
            <a:r>
              <a:rPr lang="ru-RU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університету</a:t>
            </a:r>
            <a:r>
              <a:rPr lang="ru-RU" dirty="0" smtClean="0"/>
              <a:t>, а в 1875 </a:t>
            </a:r>
            <a:r>
              <a:rPr lang="ru-RU" dirty="0" err="1" smtClean="0"/>
              <a:t>році</a:t>
            </a:r>
            <a:r>
              <a:rPr lang="ru-RU" dirty="0" smtClean="0"/>
              <a:t> </a:t>
            </a:r>
            <a:r>
              <a:rPr lang="ru-RU" dirty="0" err="1" smtClean="0"/>
              <a:t>закінчив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 У 1866 </a:t>
            </a:r>
            <a:r>
              <a:rPr lang="ru-RU" dirty="0" err="1" smtClean="0"/>
              <a:t>році</a:t>
            </a:r>
            <a:r>
              <a:rPr lang="ru-RU" dirty="0" smtClean="0"/>
              <a:t> </a:t>
            </a:r>
            <a:r>
              <a:rPr lang="ru-RU" dirty="0" err="1" smtClean="0"/>
              <a:t>вийшла</a:t>
            </a:r>
            <a:r>
              <a:rPr lang="ru-RU" dirty="0" smtClean="0"/>
              <a:t> перша книжка </a:t>
            </a:r>
            <a:r>
              <a:rPr lang="ru-RU" dirty="0" err="1" smtClean="0"/>
              <a:t>Стівенсона</a:t>
            </a:r>
            <a:r>
              <a:rPr lang="ru-RU" dirty="0" smtClean="0"/>
              <a:t> — "</a:t>
            </a:r>
            <a:r>
              <a:rPr lang="ru-RU" dirty="0" err="1" smtClean="0"/>
              <a:t>Пентландське</a:t>
            </a:r>
            <a:r>
              <a:rPr lang="ru-RU" dirty="0" smtClean="0"/>
              <a:t> </a:t>
            </a:r>
            <a:r>
              <a:rPr lang="ru-RU" dirty="0" err="1" smtClean="0"/>
              <a:t>повстання</a:t>
            </a:r>
            <a:r>
              <a:rPr lang="ru-RU" dirty="0" smtClean="0"/>
              <a:t>". </a:t>
            </a:r>
          </a:p>
          <a:p>
            <a:r>
              <a:rPr lang="ru-RU" dirty="0" err="1" smtClean="0"/>
              <a:t>Світова</a:t>
            </a:r>
            <a:r>
              <a:rPr lang="ru-RU" dirty="0" smtClean="0"/>
              <a:t> слава </a:t>
            </a:r>
            <a:r>
              <a:rPr lang="ru-RU" dirty="0" err="1" smtClean="0"/>
              <a:t>прийшла</a:t>
            </a:r>
            <a:r>
              <a:rPr lang="ru-RU" dirty="0" smtClean="0"/>
              <a:t> до </a:t>
            </a:r>
            <a:r>
              <a:rPr lang="ru-RU" dirty="0" err="1" smtClean="0"/>
              <a:t>Стівенсона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виходу</a:t>
            </a:r>
            <a:r>
              <a:rPr lang="ru-RU" dirty="0" smtClean="0"/>
              <a:t> роману "</a:t>
            </a:r>
            <a:r>
              <a:rPr lang="ru-RU" dirty="0" err="1" smtClean="0"/>
              <a:t>Острів</a:t>
            </a:r>
            <a:r>
              <a:rPr lang="ru-RU" dirty="0" smtClean="0"/>
              <a:t> </a:t>
            </a:r>
            <a:r>
              <a:rPr lang="ru-RU" dirty="0" err="1" smtClean="0"/>
              <a:t>скарбів</a:t>
            </a:r>
            <a:r>
              <a:rPr lang="ru-RU" dirty="0" smtClean="0"/>
              <a:t>" (1883).</a:t>
            </a:r>
            <a:endParaRPr lang="ru-RU" dirty="0"/>
          </a:p>
        </p:txBody>
      </p:sp>
      <p:sp>
        <p:nvSpPr>
          <p:cNvPr id="11" name="Стрелка углом 10"/>
          <p:cNvSpPr/>
          <p:nvPr/>
        </p:nvSpPr>
        <p:spPr>
          <a:xfrm>
            <a:off x="2571736" y="1500174"/>
            <a:ext cx="1285884" cy="164307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endParaRPr lang="ru-RU" b="1">
              <a:ln/>
              <a:solidFill>
                <a:schemeClr val="accent5">
                  <a:tint val="50000"/>
                  <a:satMod val="1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86800" cy="838200"/>
          </a:xfrm>
        </p:spPr>
        <p:txBody>
          <a:bodyPr/>
          <a:lstStyle/>
          <a:p>
            <a:r>
              <a:rPr lang="uk-UA" dirty="0" smtClean="0"/>
              <a:t>Обкладинка книги</a:t>
            </a:r>
            <a:endParaRPr lang="ru-RU" dirty="0"/>
          </a:p>
        </p:txBody>
      </p:sp>
      <p:pic>
        <p:nvPicPr>
          <p:cNvPr id="4" name="Содержимое 3" descr="i3058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142984"/>
            <a:ext cx="3990555" cy="55136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  <a:softEdge rad="127000"/>
          </a:effectLst>
        </p:spPr>
      </p:pic>
      <p:pic>
        <p:nvPicPr>
          <p:cNvPr id="5" name="Рисунок 4" descr="559797_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214422"/>
            <a:ext cx="3500462" cy="5261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lide_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pesnya-pro-mal-chika-bobbi-kotoryy-lyubil-den-gi-bez-nazva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1366846" cy="13668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24" y="428604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Аудіозапис пісні із кінофільму </a:t>
            </a:r>
            <a:r>
              <a:rPr lang="uk-UA" dirty="0" err="1" smtClean="0"/>
              <a:t>“Острів</a:t>
            </a:r>
            <a:r>
              <a:rPr lang="uk-UA" dirty="0" smtClean="0"/>
              <a:t> </a:t>
            </a:r>
            <a:r>
              <a:rPr lang="uk-UA" dirty="0" err="1" smtClean="0"/>
              <a:t>скарбів”</a:t>
            </a:r>
            <a:r>
              <a:rPr lang="uk-UA" dirty="0" smtClean="0"/>
              <a:t> </a:t>
            </a:r>
            <a:r>
              <a:rPr lang="uk-UA" dirty="0" err="1" smtClean="0"/>
              <a:t>“Про</a:t>
            </a:r>
            <a:r>
              <a:rPr lang="uk-UA" dirty="0" smtClean="0"/>
              <a:t> хлопчика </a:t>
            </a:r>
            <a:r>
              <a:rPr lang="uk-UA" dirty="0" err="1" smtClean="0"/>
              <a:t>Боббі</a:t>
            </a:r>
            <a:r>
              <a:rPr lang="uk-UA" dirty="0" smtClean="0"/>
              <a:t>…”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8" y="5137370"/>
            <a:ext cx="1643042" cy="17206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8686800" cy="838200"/>
          </a:xfrm>
        </p:spPr>
        <p:txBody>
          <a:bodyPr/>
          <a:lstStyle/>
          <a:p>
            <a:r>
              <a:rPr lang="uk-UA" dirty="0" smtClean="0"/>
              <a:t>Історія створення роману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839200" cy="5303838"/>
          </a:xfrm>
        </p:spPr>
        <p:txBody>
          <a:bodyPr>
            <a:normAutofit fontScale="62500" lnSpcReduction="20000"/>
          </a:bodyPr>
          <a:lstStyle/>
          <a:p>
            <a:pPr marL="514350" indent="-514350" fontAlgn="base">
              <a:buClrTx/>
              <a:buFont typeface="+mj-lt"/>
              <a:buAutoNum type="arabicPeriod"/>
            </a:pPr>
            <a:r>
              <a:rPr lang="ru-RU" dirty="0" smtClean="0"/>
              <a:t>Все </a:t>
            </a:r>
            <a:r>
              <a:rPr lang="ru-RU" dirty="0" err="1" smtClean="0"/>
              <a:t>почалося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гри</a:t>
            </a:r>
            <a:r>
              <a:rPr lang="ru-RU" dirty="0" smtClean="0"/>
              <a:t>. Роберт </a:t>
            </a:r>
            <a:r>
              <a:rPr lang="ru-RU" dirty="0" err="1" smtClean="0"/>
              <a:t>Льюїс</a:t>
            </a:r>
            <a:r>
              <a:rPr lang="ru-RU" dirty="0" smtClean="0"/>
              <a:t> </a:t>
            </a:r>
            <a:r>
              <a:rPr lang="ru-RU" dirty="0" err="1" smtClean="0"/>
              <a:t>Стівенсон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сім’єю</a:t>
            </a:r>
            <a:r>
              <a:rPr lang="ru-RU" dirty="0" smtClean="0"/>
              <a:t> </a:t>
            </a:r>
            <a:r>
              <a:rPr lang="ru-RU" dirty="0" err="1" smtClean="0"/>
              <a:t>гостював</a:t>
            </a:r>
            <a:r>
              <a:rPr lang="ru-RU" dirty="0" smtClean="0"/>
              <a:t> у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батьків</a:t>
            </a:r>
            <a:r>
              <a:rPr lang="ru-RU" dirty="0" smtClean="0"/>
              <a:t> в </a:t>
            </a:r>
            <a:r>
              <a:rPr lang="ru-RU" dirty="0" err="1" smtClean="0"/>
              <a:t>Каслтоні</a:t>
            </a:r>
            <a:r>
              <a:rPr lang="ru-RU" dirty="0" smtClean="0"/>
              <a:t>. Стояв </a:t>
            </a:r>
            <a:r>
              <a:rPr lang="ru-RU" dirty="0" err="1" smtClean="0"/>
              <a:t>вогкий</a:t>
            </a:r>
            <a:r>
              <a:rPr lang="ru-RU" dirty="0" smtClean="0"/>
              <a:t> </a:t>
            </a:r>
            <a:r>
              <a:rPr lang="ru-RU" dirty="0" err="1" smtClean="0"/>
              <a:t>вересень</a:t>
            </a:r>
            <a:r>
              <a:rPr lang="ru-RU" dirty="0" smtClean="0"/>
              <a:t>, за </a:t>
            </a:r>
            <a:r>
              <a:rPr lang="ru-RU" dirty="0" err="1" smtClean="0"/>
              <a:t>вікнами</a:t>
            </a:r>
            <a:r>
              <a:rPr lang="ru-RU" dirty="0" smtClean="0"/>
              <a:t> лив </a:t>
            </a:r>
            <a:r>
              <a:rPr lang="ru-RU" dirty="0" err="1" smtClean="0"/>
              <a:t>дощ</a:t>
            </a:r>
            <a:r>
              <a:rPr lang="ru-RU" dirty="0" smtClean="0"/>
              <a:t>. </a:t>
            </a:r>
            <a:endParaRPr lang="en-US" dirty="0" smtClean="0"/>
          </a:p>
          <a:p>
            <a:pPr marL="514350" indent="-514350" fontAlgn="base">
              <a:buClrTx/>
              <a:buFont typeface="+mj-lt"/>
              <a:buAutoNum type="arabicPeriod"/>
            </a:pPr>
            <a:r>
              <a:rPr lang="ru-RU" dirty="0" smtClean="0"/>
              <a:t>Ллойд Осборн, </a:t>
            </a:r>
            <a:r>
              <a:rPr lang="ru-RU" dirty="0" err="1" smtClean="0"/>
              <a:t>тринадцятирічний</a:t>
            </a:r>
            <a:r>
              <a:rPr lang="ru-RU" dirty="0" smtClean="0"/>
              <a:t> </a:t>
            </a:r>
            <a:r>
              <a:rPr lang="ru-RU" dirty="0" err="1" smtClean="0"/>
              <a:t>пасинок</a:t>
            </a:r>
            <a:r>
              <a:rPr lang="ru-RU" dirty="0" smtClean="0"/>
              <a:t> </a:t>
            </a:r>
            <a:r>
              <a:rPr lang="ru-RU" dirty="0" err="1" smtClean="0"/>
              <a:t>Стівенсона</a:t>
            </a:r>
            <a:r>
              <a:rPr lang="ru-RU" dirty="0" smtClean="0"/>
              <a:t>, </a:t>
            </a:r>
            <a:r>
              <a:rPr lang="ru-RU" dirty="0" err="1" smtClean="0"/>
              <a:t>oт</a:t>
            </a:r>
            <a:r>
              <a:rPr lang="ru-RU" dirty="0" smtClean="0"/>
              <a:t> </a:t>
            </a:r>
            <a:r>
              <a:rPr lang="ru-RU" dirty="0" err="1" smtClean="0"/>
              <a:t>нічого</a:t>
            </a:r>
            <a:r>
              <a:rPr lang="ru-RU" dirty="0" smtClean="0"/>
              <a:t> </a:t>
            </a:r>
            <a:r>
              <a:rPr lang="ru-RU" dirty="0" err="1" smtClean="0"/>
              <a:t>робити</a:t>
            </a:r>
            <a:r>
              <a:rPr lang="ru-RU" dirty="0" smtClean="0"/>
              <a:t> почав </a:t>
            </a:r>
            <a:r>
              <a:rPr lang="ru-RU" dirty="0" err="1" smtClean="0"/>
              <a:t>малювати</a:t>
            </a:r>
            <a:r>
              <a:rPr lang="ru-RU" dirty="0" smtClean="0"/>
              <a:t>. </a:t>
            </a:r>
            <a:r>
              <a:rPr lang="ru-RU" dirty="0" err="1" smtClean="0"/>
              <a:t>Письменник</a:t>
            </a:r>
            <a:r>
              <a:rPr lang="ru-RU" dirty="0" smtClean="0"/>
              <a:t> </a:t>
            </a:r>
            <a:r>
              <a:rPr lang="ru-RU" dirty="0" err="1" smtClean="0"/>
              <a:t>теж</a:t>
            </a:r>
            <a:r>
              <a:rPr lang="ru-RU" dirty="0" smtClean="0"/>
              <a:t> </a:t>
            </a:r>
            <a:r>
              <a:rPr lang="ru-RU" dirty="0" err="1" smtClean="0"/>
              <a:t>взявся</a:t>
            </a:r>
            <a:r>
              <a:rPr lang="ru-RU" dirty="0" smtClean="0"/>
              <a:t> за </a:t>
            </a:r>
            <a:r>
              <a:rPr lang="ru-RU" dirty="0" err="1" smtClean="0"/>
              <a:t>пензель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на </a:t>
            </a:r>
            <a:r>
              <a:rPr lang="ru-RU" dirty="0" err="1" smtClean="0"/>
              <a:t>світ</a:t>
            </a:r>
            <a:r>
              <a:rPr lang="ru-RU" dirty="0" smtClean="0"/>
              <a:t> </a:t>
            </a:r>
            <a:r>
              <a:rPr lang="ru-RU" dirty="0" err="1" smtClean="0"/>
              <a:t>з’явилася</a:t>
            </a:r>
            <a:r>
              <a:rPr lang="ru-RU" dirty="0" smtClean="0"/>
              <a:t> </a:t>
            </a:r>
            <a:r>
              <a:rPr lang="ru-RU" dirty="0" err="1" smtClean="0"/>
              <a:t>мрія</a:t>
            </a:r>
            <a:r>
              <a:rPr lang="ru-RU" dirty="0" smtClean="0"/>
              <a:t> </a:t>
            </a:r>
            <a:r>
              <a:rPr lang="ru-RU" dirty="0" err="1" smtClean="0"/>
              <a:t>будь-якого</a:t>
            </a:r>
            <a:r>
              <a:rPr lang="ru-RU" dirty="0" smtClean="0"/>
              <a:t> </a:t>
            </a:r>
            <a:r>
              <a:rPr lang="ru-RU" dirty="0" err="1" smtClean="0"/>
              <a:t>хлопчиська</a:t>
            </a:r>
            <a:r>
              <a:rPr lang="ru-RU" dirty="0" smtClean="0"/>
              <a:t>: </a:t>
            </a:r>
            <a:r>
              <a:rPr lang="ru-RU" dirty="0" err="1" smtClean="0"/>
              <a:t>загадковий</a:t>
            </a:r>
            <a:r>
              <a:rPr lang="ru-RU" dirty="0" smtClean="0"/>
              <a:t> </a:t>
            </a:r>
            <a:r>
              <a:rPr lang="ru-RU" dirty="0" err="1" smtClean="0"/>
              <a:t>острів</a:t>
            </a:r>
            <a:r>
              <a:rPr lang="ru-RU" dirty="0" smtClean="0"/>
              <a:t>, </a:t>
            </a:r>
            <a:r>
              <a:rPr lang="ru-RU" dirty="0" err="1" smtClean="0"/>
              <a:t>пагорби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звабливими</a:t>
            </a:r>
            <a:r>
              <a:rPr lang="ru-RU" dirty="0" smtClean="0"/>
              <a:t> </a:t>
            </a:r>
            <a:r>
              <a:rPr lang="ru-RU" dirty="0" err="1" smtClean="0"/>
              <a:t>морськими</a:t>
            </a:r>
            <a:r>
              <a:rPr lang="ru-RU" dirty="0" smtClean="0"/>
              <a:t> </a:t>
            </a:r>
            <a:r>
              <a:rPr lang="ru-RU" dirty="0" err="1" smtClean="0"/>
              <a:t>назвами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, </a:t>
            </a:r>
            <a:r>
              <a:rPr lang="ru-RU" dirty="0" err="1" smtClean="0"/>
              <a:t>нарешті</a:t>
            </a:r>
            <a:r>
              <a:rPr lang="ru-RU" dirty="0" smtClean="0"/>
              <a:t>, </a:t>
            </a:r>
            <a:r>
              <a:rPr lang="ru-RU" dirty="0" err="1" smtClean="0"/>
              <a:t>хрестик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тому </a:t>
            </a:r>
            <a:r>
              <a:rPr lang="ru-RU" dirty="0" err="1" smtClean="0"/>
              <a:t>місці</a:t>
            </a:r>
            <a:r>
              <a:rPr lang="ru-RU" dirty="0" smtClean="0"/>
              <a:t>, де </a:t>
            </a:r>
            <a:r>
              <a:rPr lang="ru-RU" dirty="0" err="1" smtClean="0"/>
              <a:t>заритий</a:t>
            </a:r>
            <a:r>
              <a:rPr lang="ru-RU" dirty="0" smtClean="0"/>
              <a:t> </a:t>
            </a:r>
            <a:r>
              <a:rPr lang="ru-RU" dirty="0" err="1" smtClean="0"/>
              <a:t>піратський</a:t>
            </a:r>
            <a:r>
              <a:rPr lang="ru-RU" dirty="0" smtClean="0"/>
              <a:t> скарб.</a:t>
            </a:r>
          </a:p>
          <a:p>
            <a:pPr marL="514350" indent="-514350" fontAlgn="base">
              <a:buClrTx/>
              <a:buFont typeface="+mj-lt"/>
              <a:buAutoNum type="arabicPeriod"/>
            </a:pPr>
            <a:r>
              <a:rPr lang="ru-RU" dirty="0" err="1" smtClean="0"/>
              <a:t>Острів</a:t>
            </a:r>
            <a:r>
              <a:rPr lang="ru-RU" dirty="0" smtClean="0"/>
              <a:t> оживав. Слово за словом, деталь за </a:t>
            </a:r>
            <a:r>
              <a:rPr lang="ru-RU" dirty="0" err="1" smtClean="0"/>
              <a:t>деталлю</a:t>
            </a:r>
            <a:r>
              <a:rPr lang="ru-RU" dirty="0" smtClean="0"/>
              <a:t> </a:t>
            </a:r>
            <a:r>
              <a:rPr lang="ru-RU" dirty="0" err="1" smtClean="0"/>
              <a:t>спливали</a:t>
            </a:r>
            <a:r>
              <a:rPr lang="ru-RU" dirty="0" smtClean="0"/>
              <a:t> в </a:t>
            </a:r>
            <a:r>
              <a:rPr lang="ru-RU" dirty="0" err="1" smtClean="0"/>
              <a:t>пам’яті</a:t>
            </a:r>
            <a:r>
              <a:rPr lang="ru-RU" dirty="0" smtClean="0"/>
              <a:t> </a:t>
            </a:r>
            <a:r>
              <a:rPr lang="ru-RU" dirty="0" err="1" smtClean="0"/>
              <a:t>історії</a:t>
            </a:r>
            <a:r>
              <a:rPr lang="ru-RU" dirty="0" smtClean="0"/>
              <a:t> про кораблях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піратів</a:t>
            </a:r>
            <a:r>
              <a:rPr lang="ru-RU" dirty="0" smtClean="0"/>
              <a:t>, </a:t>
            </a:r>
            <a:r>
              <a:rPr lang="ru-RU" dirty="0" err="1" smtClean="0"/>
              <a:t>почуті</a:t>
            </a:r>
            <a:r>
              <a:rPr lang="ru-RU" dirty="0" smtClean="0"/>
              <a:t> в </a:t>
            </a:r>
            <a:r>
              <a:rPr lang="ru-RU" dirty="0" err="1" smtClean="0"/>
              <a:t>дитинстві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батька. Та </a:t>
            </a:r>
            <a:r>
              <a:rPr lang="ru-RU" dirty="0" err="1" smtClean="0"/>
              <a:t>й</a:t>
            </a:r>
            <a:r>
              <a:rPr lang="ru-RU" dirty="0" smtClean="0"/>
              <a:t> сам Томас </a:t>
            </a:r>
            <a:r>
              <a:rPr lang="ru-RU" dirty="0" err="1" smtClean="0"/>
              <a:t>Стівенсон</a:t>
            </a:r>
            <a:r>
              <a:rPr lang="ru-RU" dirty="0" smtClean="0"/>
              <a:t>, </a:t>
            </a:r>
            <a:r>
              <a:rPr lang="ru-RU" dirty="0" err="1" smtClean="0"/>
              <a:t>поважний</a:t>
            </a:r>
            <a:r>
              <a:rPr lang="ru-RU" dirty="0" smtClean="0"/>
              <a:t> </a:t>
            </a:r>
            <a:r>
              <a:rPr lang="ru-RU" dirty="0" err="1" smtClean="0"/>
              <a:t>інженер</a:t>
            </a:r>
            <a:r>
              <a:rPr lang="ru-RU" dirty="0" smtClean="0"/>
              <a:t>, </a:t>
            </a:r>
            <a:r>
              <a:rPr lang="ru-RU" dirty="0" err="1" smtClean="0"/>
              <a:t>захопився</a:t>
            </a:r>
            <a:r>
              <a:rPr lang="ru-RU" dirty="0" smtClean="0"/>
              <a:t> новою </a:t>
            </a:r>
            <a:r>
              <a:rPr lang="ru-RU" dirty="0" err="1" smtClean="0"/>
              <a:t>забавкою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склав</a:t>
            </a:r>
            <a:r>
              <a:rPr lang="ru-RU" dirty="0" smtClean="0"/>
              <a:t> </a:t>
            </a:r>
            <a:r>
              <a:rPr lang="ru-RU" dirty="0" err="1" smtClean="0"/>
              <a:t>точну</a:t>
            </a:r>
            <a:r>
              <a:rPr lang="ru-RU" dirty="0" smtClean="0"/>
              <a:t> </a:t>
            </a:r>
            <a:r>
              <a:rPr lang="ru-RU" dirty="0" err="1" smtClean="0"/>
              <a:t>опис</a:t>
            </a:r>
            <a:r>
              <a:rPr lang="ru-RU" dirty="0" smtClean="0"/>
              <a:t> добра,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зберігалося</a:t>
            </a:r>
            <a:r>
              <a:rPr lang="ru-RU" dirty="0" smtClean="0"/>
              <a:t> в старому </a:t>
            </a:r>
            <a:r>
              <a:rPr lang="ru-RU" dirty="0" err="1" smtClean="0"/>
              <a:t>матроському</a:t>
            </a:r>
            <a:r>
              <a:rPr lang="ru-RU" dirty="0" smtClean="0"/>
              <a:t> </a:t>
            </a:r>
            <a:r>
              <a:rPr lang="ru-RU" dirty="0" err="1" smtClean="0"/>
              <a:t>скрині</a:t>
            </a:r>
            <a:r>
              <a:rPr lang="ru-RU" dirty="0" smtClean="0"/>
              <a:t>,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охрестив</a:t>
            </a:r>
            <a:r>
              <a:rPr lang="ru-RU" dirty="0" smtClean="0"/>
              <a:t> «</a:t>
            </a:r>
            <a:r>
              <a:rPr lang="ru-RU" dirty="0" err="1" smtClean="0"/>
              <a:t>моржів</a:t>
            </a:r>
            <a:r>
              <a:rPr lang="ru-RU" dirty="0" smtClean="0"/>
              <a:t>» </a:t>
            </a:r>
            <a:r>
              <a:rPr lang="ru-RU" dirty="0" err="1" smtClean="0"/>
              <a:t>піратський</a:t>
            </a:r>
            <a:r>
              <a:rPr lang="ru-RU" dirty="0" smtClean="0"/>
              <a:t> </a:t>
            </a:r>
            <a:r>
              <a:rPr lang="ru-RU" dirty="0" err="1" smtClean="0"/>
              <a:t>корабель</a:t>
            </a:r>
            <a:r>
              <a:rPr lang="ru-RU" dirty="0" smtClean="0"/>
              <a:t> </a:t>
            </a:r>
            <a:r>
              <a:rPr lang="ru-RU" dirty="0" err="1" smtClean="0"/>
              <a:t>Флінта</a:t>
            </a:r>
            <a:r>
              <a:rPr lang="ru-RU" dirty="0" smtClean="0"/>
              <a:t>. Справа </a:t>
            </a:r>
            <a:r>
              <a:rPr lang="ru-RU" dirty="0" err="1" smtClean="0"/>
              <a:t>була</a:t>
            </a:r>
            <a:r>
              <a:rPr lang="ru-RU" dirty="0" smtClean="0"/>
              <a:t> за </a:t>
            </a:r>
            <a:r>
              <a:rPr lang="ru-RU" dirty="0" err="1" smtClean="0"/>
              <a:t>головними</a:t>
            </a:r>
            <a:r>
              <a:rPr lang="ru-RU" dirty="0" smtClean="0"/>
              <a:t> героями. Один </a:t>
            </a:r>
            <a:r>
              <a:rPr lang="ru-RU" dirty="0" err="1" smtClean="0"/>
              <a:t>виявився</a:t>
            </a:r>
            <a:r>
              <a:rPr lang="ru-RU" dirty="0" smtClean="0"/>
              <a:t> тут же, </a:t>
            </a:r>
            <a:r>
              <a:rPr lang="ru-RU" dirty="0" err="1" smtClean="0"/>
              <a:t>під</a:t>
            </a:r>
            <a:r>
              <a:rPr lang="ru-RU" dirty="0" smtClean="0"/>
              <a:t> рукою, – </a:t>
            </a:r>
            <a:r>
              <a:rPr lang="ru-RU" dirty="0" err="1" smtClean="0"/>
              <a:t>натхненник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найсуворіший</a:t>
            </a:r>
            <a:r>
              <a:rPr lang="ru-RU" dirty="0" smtClean="0"/>
              <a:t> критик Ллойд. </a:t>
            </a:r>
            <a:r>
              <a:rPr lang="ru-RU" dirty="0" err="1" smtClean="0"/>
              <a:t>Другий</a:t>
            </a:r>
            <a:r>
              <a:rPr lang="ru-RU" dirty="0" smtClean="0"/>
              <a:t> герой – </a:t>
            </a:r>
            <a:r>
              <a:rPr lang="ru-RU" dirty="0" err="1" smtClean="0"/>
              <a:t>піратський</a:t>
            </a:r>
            <a:r>
              <a:rPr lang="ru-RU" dirty="0" smtClean="0"/>
              <a:t> </a:t>
            </a:r>
            <a:r>
              <a:rPr lang="ru-RU" dirty="0" err="1" smtClean="0"/>
              <a:t>ватажок</a:t>
            </a:r>
            <a:r>
              <a:rPr lang="ru-RU" dirty="0" smtClean="0"/>
              <a:t>, </a:t>
            </a:r>
            <a:r>
              <a:rPr lang="ru-RU" dirty="0" err="1" smtClean="0"/>
              <a:t>каліка</a:t>
            </a:r>
            <a:r>
              <a:rPr lang="ru-RU" dirty="0" smtClean="0"/>
              <a:t>, </a:t>
            </a:r>
            <a:r>
              <a:rPr lang="ru-RU" dirty="0" err="1" smtClean="0"/>
              <a:t>настільки</a:t>
            </a:r>
            <a:r>
              <a:rPr lang="ru-RU" dirty="0" smtClean="0"/>
              <a:t> </a:t>
            </a:r>
            <a:r>
              <a:rPr lang="ru-RU" dirty="0" err="1" smtClean="0"/>
              <a:t>сильний</a:t>
            </a:r>
            <a:r>
              <a:rPr lang="ru-RU" dirty="0" smtClean="0"/>
              <a:t> духом,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здорові</a:t>
            </a:r>
            <a:r>
              <a:rPr lang="ru-RU" dirty="0" smtClean="0"/>
              <a:t> </a:t>
            </a:r>
            <a:r>
              <a:rPr lang="ru-RU" dirty="0" err="1" smtClean="0"/>
              <a:t>тремтять</a:t>
            </a:r>
            <a:r>
              <a:rPr lang="ru-RU" dirty="0" smtClean="0"/>
              <a:t> перед нм, –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створений</a:t>
            </a:r>
            <a:r>
              <a:rPr lang="ru-RU" dirty="0" smtClean="0"/>
              <a:t> Стивенсоном за образом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подобою</a:t>
            </a:r>
            <a:r>
              <a:rPr lang="ru-RU" dirty="0" smtClean="0"/>
              <a:t> одного, </a:t>
            </a:r>
            <a:r>
              <a:rPr lang="ru-RU" dirty="0" err="1" smtClean="0"/>
              <a:t>невгамовного</a:t>
            </a:r>
            <a:r>
              <a:rPr lang="ru-RU" dirty="0" smtClean="0"/>
              <a:t> </a:t>
            </a:r>
            <a:r>
              <a:rPr lang="ru-RU" dirty="0" err="1" smtClean="0"/>
              <a:t>кульгавого</a:t>
            </a:r>
            <a:r>
              <a:rPr lang="ru-RU" dirty="0" smtClean="0"/>
              <a:t> </a:t>
            </a:r>
            <a:r>
              <a:rPr lang="ru-RU" dirty="0" err="1" smtClean="0"/>
              <a:t>поета</a:t>
            </a:r>
            <a:r>
              <a:rPr lang="ru-RU" dirty="0" smtClean="0"/>
              <a:t> </a:t>
            </a:r>
            <a:r>
              <a:rPr lang="ru-RU" dirty="0" err="1" smtClean="0"/>
              <a:t>Вільяма</a:t>
            </a:r>
            <a:r>
              <a:rPr lang="ru-RU" dirty="0" smtClean="0"/>
              <a:t> </a:t>
            </a:r>
            <a:r>
              <a:rPr lang="ru-RU" dirty="0" err="1" smtClean="0"/>
              <a:t>Хенлі</a:t>
            </a:r>
            <a:r>
              <a:rPr lang="ru-RU" dirty="0" smtClean="0"/>
              <a:t>. Книга </a:t>
            </a:r>
            <a:r>
              <a:rPr lang="ru-RU" dirty="0" err="1" smtClean="0"/>
              <a:t>народжувалася</a:t>
            </a:r>
            <a:r>
              <a:rPr lang="ru-RU" dirty="0" smtClean="0"/>
              <a:t> </a:t>
            </a:r>
            <a:r>
              <a:rPr lang="ru-RU" dirty="0" err="1" smtClean="0"/>
              <a:t>ніби</a:t>
            </a:r>
            <a:r>
              <a:rPr lang="ru-RU" dirty="0" smtClean="0"/>
              <a:t> сама по </a:t>
            </a:r>
            <a:r>
              <a:rPr lang="ru-RU" dirty="0" err="1" smtClean="0"/>
              <a:t>собі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Ілюстрації до твору</a:t>
            </a:r>
            <a:endParaRPr lang="ru-RU" dirty="0"/>
          </a:p>
        </p:txBody>
      </p:sp>
      <p:pic>
        <p:nvPicPr>
          <p:cNvPr id="4" name="Содержимое 3" descr="1057482-pic_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500174"/>
            <a:ext cx="3357586" cy="50595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 descr="pic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1500174"/>
            <a:ext cx="3398087" cy="5097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508249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500042"/>
            <a:ext cx="4357718" cy="2556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3439177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3571876"/>
            <a:ext cx="4626451" cy="30464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1524643425_399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500042"/>
            <a:ext cx="4071946" cy="27146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thumb_l_1858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628" y="3571876"/>
            <a:ext cx="4102182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Образ пірата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2"/>
          <a:ext cx="8839200" cy="5160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38200"/>
          </a:xfrm>
        </p:spPr>
        <p:txBody>
          <a:bodyPr/>
          <a:lstStyle/>
          <a:p>
            <a:r>
              <a:rPr lang="uk-UA" dirty="0" smtClean="0"/>
              <a:t>Літературна гра “ Про кого йдеться ”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142984"/>
          <a:ext cx="8686800" cy="550831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343400"/>
                <a:gridCol w="4343400"/>
              </a:tblGrid>
              <a:tr h="860746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За описом відгадай персонажа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Персонаж</a:t>
                      </a:r>
                      <a:endParaRPr lang="ru-RU" dirty="0"/>
                    </a:p>
                  </a:txBody>
                  <a:tcPr/>
                </a:tc>
              </a:tr>
              <a:tr h="860746">
                <a:tc>
                  <a:txBody>
                    <a:bodyPr/>
                    <a:lstStyle/>
                    <a:p>
                      <a:r>
                        <a:rPr lang="uk-UA" dirty="0" smtClean="0"/>
                        <a:t>“ Одягнений</a:t>
                      </a:r>
                      <a:r>
                        <a:rPr lang="uk-UA" baseline="0" dirty="0" smtClean="0"/>
                        <a:t> як морський офіцер, у добротну синю форму, він усміхнений ішов нам на зустріч, вправно наслідуючи моряцьку ходу ”.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Сквайр </a:t>
                      </a:r>
                      <a:r>
                        <a:rPr lang="uk-UA" dirty="0" err="1" smtClean="0"/>
                        <a:t>Трелоні</a:t>
                      </a:r>
                      <a:endParaRPr lang="ru-RU" dirty="0"/>
                    </a:p>
                  </a:txBody>
                  <a:tcPr/>
                </a:tc>
              </a:tr>
              <a:tr h="860746">
                <a:tc>
                  <a:txBody>
                    <a:bodyPr/>
                    <a:lstStyle/>
                    <a:p>
                      <a:r>
                        <a:rPr lang="uk-UA" dirty="0" smtClean="0"/>
                        <a:t>“… виявився</a:t>
                      </a:r>
                      <a:r>
                        <a:rPr lang="uk-UA" baseline="0" dirty="0" smtClean="0"/>
                        <a:t> чоловіком прискіпливим, усе на шхуні наче дратувало його ”.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Капітан </a:t>
                      </a:r>
                      <a:r>
                        <a:rPr lang="uk-UA" dirty="0" err="1" smtClean="0"/>
                        <a:t>Смоллет</a:t>
                      </a:r>
                      <a:endParaRPr lang="ru-RU" dirty="0"/>
                    </a:p>
                  </a:txBody>
                  <a:tcPr/>
                </a:tc>
              </a:tr>
              <a:tr h="860746">
                <a:tc>
                  <a:txBody>
                    <a:bodyPr/>
                    <a:lstStyle/>
                    <a:p>
                      <a:r>
                        <a:rPr lang="uk-UA" dirty="0" smtClean="0">
                          <a:effectLst/>
                        </a:rPr>
                        <a:t>“ Веселий &lt;…&gt; у сніжно-білій перуці,</a:t>
                      </a:r>
                      <a:r>
                        <a:rPr lang="uk-UA" baseline="0" dirty="0" smtClean="0">
                          <a:effectLst/>
                        </a:rPr>
                        <a:t> із жвавими чорними очима ”. </a:t>
                      </a:r>
                      <a:endParaRPr lang="ru-RU" dirty="0"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Лікар </a:t>
                      </a:r>
                      <a:r>
                        <a:rPr lang="uk-UA" dirty="0" err="1" smtClean="0"/>
                        <a:t>Лівсі</a:t>
                      </a:r>
                      <a:endParaRPr lang="ru-RU" dirty="0"/>
                    </a:p>
                  </a:txBody>
                  <a:tcPr/>
                </a:tc>
              </a:tr>
              <a:tr h="860746">
                <a:tc>
                  <a:txBody>
                    <a:bodyPr/>
                    <a:lstStyle/>
                    <a:p>
                      <a:r>
                        <a:rPr lang="uk-UA" dirty="0" smtClean="0"/>
                        <a:t>“ І сам я теж вирушаю в море!</a:t>
                      </a:r>
                      <a:r>
                        <a:rPr lang="uk-UA" baseline="0" dirty="0" smtClean="0"/>
                        <a:t>  У море на шхуні з боцманом, що грає на ріжку,  з моряками, що носять косички і співають своїх пісень! Вирушаю в море, до таємничого острова, шукати закопані у землю скарби </a:t>
                      </a:r>
                      <a:r>
                        <a:rPr lang="uk-UA" dirty="0" smtClean="0"/>
                        <a:t>”.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Джим</a:t>
                      </a:r>
                      <a:r>
                        <a:rPr lang="uk-UA" dirty="0" smtClean="0"/>
                        <a:t> </a:t>
                      </a:r>
                      <a:r>
                        <a:rPr lang="uk-UA" dirty="0" err="1" smtClean="0"/>
                        <a:t>Гокінс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Автор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650" y="1720840"/>
            <a:ext cx="830019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uk-UA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Жебровська</a:t>
            </a:r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Ганна </a:t>
            </a:r>
            <a:r>
              <a:rPr lang="uk-UA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Юріїївна</a:t>
            </a:r>
            <a:endParaRPr lang="uk-UA" sz="36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вчитель російської мови </a:t>
            </a:r>
          </a:p>
          <a:p>
            <a:pPr algn="ctr">
              <a:buNone/>
            </a:pPr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та зарубіжної літератури</a:t>
            </a:r>
          </a:p>
          <a:p>
            <a:pPr algn="ctr">
              <a:buNone/>
            </a:pPr>
            <a:r>
              <a:rPr lang="uk-UA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Сновського</a:t>
            </a:r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НВК “ЗНЗ І-ІІ ст. - ДНЗ”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200</TotalTime>
  <Words>552</Words>
  <PresentationFormat>Экран (4:3)</PresentationFormat>
  <Paragraphs>62</Paragraphs>
  <Slides>16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Презентація </vt:lpstr>
      <vt:lpstr>Зміст</vt:lpstr>
      <vt:lpstr>Роберт Луїс Стівенсон</vt:lpstr>
      <vt:lpstr>біографія</vt:lpstr>
      <vt:lpstr>Краєвиди Шотландії</vt:lpstr>
      <vt:lpstr>Англія</vt:lpstr>
      <vt:lpstr>Слайд 7</vt:lpstr>
      <vt:lpstr>Слайд 8</vt:lpstr>
      <vt:lpstr>Обкладинка книги</vt:lpstr>
      <vt:lpstr>Слайд 10</vt:lpstr>
      <vt:lpstr>Історія створення роману</vt:lpstr>
      <vt:lpstr>Ілюстрації до твору</vt:lpstr>
      <vt:lpstr>Слайд 13</vt:lpstr>
      <vt:lpstr>Образ пірата</vt:lpstr>
      <vt:lpstr>Літературна гра “ Про кого йдеться ”</vt:lpstr>
      <vt:lpstr>Автор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</dc:title>
  <cp:lastModifiedBy>Admin</cp:lastModifiedBy>
  <cp:revision>26</cp:revision>
  <dcterms:modified xsi:type="dcterms:W3CDTF">2018-11-06T19:21:39Z</dcterms:modified>
</cp:coreProperties>
</file>