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643D7F-2D2F-4BBC-A28B-4AA9E895B914}" type="doc">
      <dgm:prSet loTypeId="urn:microsoft.com/office/officeart/2005/8/layout/cycle4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678A46D-08D9-47EA-A90B-5FAA6C4AB32B}">
      <dgm:prSet phldrT="[Текст]"/>
      <dgm:spPr>
        <a:xfrm>
          <a:off x="680641" y="147241"/>
          <a:ext cx="1118516" cy="1118516"/>
        </a:xfrm>
        <a:prstGeom prst="pieWedge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4EFCDF4B-DB19-43B5-BDB5-F1775F0A9982}" type="parTrans" cxnId="{22BB5A51-BBE0-4C61-A4BB-12D3057EF790}">
      <dgm:prSet/>
      <dgm:spPr/>
      <dgm:t>
        <a:bodyPr/>
        <a:lstStyle/>
        <a:p>
          <a:endParaRPr lang="ru-RU"/>
        </a:p>
      </dgm:t>
    </dgm:pt>
    <dgm:pt modelId="{E78D208A-C16E-4A4D-B76E-FB5EA42927F4}" type="sibTrans" cxnId="{22BB5A51-BBE0-4C61-A4BB-12D3057EF790}">
      <dgm:prSet/>
      <dgm:spPr/>
      <dgm:t>
        <a:bodyPr/>
        <a:lstStyle/>
        <a:p>
          <a:endParaRPr lang="ru-RU"/>
        </a:p>
      </dgm:t>
    </dgm:pt>
    <dgm:pt modelId="{32E5C185-197D-446A-A10B-ADB80A4F7D15}">
      <dgm:prSet phldrT="[Текст]"/>
      <dgm:spPr>
        <a:xfrm>
          <a:off x="145923" y="0"/>
          <a:ext cx="1276090" cy="8266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80BBCBDC-5333-4712-B63F-96ED3115AB2D}" type="parTrans" cxnId="{0D78AE3B-611C-4F4B-A7E1-65228A30122D}">
      <dgm:prSet/>
      <dgm:spPr/>
      <dgm:t>
        <a:bodyPr/>
        <a:lstStyle/>
        <a:p>
          <a:endParaRPr lang="ru-RU"/>
        </a:p>
      </dgm:t>
    </dgm:pt>
    <dgm:pt modelId="{0C710272-D69F-4933-92EB-FA6A52740414}" type="sibTrans" cxnId="{0D78AE3B-611C-4F4B-A7E1-65228A30122D}">
      <dgm:prSet/>
      <dgm:spPr/>
      <dgm:t>
        <a:bodyPr/>
        <a:lstStyle/>
        <a:p>
          <a:endParaRPr lang="ru-RU"/>
        </a:p>
      </dgm:t>
    </dgm:pt>
    <dgm:pt modelId="{89519CCC-5AA4-41FC-9C8A-C98B59E67E22}">
      <dgm:prSet phldrT="[Текст]"/>
      <dgm:spPr>
        <a:xfrm rot="5400000">
          <a:off x="1850821" y="147241"/>
          <a:ext cx="1118516" cy="1118516"/>
        </a:xfrm>
        <a:prstGeom prst="pieWedge">
          <a:avLst/>
        </a:prstGeom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F9A935A0-AB5B-4D5F-8578-3856A6780D3F}" type="parTrans" cxnId="{55553988-CE71-4614-A54E-749AA9929EF5}">
      <dgm:prSet/>
      <dgm:spPr/>
      <dgm:t>
        <a:bodyPr/>
        <a:lstStyle/>
        <a:p>
          <a:endParaRPr lang="ru-RU"/>
        </a:p>
      </dgm:t>
    </dgm:pt>
    <dgm:pt modelId="{C2EE39AF-B1FF-43FC-8E3A-0AEC63153000}" type="sibTrans" cxnId="{55553988-CE71-4614-A54E-749AA9929EF5}">
      <dgm:prSet/>
      <dgm:spPr/>
      <dgm:t>
        <a:bodyPr/>
        <a:lstStyle/>
        <a:p>
          <a:endParaRPr lang="ru-RU"/>
        </a:p>
      </dgm:t>
    </dgm:pt>
    <dgm:pt modelId="{58223E52-5437-42F8-9DB7-5E9D950B9E32}">
      <dgm:prSet phldrT="[Текст]"/>
      <dgm:spPr>
        <a:xfrm>
          <a:off x="2227966" y="0"/>
          <a:ext cx="1276090" cy="8266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DA21DF45-6F0B-4BE6-BCDE-0A0B3657BF66}" type="parTrans" cxnId="{66622DD4-0F69-4D85-8A97-F0022D156457}">
      <dgm:prSet/>
      <dgm:spPr/>
      <dgm:t>
        <a:bodyPr/>
        <a:lstStyle/>
        <a:p>
          <a:endParaRPr lang="ru-RU"/>
        </a:p>
      </dgm:t>
    </dgm:pt>
    <dgm:pt modelId="{50E81C57-A6C5-4AE3-A634-03AB9D48EC6D}" type="sibTrans" cxnId="{66622DD4-0F69-4D85-8A97-F0022D156457}">
      <dgm:prSet/>
      <dgm:spPr/>
      <dgm:t>
        <a:bodyPr/>
        <a:lstStyle/>
        <a:p>
          <a:endParaRPr lang="ru-RU"/>
        </a:p>
      </dgm:t>
    </dgm:pt>
    <dgm:pt modelId="{E088D058-B083-41B4-A3AA-95BF344418DC}">
      <dgm:prSet phldrT="[Текст]"/>
      <dgm:spPr>
        <a:xfrm rot="10800000">
          <a:off x="1850821" y="1317421"/>
          <a:ext cx="1118516" cy="1118516"/>
        </a:xfrm>
        <a:prstGeom prst="pieWedge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2F43660C-B670-4C64-BF14-E1DC102BDC27}" type="parTrans" cxnId="{EE543972-E857-4495-B894-D6C104565907}">
      <dgm:prSet/>
      <dgm:spPr/>
      <dgm:t>
        <a:bodyPr/>
        <a:lstStyle/>
        <a:p>
          <a:endParaRPr lang="ru-RU"/>
        </a:p>
      </dgm:t>
    </dgm:pt>
    <dgm:pt modelId="{DF447588-F98A-426F-B841-3986F0594D85}" type="sibTrans" cxnId="{EE543972-E857-4495-B894-D6C104565907}">
      <dgm:prSet/>
      <dgm:spPr/>
      <dgm:t>
        <a:bodyPr/>
        <a:lstStyle/>
        <a:p>
          <a:endParaRPr lang="ru-RU"/>
        </a:p>
      </dgm:t>
    </dgm:pt>
    <dgm:pt modelId="{7F8D8F5C-AECA-4EDB-A4C5-90D2FCD7416E}">
      <dgm:prSet phldrT="[Текст]"/>
      <dgm:spPr>
        <a:xfrm>
          <a:off x="2227966" y="1756562"/>
          <a:ext cx="1276090" cy="8266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EB0C4790-7816-43FF-9209-CABB68324E24}" type="parTrans" cxnId="{6D14372F-9EF0-455E-B90F-8516C6DB869D}">
      <dgm:prSet/>
      <dgm:spPr/>
      <dgm:t>
        <a:bodyPr/>
        <a:lstStyle/>
        <a:p>
          <a:endParaRPr lang="ru-RU"/>
        </a:p>
      </dgm:t>
    </dgm:pt>
    <dgm:pt modelId="{54410BEA-FC20-4BBF-BDDF-961674B1F9F3}" type="sibTrans" cxnId="{6D14372F-9EF0-455E-B90F-8516C6DB869D}">
      <dgm:prSet/>
      <dgm:spPr/>
      <dgm:t>
        <a:bodyPr/>
        <a:lstStyle/>
        <a:p>
          <a:endParaRPr lang="ru-RU"/>
        </a:p>
      </dgm:t>
    </dgm:pt>
    <dgm:pt modelId="{CAF229BA-EA28-4EC4-9F3C-BE22CDD2FE6E}">
      <dgm:prSet phldrT="[Текст]"/>
      <dgm:spPr>
        <a:xfrm rot="16200000">
          <a:off x="680641" y="1317421"/>
          <a:ext cx="1118516" cy="1118516"/>
        </a:xfrm>
        <a:prstGeom prst="pieWedge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B14A6AE-64EF-40A4-A8D1-6832C701A70C}" type="parTrans" cxnId="{F1FB375A-BF23-49DA-9B7F-673021F10C1E}">
      <dgm:prSet/>
      <dgm:spPr/>
      <dgm:t>
        <a:bodyPr/>
        <a:lstStyle/>
        <a:p>
          <a:endParaRPr lang="ru-RU"/>
        </a:p>
      </dgm:t>
    </dgm:pt>
    <dgm:pt modelId="{F4D2A0CE-CA47-4AE5-82B6-7C823206CB1F}" type="sibTrans" cxnId="{F1FB375A-BF23-49DA-9B7F-673021F10C1E}">
      <dgm:prSet/>
      <dgm:spPr/>
      <dgm:t>
        <a:bodyPr/>
        <a:lstStyle/>
        <a:p>
          <a:endParaRPr lang="ru-RU"/>
        </a:p>
      </dgm:t>
    </dgm:pt>
    <dgm:pt modelId="{3BD5DBCD-04DC-4C67-9B68-D3CFE636CD40}">
      <dgm:prSet phldrT="[Текст]"/>
      <dgm:spPr>
        <a:xfrm>
          <a:off x="145923" y="1756562"/>
          <a:ext cx="1276090" cy="8266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545DE98-5BB2-4385-B16D-F3154B9C1DD2}" type="parTrans" cxnId="{0BEA6C9E-79A2-4D73-AD69-B4B973E1FA28}">
      <dgm:prSet/>
      <dgm:spPr/>
      <dgm:t>
        <a:bodyPr/>
        <a:lstStyle/>
        <a:p>
          <a:endParaRPr lang="ru-RU"/>
        </a:p>
      </dgm:t>
    </dgm:pt>
    <dgm:pt modelId="{65EBA8AE-ED9A-4AE3-9B95-180B48049048}" type="sibTrans" cxnId="{0BEA6C9E-79A2-4D73-AD69-B4B973E1FA28}">
      <dgm:prSet/>
      <dgm:spPr/>
      <dgm:t>
        <a:bodyPr/>
        <a:lstStyle/>
        <a:p>
          <a:endParaRPr lang="ru-RU"/>
        </a:p>
      </dgm:t>
    </dgm:pt>
    <dgm:pt modelId="{11B26A81-0976-42B0-AF92-77CF0A8917DC}" type="pres">
      <dgm:prSet presAssocID="{5D643D7F-2D2F-4BBC-A28B-4AA9E895B91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F5157471-845E-4956-9821-13E693B97F97}" type="pres">
      <dgm:prSet presAssocID="{5D643D7F-2D2F-4BBC-A28B-4AA9E895B914}" presName="children" presStyleCnt="0"/>
      <dgm:spPr/>
    </dgm:pt>
    <dgm:pt modelId="{D750A247-70B1-4504-B3D1-B19C6D1D1935}" type="pres">
      <dgm:prSet presAssocID="{5D643D7F-2D2F-4BBC-A28B-4AA9E895B914}" presName="child1group" presStyleCnt="0"/>
      <dgm:spPr/>
    </dgm:pt>
    <dgm:pt modelId="{038906EA-2C4C-4C24-8412-D296B1814A63}" type="pres">
      <dgm:prSet presAssocID="{5D643D7F-2D2F-4BBC-A28B-4AA9E895B914}" presName="child1" presStyleLbl="bgAcc1" presStyleIdx="0" presStyleCnt="4"/>
      <dgm:spPr/>
    </dgm:pt>
    <dgm:pt modelId="{D3296027-1173-4311-BEA6-F05E83902157}" type="pres">
      <dgm:prSet presAssocID="{5D643D7F-2D2F-4BBC-A28B-4AA9E895B914}" presName="child1Text" presStyleLbl="bgAcc1" presStyleIdx="0" presStyleCnt="4">
        <dgm:presLayoutVars>
          <dgm:bulletEnabled val="1"/>
        </dgm:presLayoutVars>
      </dgm:prSet>
      <dgm:spPr/>
    </dgm:pt>
    <dgm:pt modelId="{43A5EA9C-AEA6-42CC-A06D-4E1575AF847F}" type="pres">
      <dgm:prSet presAssocID="{5D643D7F-2D2F-4BBC-A28B-4AA9E895B914}" presName="child2group" presStyleCnt="0"/>
      <dgm:spPr/>
    </dgm:pt>
    <dgm:pt modelId="{AE6C2EDD-387B-4A33-AE0E-BEB0231D6BC5}" type="pres">
      <dgm:prSet presAssocID="{5D643D7F-2D2F-4BBC-A28B-4AA9E895B914}" presName="child2" presStyleLbl="bgAcc1" presStyleIdx="1" presStyleCnt="4" custLinFactNeighborX="3163" custLinFactNeighborY="6103"/>
      <dgm:spPr/>
    </dgm:pt>
    <dgm:pt modelId="{13C21358-0254-42EF-AB81-983CE89E34A0}" type="pres">
      <dgm:prSet presAssocID="{5D643D7F-2D2F-4BBC-A28B-4AA9E895B914}" presName="child2Text" presStyleLbl="bgAcc1" presStyleIdx="1" presStyleCnt="4">
        <dgm:presLayoutVars>
          <dgm:bulletEnabled val="1"/>
        </dgm:presLayoutVars>
      </dgm:prSet>
      <dgm:spPr/>
    </dgm:pt>
    <dgm:pt modelId="{1EA69E90-C317-4D59-A8D9-EF53E75B33C4}" type="pres">
      <dgm:prSet presAssocID="{5D643D7F-2D2F-4BBC-A28B-4AA9E895B914}" presName="child3group" presStyleCnt="0"/>
      <dgm:spPr/>
    </dgm:pt>
    <dgm:pt modelId="{4FA5FC42-A7EB-4DD1-8A79-9150CCFE3EA8}" type="pres">
      <dgm:prSet presAssocID="{5D643D7F-2D2F-4BBC-A28B-4AA9E895B914}" presName="child3" presStyleLbl="bgAcc1" presStyleIdx="2" presStyleCnt="4"/>
      <dgm:spPr/>
    </dgm:pt>
    <dgm:pt modelId="{114B91E0-C2BE-4438-897A-F01AA752000E}" type="pres">
      <dgm:prSet presAssocID="{5D643D7F-2D2F-4BBC-A28B-4AA9E895B914}" presName="child3Text" presStyleLbl="bgAcc1" presStyleIdx="2" presStyleCnt="4">
        <dgm:presLayoutVars>
          <dgm:bulletEnabled val="1"/>
        </dgm:presLayoutVars>
      </dgm:prSet>
      <dgm:spPr/>
    </dgm:pt>
    <dgm:pt modelId="{6051EA8C-60F7-440B-B004-841C34F244ED}" type="pres">
      <dgm:prSet presAssocID="{5D643D7F-2D2F-4BBC-A28B-4AA9E895B914}" presName="child4group" presStyleCnt="0"/>
      <dgm:spPr/>
    </dgm:pt>
    <dgm:pt modelId="{F34B817D-D160-4F20-AE44-7C97B07BE64F}" type="pres">
      <dgm:prSet presAssocID="{5D643D7F-2D2F-4BBC-A28B-4AA9E895B914}" presName="child4" presStyleLbl="bgAcc1" presStyleIdx="3" presStyleCnt="4"/>
      <dgm:spPr/>
    </dgm:pt>
    <dgm:pt modelId="{E4F8DC51-0F29-44C7-8AF4-289EFA089958}" type="pres">
      <dgm:prSet presAssocID="{5D643D7F-2D2F-4BBC-A28B-4AA9E895B914}" presName="child4Text" presStyleLbl="bgAcc1" presStyleIdx="3" presStyleCnt="4">
        <dgm:presLayoutVars>
          <dgm:bulletEnabled val="1"/>
        </dgm:presLayoutVars>
      </dgm:prSet>
      <dgm:spPr/>
    </dgm:pt>
    <dgm:pt modelId="{FDC74032-798E-4547-985B-FEB15EB24F80}" type="pres">
      <dgm:prSet presAssocID="{5D643D7F-2D2F-4BBC-A28B-4AA9E895B914}" presName="childPlaceholder" presStyleCnt="0"/>
      <dgm:spPr/>
    </dgm:pt>
    <dgm:pt modelId="{4EA47FCD-B9FE-4681-AB99-68D83A0B37B2}" type="pres">
      <dgm:prSet presAssocID="{5D643D7F-2D2F-4BBC-A28B-4AA9E895B914}" presName="circle" presStyleCnt="0"/>
      <dgm:spPr/>
    </dgm:pt>
    <dgm:pt modelId="{B806C66A-9437-4A8C-A390-CBC1ADD7B35B}" type="pres">
      <dgm:prSet presAssocID="{5D643D7F-2D2F-4BBC-A28B-4AA9E895B914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AA04CCBF-AD3E-4ABE-ACEF-8F4388292D52}" type="pres">
      <dgm:prSet presAssocID="{5D643D7F-2D2F-4BBC-A28B-4AA9E895B914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D5DC7FB5-DA11-4152-8E50-934FEB2C6768}" type="pres">
      <dgm:prSet presAssocID="{5D643D7F-2D2F-4BBC-A28B-4AA9E895B914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A884E961-9BB0-4703-BA21-81E1136FB6BA}" type="pres">
      <dgm:prSet presAssocID="{5D643D7F-2D2F-4BBC-A28B-4AA9E895B914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E2B102B6-E03E-40F8-B561-471ADB67D95C}" type="pres">
      <dgm:prSet presAssocID="{5D643D7F-2D2F-4BBC-A28B-4AA9E895B914}" presName="quadrantPlaceholder" presStyleCnt="0"/>
      <dgm:spPr/>
    </dgm:pt>
    <dgm:pt modelId="{63089196-33C1-4B56-8E8F-12172FB82720}" type="pres">
      <dgm:prSet presAssocID="{5D643D7F-2D2F-4BBC-A28B-4AA9E895B914}" presName="center1" presStyleLbl="fgShp" presStyleIdx="0" presStyleCnt="2" custFlipVert="1" custFlipHor="1" custScaleX="9556" custScaleY="10989"/>
      <dgm:spPr>
        <a:xfrm flipH="1" flipV="1">
          <a:off x="1806538" y="1208559"/>
          <a:ext cx="36903" cy="36902"/>
        </a:xfrm>
        <a:prstGeom prst="circularArrow">
          <a:avLst/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67B00AE4-9D46-46A2-BEFA-6F0BFBEFDF84}" type="pres">
      <dgm:prSet presAssocID="{5D643D7F-2D2F-4BBC-A28B-4AA9E895B914}" presName="center2" presStyleLbl="fgShp" presStyleIdx="1" presStyleCnt="2" custFlipHor="1" custScaleX="9556" custScaleY="20147"/>
      <dgm:spPr>
        <a:xfrm rot="10800000" flipH="1">
          <a:off x="1806538" y="1322341"/>
          <a:ext cx="36903" cy="67656"/>
        </a:xfrm>
        <a:prstGeom prst="circularArrow">
          <a:avLst/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</dgm:ptLst>
  <dgm:cxnLst>
    <dgm:cxn modelId="{7989BD02-86CF-4F8A-A31A-0E3DE87CA704}" type="presOf" srcId="{3BD5DBCD-04DC-4C67-9B68-D3CFE636CD40}" destId="{E4F8DC51-0F29-44C7-8AF4-289EFA089958}" srcOrd="1" destOrd="0" presId="urn:microsoft.com/office/officeart/2005/8/layout/cycle4"/>
    <dgm:cxn modelId="{030AA803-91E2-4F66-9BB2-FF388E5F5963}" type="presOf" srcId="{7F8D8F5C-AECA-4EDB-A4C5-90D2FCD7416E}" destId="{4FA5FC42-A7EB-4DD1-8A79-9150CCFE3EA8}" srcOrd="0" destOrd="0" presId="urn:microsoft.com/office/officeart/2005/8/layout/cycle4"/>
    <dgm:cxn modelId="{6D14372F-9EF0-455E-B90F-8516C6DB869D}" srcId="{E088D058-B083-41B4-A3AA-95BF344418DC}" destId="{7F8D8F5C-AECA-4EDB-A4C5-90D2FCD7416E}" srcOrd="0" destOrd="0" parTransId="{EB0C4790-7816-43FF-9209-CABB68324E24}" sibTransId="{54410BEA-FC20-4BBF-BDDF-961674B1F9F3}"/>
    <dgm:cxn modelId="{E5FF4933-AE42-435B-9AD2-720618CE1BC8}" type="presOf" srcId="{3BD5DBCD-04DC-4C67-9B68-D3CFE636CD40}" destId="{F34B817D-D160-4F20-AE44-7C97B07BE64F}" srcOrd="0" destOrd="0" presId="urn:microsoft.com/office/officeart/2005/8/layout/cycle4"/>
    <dgm:cxn modelId="{46429039-2C17-43C6-965C-616D7B58144D}" type="presOf" srcId="{7F8D8F5C-AECA-4EDB-A4C5-90D2FCD7416E}" destId="{114B91E0-C2BE-4438-897A-F01AA752000E}" srcOrd="1" destOrd="0" presId="urn:microsoft.com/office/officeart/2005/8/layout/cycle4"/>
    <dgm:cxn modelId="{8ACE9B39-FF2C-4F8B-B339-04BE0241DBCF}" type="presOf" srcId="{89519CCC-5AA4-41FC-9C8A-C98B59E67E22}" destId="{AA04CCBF-AD3E-4ABE-ACEF-8F4388292D52}" srcOrd="0" destOrd="0" presId="urn:microsoft.com/office/officeart/2005/8/layout/cycle4"/>
    <dgm:cxn modelId="{0D78AE3B-611C-4F4B-A7E1-65228A30122D}" srcId="{0678A46D-08D9-47EA-A90B-5FAA6C4AB32B}" destId="{32E5C185-197D-446A-A10B-ADB80A4F7D15}" srcOrd="0" destOrd="0" parTransId="{80BBCBDC-5333-4712-B63F-96ED3115AB2D}" sibTransId="{0C710272-D69F-4933-92EB-FA6A52740414}"/>
    <dgm:cxn modelId="{72568264-07E9-4562-8CB8-283EC6D88BB1}" type="presOf" srcId="{E088D058-B083-41B4-A3AA-95BF344418DC}" destId="{D5DC7FB5-DA11-4152-8E50-934FEB2C6768}" srcOrd="0" destOrd="0" presId="urn:microsoft.com/office/officeart/2005/8/layout/cycle4"/>
    <dgm:cxn modelId="{BF09B765-2A89-4688-9AF6-81CAC1D6CEE7}" type="presOf" srcId="{58223E52-5437-42F8-9DB7-5E9D950B9E32}" destId="{13C21358-0254-42EF-AB81-983CE89E34A0}" srcOrd="1" destOrd="0" presId="urn:microsoft.com/office/officeart/2005/8/layout/cycle4"/>
    <dgm:cxn modelId="{6A290866-7368-4356-8C1C-12DC194A2607}" type="presOf" srcId="{0678A46D-08D9-47EA-A90B-5FAA6C4AB32B}" destId="{B806C66A-9437-4A8C-A390-CBC1ADD7B35B}" srcOrd="0" destOrd="0" presId="urn:microsoft.com/office/officeart/2005/8/layout/cycle4"/>
    <dgm:cxn modelId="{89001748-8C5A-498B-B93E-969063F8E79D}" type="presOf" srcId="{32E5C185-197D-446A-A10B-ADB80A4F7D15}" destId="{038906EA-2C4C-4C24-8412-D296B1814A63}" srcOrd="0" destOrd="0" presId="urn:microsoft.com/office/officeart/2005/8/layout/cycle4"/>
    <dgm:cxn modelId="{22BB5A51-BBE0-4C61-A4BB-12D3057EF790}" srcId="{5D643D7F-2D2F-4BBC-A28B-4AA9E895B914}" destId="{0678A46D-08D9-47EA-A90B-5FAA6C4AB32B}" srcOrd="0" destOrd="0" parTransId="{4EFCDF4B-DB19-43B5-BDB5-F1775F0A9982}" sibTransId="{E78D208A-C16E-4A4D-B76E-FB5EA42927F4}"/>
    <dgm:cxn modelId="{EE543972-E857-4495-B894-D6C104565907}" srcId="{5D643D7F-2D2F-4BBC-A28B-4AA9E895B914}" destId="{E088D058-B083-41B4-A3AA-95BF344418DC}" srcOrd="2" destOrd="0" parTransId="{2F43660C-B670-4C64-BF14-E1DC102BDC27}" sibTransId="{DF447588-F98A-426F-B841-3986F0594D85}"/>
    <dgm:cxn modelId="{F1FB375A-BF23-49DA-9B7F-673021F10C1E}" srcId="{5D643D7F-2D2F-4BBC-A28B-4AA9E895B914}" destId="{CAF229BA-EA28-4EC4-9F3C-BE22CDD2FE6E}" srcOrd="3" destOrd="0" parTransId="{1B14A6AE-64EF-40A4-A8D1-6832C701A70C}" sibTransId="{F4D2A0CE-CA47-4AE5-82B6-7C823206CB1F}"/>
    <dgm:cxn modelId="{55553988-CE71-4614-A54E-749AA9929EF5}" srcId="{5D643D7F-2D2F-4BBC-A28B-4AA9E895B914}" destId="{89519CCC-5AA4-41FC-9C8A-C98B59E67E22}" srcOrd="1" destOrd="0" parTransId="{F9A935A0-AB5B-4D5F-8578-3856A6780D3F}" sibTransId="{C2EE39AF-B1FF-43FC-8E3A-0AEC63153000}"/>
    <dgm:cxn modelId="{0BEA6C9E-79A2-4D73-AD69-B4B973E1FA28}" srcId="{CAF229BA-EA28-4EC4-9F3C-BE22CDD2FE6E}" destId="{3BD5DBCD-04DC-4C67-9B68-D3CFE636CD40}" srcOrd="0" destOrd="0" parTransId="{A545DE98-5BB2-4385-B16D-F3154B9C1DD2}" sibTransId="{65EBA8AE-ED9A-4AE3-9B95-180B48049048}"/>
    <dgm:cxn modelId="{83104CA1-7C6E-4273-A46A-35F92E2EFD99}" type="presOf" srcId="{CAF229BA-EA28-4EC4-9F3C-BE22CDD2FE6E}" destId="{A884E961-9BB0-4703-BA21-81E1136FB6BA}" srcOrd="0" destOrd="0" presId="urn:microsoft.com/office/officeart/2005/8/layout/cycle4"/>
    <dgm:cxn modelId="{2A3DD0AD-CB93-4089-BB4F-48032D6992CB}" type="presOf" srcId="{58223E52-5437-42F8-9DB7-5E9D950B9E32}" destId="{AE6C2EDD-387B-4A33-AE0E-BEB0231D6BC5}" srcOrd="0" destOrd="0" presId="urn:microsoft.com/office/officeart/2005/8/layout/cycle4"/>
    <dgm:cxn modelId="{66622DD4-0F69-4D85-8A97-F0022D156457}" srcId="{89519CCC-5AA4-41FC-9C8A-C98B59E67E22}" destId="{58223E52-5437-42F8-9DB7-5E9D950B9E32}" srcOrd="0" destOrd="0" parTransId="{DA21DF45-6F0B-4BE6-BCDE-0A0B3657BF66}" sibTransId="{50E81C57-A6C5-4AE3-A634-03AB9D48EC6D}"/>
    <dgm:cxn modelId="{9518EDDF-BC82-4447-9A46-4453E73A3C0E}" type="presOf" srcId="{32E5C185-197D-446A-A10B-ADB80A4F7D15}" destId="{D3296027-1173-4311-BEA6-F05E83902157}" srcOrd="1" destOrd="0" presId="urn:microsoft.com/office/officeart/2005/8/layout/cycle4"/>
    <dgm:cxn modelId="{670545E6-CAE3-48AC-AE11-5437F087042F}" type="presOf" srcId="{5D643D7F-2D2F-4BBC-A28B-4AA9E895B914}" destId="{11B26A81-0976-42B0-AF92-77CF0A8917DC}" srcOrd="0" destOrd="0" presId="urn:microsoft.com/office/officeart/2005/8/layout/cycle4"/>
    <dgm:cxn modelId="{A77BCBA0-B95C-40A8-B8F0-87A7FAAE1B27}" type="presParOf" srcId="{11B26A81-0976-42B0-AF92-77CF0A8917DC}" destId="{F5157471-845E-4956-9821-13E693B97F97}" srcOrd="0" destOrd="0" presId="urn:microsoft.com/office/officeart/2005/8/layout/cycle4"/>
    <dgm:cxn modelId="{F6E0E9A6-71CB-4175-AF99-03F00D5A4A6F}" type="presParOf" srcId="{F5157471-845E-4956-9821-13E693B97F97}" destId="{D750A247-70B1-4504-B3D1-B19C6D1D1935}" srcOrd="0" destOrd="0" presId="urn:microsoft.com/office/officeart/2005/8/layout/cycle4"/>
    <dgm:cxn modelId="{34C5D5E7-F668-4047-B316-312FBFAD5E36}" type="presParOf" srcId="{D750A247-70B1-4504-B3D1-B19C6D1D1935}" destId="{038906EA-2C4C-4C24-8412-D296B1814A63}" srcOrd="0" destOrd="0" presId="urn:microsoft.com/office/officeart/2005/8/layout/cycle4"/>
    <dgm:cxn modelId="{B4F26C7A-C254-4C7C-90CC-E95FF5B77BE4}" type="presParOf" srcId="{D750A247-70B1-4504-B3D1-B19C6D1D1935}" destId="{D3296027-1173-4311-BEA6-F05E83902157}" srcOrd="1" destOrd="0" presId="urn:microsoft.com/office/officeart/2005/8/layout/cycle4"/>
    <dgm:cxn modelId="{1F59B1F1-8AC3-44BC-BD08-4EBD49BF8394}" type="presParOf" srcId="{F5157471-845E-4956-9821-13E693B97F97}" destId="{43A5EA9C-AEA6-42CC-A06D-4E1575AF847F}" srcOrd="1" destOrd="0" presId="urn:microsoft.com/office/officeart/2005/8/layout/cycle4"/>
    <dgm:cxn modelId="{499B23EE-1880-4952-8EA6-275A01F653BD}" type="presParOf" srcId="{43A5EA9C-AEA6-42CC-A06D-4E1575AF847F}" destId="{AE6C2EDD-387B-4A33-AE0E-BEB0231D6BC5}" srcOrd="0" destOrd="0" presId="urn:microsoft.com/office/officeart/2005/8/layout/cycle4"/>
    <dgm:cxn modelId="{F2B8A245-2A53-4849-A491-9105B25D0A59}" type="presParOf" srcId="{43A5EA9C-AEA6-42CC-A06D-4E1575AF847F}" destId="{13C21358-0254-42EF-AB81-983CE89E34A0}" srcOrd="1" destOrd="0" presId="urn:microsoft.com/office/officeart/2005/8/layout/cycle4"/>
    <dgm:cxn modelId="{17C27E8D-F7CB-4541-B6AA-F0F101680D96}" type="presParOf" srcId="{F5157471-845E-4956-9821-13E693B97F97}" destId="{1EA69E90-C317-4D59-A8D9-EF53E75B33C4}" srcOrd="2" destOrd="0" presId="urn:microsoft.com/office/officeart/2005/8/layout/cycle4"/>
    <dgm:cxn modelId="{F9743187-38A9-453D-9484-6B511214EED8}" type="presParOf" srcId="{1EA69E90-C317-4D59-A8D9-EF53E75B33C4}" destId="{4FA5FC42-A7EB-4DD1-8A79-9150CCFE3EA8}" srcOrd="0" destOrd="0" presId="urn:microsoft.com/office/officeart/2005/8/layout/cycle4"/>
    <dgm:cxn modelId="{3C19ED4F-4FDA-4C07-8506-FCC9D08DD534}" type="presParOf" srcId="{1EA69E90-C317-4D59-A8D9-EF53E75B33C4}" destId="{114B91E0-C2BE-4438-897A-F01AA752000E}" srcOrd="1" destOrd="0" presId="urn:microsoft.com/office/officeart/2005/8/layout/cycle4"/>
    <dgm:cxn modelId="{3E3071F9-8B13-4B74-8562-C66282E3CB66}" type="presParOf" srcId="{F5157471-845E-4956-9821-13E693B97F97}" destId="{6051EA8C-60F7-440B-B004-841C34F244ED}" srcOrd="3" destOrd="0" presId="urn:microsoft.com/office/officeart/2005/8/layout/cycle4"/>
    <dgm:cxn modelId="{59DFFF84-CF42-41FD-B026-E4145B5D44F5}" type="presParOf" srcId="{6051EA8C-60F7-440B-B004-841C34F244ED}" destId="{F34B817D-D160-4F20-AE44-7C97B07BE64F}" srcOrd="0" destOrd="0" presId="urn:microsoft.com/office/officeart/2005/8/layout/cycle4"/>
    <dgm:cxn modelId="{3B15B1DE-D7BA-44C2-B931-1D29FF5DEFF0}" type="presParOf" srcId="{6051EA8C-60F7-440B-B004-841C34F244ED}" destId="{E4F8DC51-0F29-44C7-8AF4-289EFA089958}" srcOrd="1" destOrd="0" presId="urn:microsoft.com/office/officeart/2005/8/layout/cycle4"/>
    <dgm:cxn modelId="{BA390827-51E7-4A00-B898-FE91371BDD5F}" type="presParOf" srcId="{F5157471-845E-4956-9821-13E693B97F97}" destId="{FDC74032-798E-4547-985B-FEB15EB24F80}" srcOrd="4" destOrd="0" presId="urn:microsoft.com/office/officeart/2005/8/layout/cycle4"/>
    <dgm:cxn modelId="{639E8D74-EC2A-42BC-8410-00089D9AE736}" type="presParOf" srcId="{11B26A81-0976-42B0-AF92-77CF0A8917DC}" destId="{4EA47FCD-B9FE-4681-AB99-68D83A0B37B2}" srcOrd="1" destOrd="0" presId="urn:microsoft.com/office/officeart/2005/8/layout/cycle4"/>
    <dgm:cxn modelId="{B183E1B1-D055-476E-9F16-2E6954EF69F4}" type="presParOf" srcId="{4EA47FCD-B9FE-4681-AB99-68D83A0B37B2}" destId="{B806C66A-9437-4A8C-A390-CBC1ADD7B35B}" srcOrd="0" destOrd="0" presId="urn:microsoft.com/office/officeart/2005/8/layout/cycle4"/>
    <dgm:cxn modelId="{FB3AA402-12CE-4410-89F8-8AB61FAA5A57}" type="presParOf" srcId="{4EA47FCD-B9FE-4681-AB99-68D83A0B37B2}" destId="{AA04CCBF-AD3E-4ABE-ACEF-8F4388292D52}" srcOrd="1" destOrd="0" presId="urn:microsoft.com/office/officeart/2005/8/layout/cycle4"/>
    <dgm:cxn modelId="{E156031B-10C0-4D76-AA48-9F442FBF2671}" type="presParOf" srcId="{4EA47FCD-B9FE-4681-AB99-68D83A0B37B2}" destId="{D5DC7FB5-DA11-4152-8E50-934FEB2C6768}" srcOrd="2" destOrd="0" presId="urn:microsoft.com/office/officeart/2005/8/layout/cycle4"/>
    <dgm:cxn modelId="{769563E3-4476-4E20-9EAC-794FFE478C3C}" type="presParOf" srcId="{4EA47FCD-B9FE-4681-AB99-68D83A0B37B2}" destId="{A884E961-9BB0-4703-BA21-81E1136FB6BA}" srcOrd="3" destOrd="0" presId="urn:microsoft.com/office/officeart/2005/8/layout/cycle4"/>
    <dgm:cxn modelId="{C35655FB-AF33-4B1F-9FBC-F4E0B796E66D}" type="presParOf" srcId="{4EA47FCD-B9FE-4681-AB99-68D83A0B37B2}" destId="{E2B102B6-E03E-40F8-B561-471ADB67D95C}" srcOrd="4" destOrd="0" presId="urn:microsoft.com/office/officeart/2005/8/layout/cycle4"/>
    <dgm:cxn modelId="{1DFD63F6-FE31-4AC3-A10F-5587956FB530}" type="presParOf" srcId="{11B26A81-0976-42B0-AF92-77CF0A8917DC}" destId="{63089196-33C1-4B56-8E8F-12172FB82720}" srcOrd="2" destOrd="0" presId="urn:microsoft.com/office/officeart/2005/8/layout/cycle4"/>
    <dgm:cxn modelId="{22D273A6-8482-4E44-A5A4-1F8DF13DCD81}" type="presParOf" srcId="{11B26A81-0976-42B0-AF92-77CF0A8917DC}" destId="{67B00AE4-9D46-46A2-BEFA-6F0BFBEFDF8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8EEECE-C4C1-4B27-B421-E9062ACC4C10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2965F4-B544-4DDB-987A-D1FCDE3E2C17}">
      <dgm:prSet phldrT="[Текст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uk-UA" sz="3200" dirty="0"/>
            <a:t>Захар Беркут</a:t>
          </a:r>
          <a:endParaRPr lang="ru-RU" sz="3200" dirty="0"/>
        </a:p>
      </dgm:t>
    </dgm:pt>
    <dgm:pt modelId="{B8B31007-2054-452B-9872-5994996A321D}" type="parTrans" cxnId="{D936100F-05DD-43B9-ADE8-A9C9D34AD8D0}">
      <dgm:prSet/>
      <dgm:spPr/>
      <dgm:t>
        <a:bodyPr/>
        <a:lstStyle/>
        <a:p>
          <a:endParaRPr lang="ru-RU"/>
        </a:p>
      </dgm:t>
    </dgm:pt>
    <dgm:pt modelId="{3B333992-F8B9-4798-8256-9C0F7C50C688}" type="sibTrans" cxnId="{D936100F-05DD-43B9-ADE8-A9C9D34AD8D0}">
      <dgm:prSet/>
      <dgm:spPr/>
      <dgm:t>
        <a:bodyPr/>
        <a:lstStyle/>
        <a:p>
          <a:endParaRPr lang="ru-RU"/>
        </a:p>
      </dgm:t>
    </dgm:pt>
    <dgm:pt modelId="{9E342D4C-424B-4BE3-81B5-1131FC44C34D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uk-UA" sz="1800" dirty="0">
              <a:solidFill>
                <a:schemeClr val="tx2">
                  <a:lumMod val="50000"/>
                </a:schemeClr>
              </a:solidFill>
            </a:rPr>
            <a:t>зарозумілість і підступність, </a:t>
          </a:r>
          <a:r>
            <a:rPr lang="uk-UA" sz="1800" dirty="0" err="1">
              <a:solidFill>
                <a:schemeClr val="tx2">
                  <a:lumMod val="50000"/>
                </a:schemeClr>
              </a:solidFill>
            </a:rPr>
            <a:t>владолюбність</a:t>
          </a:r>
          <a:r>
            <a:rPr lang="uk-UA" sz="1800" dirty="0">
              <a:solidFill>
                <a:schemeClr val="tx2">
                  <a:lumMod val="50000"/>
                </a:schemeClr>
              </a:solidFill>
            </a:rPr>
            <a:t> і корисливість</a:t>
          </a:r>
          <a:endParaRPr lang="ru-RU" sz="1800" dirty="0">
            <a:solidFill>
              <a:schemeClr val="tx2">
                <a:lumMod val="50000"/>
              </a:schemeClr>
            </a:solidFill>
          </a:endParaRPr>
        </a:p>
      </dgm:t>
    </dgm:pt>
    <dgm:pt modelId="{44554031-7A0A-4AA7-B076-7EFB5099FE19}" type="parTrans" cxnId="{F27725CB-E4E6-45BB-9639-45D5FC8C1917}">
      <dgm:prSet/>
      <dgm:spPr/>
      <dgm:t>
        <a:bodyPr/>
        <a:lstStyle/>
        <a:p>
          <a:endParaRPr lang="ru-RU"/>
        </a:p>
      </dgm:t>
    </dgm:pt>
    <dgm:pt modelId="{54160CB4-0FF7-4EFE-8055-E2C33DE9C9ED}" type="sibTrans" cxnId="{F27725CB-E4E6-45BB-9639-45D5FC8C1917}">
      <dgm:prSet/>
      <dgm:spPr/>
      <dgm:t>
        <a:bodyPr/>
        <a:lstStyle/>
        <a:p>
          <a:endParaRPr lang="ru-RU"/>
        </a:p>
      </dgm:t>
    </dgm:pt>
    <dgm:pt modelId="{BD352F82-D00B-401B-AE5E-CDA589305CFC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uk-UA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сердечність і порядність, сміливість і вірність</a:t>
          </a:r>
          <a:endParaRPr lang="ru-RU" sz="20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B608A0-FC67-4880-98B4-9A7E5A121680}" type="parTrans" cxnId="{7265A3B5-A831-4F89-ACB2-692B65418C3D}">
      <dgm:prSet/>
      <dgm:spPr/>
      <dgm:t>
        <a:bodyPr/>
        <a:lstStyle/>
        <a:p>
          <a:endParaRPr lang="ru-RU"/>
        </a:p>
      </dgm:t>
    </dgm:pt>
    <dgm:pt modelId="{B8FCD322-2F2D-4C31-B0E0-CD765DE11F7F}" type="sibTrans" cxnId="{7265A3B5-A831-4F89-ACB2-692B65418C3D}">
      <dgm:prSet/>
      <dgm:spPr/>
      <dgm:t>
        <a:bodyPr/>
        <a:lstStyle/>
        <a:p>
          <a:endParaRPr lang="ru-RU"/>
        </a:p>
      </dgm:t>
    </dgm:pt>
    <dgm:pt modelId="{2FC9EAD1-9DE2-40E5-9779-F0BE02B9A330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uk-UA" sz="2000" dirty="0"/>
            <a:t>Мирослава</a:t>
          </a:r>
          <a:endParaRPr lang="ru-RU" sz="2000" dirty="0"/>
        </a:p>
      </dgm:t>
    </dgm:pt>
    <dgm:pt modelId="{E95A00BA-7644-47C0-974C-D6DCE550E138}" type="parTrans" cxnId="{DEA4E321-C362-419B-911E-5B239FD95C39}">
      <dgm:prSet/>
      <dgm:spPr/>
      <dgm:t>
        <a:bodyPr/>
        <a:lstStyle/>
        <a:p>
          <a:endParaRPr lang="ru-RU"/>
        </a:p>
      </dgm:t>
    </dgm:pt>
    <dgm:pt modelId="{0E7E7B88-C41B-4B53-ACB3-F324D06367B0}" type="sibTrans" cxnId="{DEA4E321-C362-419B-911E-5B239FD95C39}">
      <dgm:prSet/>
      <dgm:spPr/>
      <dgm:t>
        <a:bodyPr/>
        <a:lstStyle/>
        <a:p>
          <a:endParaRPr lang="ru-RU"/>
        </a:p>
      </dgm:t>
    </dgm:pt>
    <dgm:pt modelId="{31A069E1-A799-40B5-81F0-92653BB0C3C8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uk-UA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волелюбність і </a:t>
          </a:r>
          <a:r>
            <a:rPr lang="uk-UA" sz="20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наполегливіст</a:t>
          </a:r>
          <a:r>
            <a:rPr lang="uk-UA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жертовність і незламність</a:t>
          </a:r>
          <a:endParaRPr lang="ru-RU" sz="20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AD9A46-33A0-4B05-9D56-16A3D219C04F}" type="parTrans" cxnId="{5FA70949-08F9-4ED0-82CB-D72662B767E9}">
      <dgm:prSet/>
      <dgm:spPr/>
      <dgm:t>
        <a:bodyPr/>
        <a:lstStyle/>
        <a:p>
          <a:endParaRPr lang="ru-RU"/>
        </a:p>
      </dgm:t>
    </dgm:pt>
    <dgm:pt modelId="{99F64B0D-C54B-4653-8EBF-B0532F08551D}" type="sibTrans" cxnId="{5FA70949-08F9-4ED0-82CB-D72662B767E9}">
      <dgm:prSet/>
      <dgm:spPr/>
      <dgm:t>
        <a:bodyPr/>
        <a:lstStyle/>
        <a:p>
          <a:endParaRPr lang="ru-RU"/>
        </a:p>
      </dgm:t>
    </dgm:pt>
    <dgm:pt modelId="{89963E65-5A48-4D55-80A0-0E5208ED7311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uk-UA" sz="2800" dirty="0"/>
            <a:t>Максим Беркут</a:t>
          </a:r>
          <a:endParaRPr lang="ru-RU" sz="2800" dirty="0"/>
        </a:p>
      </dgm:t>
    </dgm:pt>
    <dgm:pt modelId="{7F3A242E-6EFD-4B1D-80C3-EC82DAC57ED6}" type="parTrans" cxnId="{09ED594B-312F-4FA9-A708-2D625A64D22B}">
      <dgm:prSet/>
      <dgm:spPr/>
      <dgm:t>
        <a:bodyPr/>
        <a:lstStyle/>
        <a:p>
          <a:endParaRPr lang="ru-RU"/>
        </a:p>
      </dgm:t>
    </dgm:pt>
    <dgm:pt modelId="{1E3AE16A-DD15-4A54-BCE1-C307B6D2DE11}" type="sibTrans" cxnId="{09ED594B-312F-4FA9-A708-2D625A64D22B}">
      <dgm:prSet/>
      <dgm:spPr/>
      <dgm:t>
        <a:bodyPr/>
        <a:lstStyle/>
        <a:p>
          <a:endParaRPr lang="ru-RU"/>
        </a:p>
      </dgm:t>
    </dgm:pt>
    <dgm:pt modelId="{05204F59-1186-469C-84FA-B82A420B5BFF}">
      <dgm:prSet phldrT="[Текст]" custT="1"/>
      <dgm:spPr>
        <a:solidFill>
          <a:srgbClr val="FF3300">
            <a:alpha val="89804"/>
          </a:srgbClr>
        </a:solidFill>
        <a:ln>
          <a:solidFill>
            <a:srgbClr val="C00000"/>
          </a:solidFill>
        </a:ln>
      </dgm:spPr>
      <dgm:t>
        <a:bodyPr/>
        <a:lstStyle/>
        <a:p>
          <a:r>
            <a:rPr lang="uk-UA" sz="3200" dirty="0" err="1"/>
            <a:t>Тугар</a:t>
          </a:r>
          <a:r>
            <a:rPr lang="uk-UA" sz="3200" dirty="0"/>
            <a:t> Вовк</a:t>
          </a:r>
          <a:endParaRPr lang="ru-RU" sz="3200" dirty="0"/>
        </a:p>
      </dgm:t>
    </dgm:pt>
    <dgm:pt modelId="{73A98DC9-7D5F-4198-84E2-EB657C37B9A5}" type="parTrans" cxnId="{D8B2D4F1-7B1D-4831-A7BD-8C29F2511C5B}">
      <dgm:prSet/>
      <dgm:spPr/>
      <dgm:t>
        <a:bodyPr/>
        <a:lstStyle/>
        <a:p>
          <a:endParaRPr lang="ru-RU"/>
        </a:p>
      </dgm:t>
    </dgm:pt>
    <dgm:pt modelId="{8CE62024-9694-41E5-AD83-8B93055531C1}" type="sibTrans" cxnId="{D8B2D4F1-7B1D-4831-A7BD-8C29F2511C5B}">
      <dgm:prSet/>
      <dgm:spPr/>
      <dgm:t>
        <a:bodyPr/>
        <a:lstStyle/>
        <a:p>
          <a:endParaRPr lang="ru-RU"/>
        </a:p>
      </dgm:t>
    </dgm:pt>
    <dgm:pt modelId="{EF11D68E-589B-417C-9448-9F8205FA5E46}">
      <dgm:prSet phldrT="[Текст]" custT="1"/>
      <dgm:spPr>
        <a:solidFill>
          <a:srgbClr val="FF3300">
            <a:alpha val="89804"/>
          </a:srgbClr>
        </a:solidFill>
        <a:ln>
          <a:solidFill>
            <a:srgbClr val="C00000"/>
          </a:solidFill>
        </a:ln>
      </dgm:spPr>
      <dgm:t>
        <a:bodyPr/>
        <a:lstStyle/>
        <a:p>
          <a:endParaRPr lang="ru-RU" sz="1400"/>
        </a:p>
      </dgm:t>
    </dgm:pt>
    <dgm:pt modelId="{11797E1B-5014-4B0D-902A-5EE8643DE963}" type="parTrans" cxnId="{E35956EB-8428-460E-96AC-28597210C92A}">
      <dgm:prSet/>
      <dgm:spPr/>
      <dgm:t>
        <a:bodyPr/>
        <a:lstStyle/>
        <a:p>
          <a:endParaRPr lang="ru-RU"/>
        </a:p>
      </dgm:t>
    </dgm:pt>
    <dgm:pt modelId="{37FC4E3D-8E4F-41B7-AA8D-67E386D28882}" type="sibTrans" cxnId="{E35956EB-8428-460E-96AC-28597210C92A}">
      <dgm:prSet/>
      <dgm:spPr/>
      <dgm:t>
        <a:bodyPr/>
        <a:lstStyle/>
        <a:p>
          <a:endParaRPr lang="ru-RU"/>
        </a:p>
      </dgm:t>
    </dgm:pt>
    <dgm:pt modelId="{06CAC3CA-3821-4B9F-A16E-F0A185B8C27C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uk-UA" sz="2000" dirty="0">
              <a:solidFill>
                <a:schemeClr val="tx2">
                  <a:lumMod val="50000"/>
                </a:schemeClr>
              </a:solidFill>
            </a:rPr>
            <a:t>розсудливість і мужність, відвертість і чесність, волелюбність</a:t>
          </a:r>
          <a:endParaRPr lang="ru-RU" sz="2000" dirty="0">
            <a:solidFill>
              <a:schemeClr val="tx2">
                <a:lumMod val="50000"/>
              </a:schemeClr>
            </a:solidFill>
          </a:endParaRPr>
        </a:p>
      </dgm:t>
    </dgm:pt>
    <dgm:pt modelId="{D08F1F20-4FB8-4839-86E8-0C0639E73B16}" type="sibTrans" cxnId="{543CE251-FF27-49A2-BB59-562A8DDF7FC2}">
      <dgm:prSet/>
      <dgm:spPr/>
      <dgm:t>
        <a:bodyPr/>
        <a:lstStyle/>
        <a:p>
          <a:endParaRPr lang="ru-RU"/>
        </a:p>
      </dgm:t>
    </dgm:pt>
    <dgm:pt modelId="{E9D1AD12-F76C-445B-8163-900048E1E6F2}" type="parTrans" cxnId="{543CE251-FF27-49A2-BB59-562A8DDF7FC2}">
      <dgm:prSet/>
      <dgm:spPr/>
      <dgm:t>
        <a:bodyPr/>
        <a:lstStyle/>
        <a:p>
          <a:endParaRPr lang="ru-RU"/>
        </a:p>
      </dgm:t>
    </dgm:pt>
    <dgm:pt modelId="{82E6334A-EEB9-49D6-A0BA-26CC2AE9B42A}">
      <dgm:prSet/>
      <dgm:spPr/>
      <dgm:t>
        <a:bodyPr/>
        <a:lstStyle/>
        <a:p>
          <a:endParaRPr lang="ru-RU"/>
        </a:p>
      </dgm:t>
    </dgm:pt>
    <dgm:pt modelId="{853F8B0C-1FD4-4C9C-B7F4-B8CC3576C77B}" type="parTrans" cxnId="{7AA726A5-F758-48C1-8053-D1545CFEF563}">
      <dgm:prSet/>
      <dgm:spPr/>
      <dgm:t>
        <a:bodyPr/>
        <a:lstStyle/>
        <a:p>
          <a:endParaRPr lang="ru-RU"/>
        </a:p>
      </dgm:t>
    </dgm:pt>
    <dgm:pt modelId="{216FD8D6-11ED-43D4-A5DB-EB3FFBF510FC}" type="sibTrans" cxnId="{7AA726A5-F758-48C1-8053-D1545CFEF563}">
      <dgm:prSet/>
      <dgm:spPr/>
      <dgm:t>
        <a:bodyPr/>
        <a:lstStyle/>
        <a:p>
          <a:endParaRPr lang="ru-RU"/>
        </a:p>
      </dgm:t>
    </dgm:pt>
    <dgm:pt modelId="{0DFDF2B6-0C24-431E-BED6-B20774E760E4}">
      <dgm:prSet/>
      <dgm:spPr/>
      <dgm:t>
        <a:bodyPr/>
        <a:lstStyle/>
        <a:p>
          <a:endParaRPr lang="ru-RU"/>
        </a:p>
      </dgm:t>
    </dgm:pt>
    <dgm:pt modelId="{846752AE-E4EB-4696-A4F8-A6D06C47EE44}" type="parTrans" cxnId="{756C44B7-1EC3-426F-AD69-D114EEA240D1}">
      <dgm:prSet/>
      <dgm:spPr/>
      <dgm:t>
        <a:bodyPr/>
        <a:lstStyle/>
        <a:p>
          <a:endParaRPr lang="ru-RU"/>
        </a:p>
      </dgm:t>
    </dgm:pt>
    <dgm:pt modelId="{92963F17-599E-4199-9290-B30F2CBE6F72}" type="sibTrans" cxnId="{756C44B7-1EC3-426F-AD69-D114EEA240D1}">
      <dgm:prSet/>
      <dgm:spPr/>
      <dgm:t>
        <a:bodyPr/>
        <a:lstStyle/>
        <a:p>
          <a:endParaRPr lang="ru-RU"/>
        </a:p>
      </dgm:t>
    </dgm:pt>
    <dgm:pt modelId="{C903F955-953A-48EA-B2FE-15C23D24B05E}">
      <dgm:prSet/>
      <dgm:spPr/>
      <dgm:t>
        <a:bodyPr/>
        <a:lstStyle/>
        <a:p>
          <a:endParaRPr lang="ru-RU"/>
        </a:p>
      </dgm:t>
    </dgm:pt>
    <dgm:pt modelId="{F92A28DE-9591-456D-B023-571DD49257B2}" type="parTrans" cxnId="{AB33EE3D-3223-4B2D-B8E2-AC3C7F474125}">
      <dgm:prSet/>
      <dgm:spPr/>
      <dgm:t>
        <a:bodyPr/>
        <a:lstStyle/>
        <a:p>
          <a:endParaRPr lang="ru-RU"/>
        </a:p>
      </dgm:t>
    </dgm:pt>
    <dgm:pt modelId="{1FCABBAE-EAC8-4F0C-BFA4-0FA328419FC6}" type="sibTrans" cxnId="{AB33EE3D-3223-4B2D-B8E2-AC3C7F474125}">
      <dgm:prSet/>
      <dgm:spPr/>
      <dgm:t>
        <a:bodyPr/>
        <a:lstStyle/>
        <a:p>
          <a:endParaRPr lang="ru-RU"/>
        </a:p>
      </dgm:t>
    </dgm:pt>
    <dgm:pt modelId="{40F30935-7B5B-4DA8-B283-08BC30F55C09}">
      <dgm:prSet/>
      <dgm:spPr/>
      <dgm:t>
        <a:bodyPr/>
        <a:lstStyle/>
        <a:p>
          <a:endParaRPr lang="ru-RU"/>
        </a:p>
      </dgm:t>
    </dgm:pt>
    <dgm:pt modelId="{5763974C-66B5-478B-8662-909F280ED2D0}" type="parTrans" cxnId="{2CEFF25D-47CA-494F-9688-B8BECA1781EC}">
      <dgm:prSet/>
      <dgm:spPr/>
      <dgm:t>
        <a:bodyPr/>
        <a:lstStyle/>
        <a:p>
          <a:endParaRPr lang="ru-RU"/>
        </a:p>
      </dgm:t>
    </dgm:pt>
    <dgm:pt modelId="{C25F2CB0-61DD-4732-9F76-A2DAE10A2C51}" type="sibTrans" cxnId="{2CEFF25D-47CA-494F-9688-B8BECA1781EC}">
      <dgm:prSet/>
      <dgm:spPr/>
      <dgm:t>
        <a:bodyPr/>
        <a:lstStyle/>
        <a:p>
          <a:endParaRPr lang="ru-RU"/>
        </a:p>
      </dgm:t>
    </dgm:pt>
    <dgm:pt modelId="{A6315BF4-8DE9-49AB-A1D4-EC06AE120AC3}">
      <dgm:prSet/>
      <dgm:spPr/>
      <dgm:t>
        <a:bodyPr/>
        <a:lstStyle/>
        <a:p>
          <a:endParaRPr lang="ru-RU"/>
        </a:p>
      </dgm:t>
    </dgm:pt>
    <dgm:pt modelId="{98727820-34E6-4217-BA04-302317697A82}" type="parTrans" cxnId="{13144C31-2C92-4011-9B6A-149760D20A6D}">
      <dgm:prSet/>
      <dgm:spPr/>
      <dgm:t>
        <a:bodyPr/>
        <a:lstStyle/>
        <a:p>
          <a:endParaRPr lang="ru-RU"/>
        </a:p>
      </dgm:t>
    </dgm:pt>
    <dgm:pt modelId="{DAA2FD00-30DD-4A43-AF1D-E874B8998C29}" type="sibTrans" cxnId="{13144C31-2C92-4011-9B6A-149760D20A6D}">
      <dgm:prSet/>
      <dgm:spPr/>
      <dgm:t>
        <a:bodyPr/>
        <a:lstStyle/>
        <a:p>
          <a:endParaRPr lang="ru-RU"/>
        </a:p>
      </dgm:t>
    </dgm:pt>
    <dgm:pt modelId="{2700261B-7250-4991-91DF-D1B077F8933E}" type="pres">
      <dgm:prSet presAssocID="{EA8EEECE-C4C1-4B27-B421-E9062ACC4C1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03710C14-2A0C-4611-80E2-98132B1D2C67}" type="pres">
      <dgm:prSet presAssocID="{EA8EEECE-C4C1-4B27-B421-E9062ACC4C10}" presName="children" presStyleCnt="0"/>
      <dgm:spPr/>
    </dgm:pt>
    <dgm:pt modelId="{CE997209-877F-468B-B466-6BAD67976D49}" type="pres">
      <dgm:prSet presAssocID="{EA8EEECE-C4C1-4B27-B421-E9062ACC4C10}" presName="child1group" presStyleCnt="0"/>
      <dgm:spPr/>
    </dgm:pt>
    <dgm:pt modelId="{E9FCBDCF-FAE9-4E07-8D32-EFBB69408665}" type="pres">
      <dgm:prSet presAssocID="{EA8EEECE-C4C1-4B27-B421-E9062ACC4C10}" presName="child1" presStyleLbl="bgAcc1" presStyleIdx="0" presStyleCnt="4" custLinFactNeighborX="482" custLinFactNeighborY="744"/>
      <dgm:spPr/>
    </dgm:pt>
    <dgm:pt modelId="{ABAD6F3C-B466-4B81-AC24-ED1F9F2D100E}" type="pres">
      <dgm:prSet presAssocID="{EA8EEECE-C4C1-4B27-B421-E9062ACC4C10}" presName="child1Text" presStyleLbl="bgAcc1" presStyleIdx="0" presStyleCnt="4">
        <dgm:presLayoutVars>
          <dgm:bulletEnabled val="1"/>
        </dgm:presLayoutVars>
      </dgm:prSet>
      <dgm:spPr/>
    </dgm:pt>
    <dgm:pt modelId="{A9D485F1-CBF2-48A2-8426-C6D1918EA772}" type="pres">
      <dgm:prSet presAssocID="{EA8EEECE-C4C1-4B27-B421-E9062ACC4C10}" presName="child2group" presStyleCnt="0"/>
      <dgm:spPr/>
    </dgm:pt>
    <dgm:pt modelId="{F54DD999-D674-4762-B500-44B9426C4B80}" type="pres">
      <dgm:prSet presAssocID="{EA8EEECE-C4C1-4B27-B421-E9062ACC4C10}" presName="child2" presStyleLbl="bgAcc1" presStyleIdx="1" presStyleCnt="4"/>
      <dgm:spPr/>
    </dgm:pt>
    <dgm:pt modelId="{16453194-E4BC-412D-981F-661FEBD4FEF7}" type="pres">
      <dgm:prSet presAssocID="{EA8EEECE-C4C1-4B27-B421-E9062ACC4C10}" presName="child2Text" presStyleLbl="bgAcc1" presStyleIdx="1" presStyleCnt="4">
        <dgm:presLayoutVars>
          <dgm:bulletEnabled val="1"/>
        </dgm:presLayoutVars>
      </dgm:prSet>
      <dgm:spPr/>
    </dgm:pt>
    <dgm:pt modelId="{A61BA22A-E7C7-413E-9EE1-44211DC591E0}" type="pres">
      <dgm:prSet presAssocID="{EA8EEECE-C4C1-4B27-B421-E9062ACC4C10}" presName="child3group" presStyleCnt="0"/>
      <dgm:spPr/>
    </dgm:pt>
    <dgm:pt modelId="{90F61C68-57DE-47E0-B5E8-CCC2C28D3FC2}" type="pres">
      <dgm:prSet presAssocID="{EA8EEECE-C4C1-4B27-B421-E9062ACC4C10}" presName="child3" presStyleLbl="bgAcc1" presStyleIdx="2" presStyleCnt="4"/>
      <dgm:spPr/>
    </dgm:pt>
    <dgm:pt modelId="{3BF31AE6-054F-417E-8E6A-2A09F48821B8}" type="pres">
      <dgm:prSet presAssocID="{EA8EEECE-C4C1-4B27-B421-E9062ACC4C10}" presName="child3Text" presStyleLbl="bgAcc1" presStyleIdx="2" presStyleCnt="4">
        <dgm:presLayoutVars>
          <dgm:bulletEnabled val="1"/>
        </dgm:presLayoutVars>
      </dgm:prSet>
      <dgm:spPr/>
    </dgm:pt>
    <dgm:pt modelId="{A0215473-6B8A-4239-8FA1-2D08AC878E0A}" type="pres">
      <dgm:prSet presAssocID="{EA8EEECE-C4C1-4B27-B421-E9062ACC4C10}" presName="child4group" presStyleCnt="0"/>
      <dgm:spPr/>
    </dgm:pt>
    <dgm:pt modelId="{6936DE58-50B9-430F-A3B3-EE7C90A8398B}" type="pres">
      <dgm:prSet presAssocID="{EA8EEECE-C4C1-4B27-B421-E9062ACC4C10}" presName="child4" presStyleLbl="bgAcc1" presStyleIdx="3" presStyleCnt="4"/>
      <dgm:spPr/>
    </dgm:pt>
    <dgm:pt modelId="{99AC954A-DC9B-4C9D-BBB8-5E962E3FE15E}" type="pres">
      <dgm:prSet presAssocID="{EA8EEECE-C4C1-4B27-B421-E9062ACC4C10}" presName="child4Text" presStyleLbl="bgAcc1" presStyleIdx="3" presStyleCnt="4">
        <dgm:presLayoutVars>
          <dgm:bulletEnabled val="1"/>
        </dgm:presLayoutVars>
      </dgm:prSet>
      <dgm:spPr/>
    </dgm:pt>
    <dgm:pt modelId="{39A52E15-201D-4317-9BD7-893B281D56A2}" type="pres">
      <dgm:prSet presAssocID="{EA8EEECE-C4C1-4B27-B421-E9062ACC4C10}" presName="childPlaceholder" presStyleCnt="0"/>
      <dgm:spPr/>
    </dgm:pt>
    <dgm:pt modelId="{E64B42C8-7841-4FDD-9D27-024039D29ABF}" type="pres">
      <dgm:prSet presAssocID="{EA8EEECE-C4C1-4B27-B421-E9062ACC4C10}" presName="circle" presStyleCnt="0"/>
      <dgm:spPr/>
    </dgm:pt>
    <dgm:pt modelId="{64B08946-86E0-4DD8-BED8-474693CA8AFF}" type="pres">
      <dgm:prSet presAssocID="{EA8EEECE-C4C1-4B27-B421-E9062ACC4C10}" presName="quadrant1" presStyleLbl="node1" presStyleIdx="0" presStyleCnt="4" custScaleX="115615" custScaleY="112319" custLinFactNeighborX="-8797" custLinFactNeighborY="-1">
        <dgm:presLayoutVars>
          <dgm:chMax val="1"/>
          <dgm:bulletEnabled val="1"/>
        </dgm:presLayoutVars>
      </dgm:prSet>
      <dgm:spPr/>
    </dgm:pt>
    <dgm:pt modelId="{9F1515AE-8DA2-4A64-B98C-AE66E593D1E9}" type="pres">
      <dgm:prSet presAssocID="{EA8EEECE-C4C1-4B27-B421-E9062ACC4C10}" presName="quadrant2" presStyleLbl="node1" presStyleIdx="1" presStyleCnt="4" custScaleX="112318" custScaleY="111219" custLinFactNeighborX="3162" custLinFactNeighborY="549">
        <dgm:presLayoutVars>
          <dgm:chMax val="1"/>
          <dgm:bulletEnabled val="1"/>
        </dgm:presLayoutVars>
      </dgm:prSet>
      <dgm:spPr/>
    </dgm:pt>
    <dgm:pt modelId="{80D6E670-AEE3-4BA2-BC96-4EECB053250F}" type="pres">
      <dgm:prSet presAssocID="{EA8EEECE-C4C1-4B27-B421-E9062ACC4C10}" presName="quadrant3" presStyleLbl="node1" presStyleIdx="2" presStyleCnt="4" custScaleX="109832" custScaleY="95535" custLinFactNeighborX="2200" custLinFactNeighborY="1100">
        <dgm:presLayoutVars>
          <dgm:chMax val="1"/>
          <dgm:bulletEnabled val="1"/>
        </dgm:presLayoutVars>
      </dgm:prSet>
      <dgm:spPr/>
    </dgm:pt>
    <dgm:pt modelId="{20C54C04-442E-47EA-9098-F2CDE6840D74}" type="pres">
      <dgm:prSet presAssocID="{EA8EEECE-C4C1-4B27-B421-E9062ACC4C10}" presName="quadrant4" presStyleLbl="node1" presStyleIdx="3" presStyleCnt="4" custScaleX="115616" custScaleY="95535" custLinFactNeighborX="-7698" custLinFactNeighborY="1100">
        <dgm:presLayoutVars>
          <dgm:chMax val="1"/>
          <dgm:bulletEnabled val="1"/>
        </dgm:presLayoutVars>
      </dgm:prSet>
      <dgm:spPr/>
    </dgm:pt>
    <dgm:pt modelId="{478B5B29-7781-4368-8E35-DAC7BC037022}" type="pres">
      <dgm:prSet presAssocID="{EA8EEECE-C4C1-4B27-B421-E9062ACC4C10}" presName="quadrantPlaceholder" presStyleCnt="0"/>
      <dgm:spPr/>
    </dgm:pt>
    <dgm:pt modelId="{0ECA555D-05E2-4FAF-94C5-262CE23A1F2D}" type="pres">
      <dgm:prSet presAssocID="{EA8EEECE-C4C1-4B27-B421-E9062ACC4C10}" presName="center1" presStyleLbl="fgShp" presStyleIdx="0" presStyleCnt="2" custFlipVert="1" custFlipHor="1" custScaleX="19112" custScaleY="10989" custLinFactX="300000" custLinFactY="-200000" custLinFactNeighborX="373674" custLinFactNeighborY="-270696"/>
      <dgm:spPr/>
    </dgm:pt>
    <dgm:pt modelId="{68B78E88-51AF-4F89-9CE2-5DB737CA1BC5}" type="pres">
      <dgm:prSet presAssocID="{EA8EEECE-C4C1-4B27-B421-E9062ACC4C10}" presName="center2" presStyleLbl="fgShp" presStyleIdx="1" presStyleCnt="2" custAng="16524809" custFlipHor="0" custScaleX="14953" custScaleY="12668" custLinFactX="273340" custLinFactY="-192857" custLinFactNeighborX="300000" custLinFactNeighborY="-200000"/>
      <dgm:spPr>
        <a:prstGeom prst="quadArrowCallout">
          <a:avLst/>
        </a:prstGeom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</dgm:pt>
  </dgm:ptLst>
  <dgm:cxnLst>
    <dgm:cxn modelId="{A414810E-8A16-4D80-870E-863570B90133}" type="presOf" srcId="{89963E65-5A48-4D55-80A0-0E5208ED7311}" destId="{6936DE58-50B9-430F-A3B3-EE7C90A8398B}" srcOrd="0" destOrd="0" presId="urn:microsoft.com/office/officeart/2005/8/layout/cycle4"/>
    <dgm:cxn modelId="{7AA1AA0E-2183-4D08-A1C2-3115A27D3D64}" type="presOf" srcId="{06CAC3CA-3821-4B9F-A16E-F0A185B8C27C}" destId="{64B08946-86E0-4DD8-BED8-474693CA8AFF}" srcOrd="0" destOrd="0" presId="urn:microsoft.com/office/officeart/2005/8/layout/cycle4"/>
    <dgm:cxn modelId="{D936100F-05DD-43B9-ADE8-A9C9D34AD8D0}" srcId="{06CAC3CA-3821-4B9F-A16E-F0A185B8C27C}" destId="{242965F4-B544-4DDB-987A-D1FCDE3E2C17}" srcOrd="0" destOrd="0" parTransId="{B8B31007-2054-452B-9872-5994996A321D}" sibTransId="{3B333992-F8B9-4798-8256-9C0F7C50C688}"/>
    <dgm:cxn modelId="{DEA4E321-C362-419B-911E-5B239FD95C39}" srcId="{BD352F82-D00B-401B-AE5E-CDA589305CFC}" destId="{2FC9EAD1-9DE2-40E5-9779-F0BE02B9A330}" srcOrd="0" destOrd="0" parTransId="{E95A00BA-7644-47C0-974C-D6DCE550E138}" sibTransId="{0E7E7B88-C41B-4B53-ACB3-F324D06367B0}"/>
    <dgm:cxn modelId="{13144C31-2C92-4011-9B6A-149760D20A6D}" srcId="{EA8EEECE-C4C1-4B27-B421-E9062ACC4C10}" destId="{A6315BF4-8DE9-49AB-A1D4-EC06AE120AC3}" srcOrd="8" destOrd="0" parTransId="{98727820-34E6-4217-BA04-302317697A82}" sibTransId="{DAA2FD00-30DD-4A43-AF1D-E874B8998C29}"/>
    <dgm:cxn modelId="{11F68C3B-4E84-4E29-AAD1-2E4076556773}" type="presOf" srcId="{31A069E1-A799-40B5-81F0-92653BB0C3C8}" destId="{20C54C04-442E-47EA-9098-F2CDE6840D74}" srcOrd="0" destOrd="0" presId="urn:microsoft.com/office/officeart/2005/8/layout/cycle4"/>
    <dgm:cxn modelId="{AB33EE3D-3223-4B2D-B8E2-AC3C7F474125}" srcId="{EA8EEECE-C4C1-4B27-B421-E9062ACC4C10}" destId="{C903F955-953A-48EA-B2FE-15C23D24B05E}" srcOrd="6" destOrd="0" parTransId="{F92A28DE-9591-456D-B023-571DD49257B2}" sibTransId="{1FCABBAE-EAC8-4F0C-BFA4-0FA328419FC6}"/>
    <dgm:cxn modelId="{2CEFF25D-47CA-494F-9688-B8BECA1781EC}" srcId="{EA8EEECE-C4C1-4B27-B421-E9062ACC4C10}" destId="{40F30935-7B5B-4DA8-B283-08BC30F55C09}" srcOrd="7" destOrd="0" parTransId="{5763974C-66B5-478B-8662-909F280ED2D0}" sibTransId="{C25F2CB0-61DD-4732-9F76-A2DAE10A2C51}"/>
    <dgm:cxn modelId="{A339C05E-1AD5-4B78-9AC8-260B53D1EB48}" type="presOf" srcId="{05204F59-1186-469C-84FA-B82A420B5BFF}" destId="{16453194-E4BC-412D-981F-661FEBD4FEF7}" srcOrd="1" destOrd="1" presId="urn:microsoft.com/office/officeart/2005/8/layout/cycle4"/>
    <dgm:cxn modelId="{0D015163-CF9F-41C2-B453-4DFBD720623C}" type="presOf" srcId="{2FC9EAD1-9DE2-40E5-9779-F0BE02B9A330}" destId="{90F61C68-57DE-47E0-B5E8-CCC2C28D3FC2}" srcOrd="0" destOrd="0" presId="urn:microsoft.com/office/officeart/2005/8/layout/cycle4"/>
    <dgm:cxn modelId="{9414D264-5974-45F2-8105-CC758DE66D3B}" type="presOf" srcId="{89963E65-5A48-4D55-80A0-0E5208ED7311}" destId="{99AC954A-DC9B-4C9D-BBB8-5E962E3FE15E}" srcOrd="1" destOrd="0" presId="urn:microsoft.com/office/officeart/2005/8/layout/cycle4"/>
    <dgm:cxn modelId="{5FA70949-08F9-4ED0-82CB-D72662B767E9}" srcId="{EA8EEECE-C4C1-4B27-B421-E9062ACC4C10}" destId="{31A069E1-A799-40B5-81F0-92653BB0C3C8}" srcOrd="3" destOrd="0" parTransId="{A5AD9A46-33A0-4B05-9D56-16A3D219C04F}" sibTransId="{99F64B0D-C54B-4653-8EBF-B0532F08551D}"/>
    <dgm:cxn modelId="{09ED594B-312F-4FA9-A708-2D625A64D22B}" srcId="{31A069E1-A799-40B5-81F0-92653BB0C3C8}" destId="{89963E65-5A48-4D55-80A0-0E5208ED7311}" srcOrd="0" destOrd="0" parTransId="{7F3A242E-6EFD-4B1D-80C3-EC82DAC57ED6}" sibTransId="{1E3AE16A-DD15-4A54-BCE1-C307B6D2DE11}"/>
    <dgm:cxn modelId="{C57AB04D-09E9-4A5F-8B08-46F41B2FC2D4}" type="presOf" srcId="{242965F4-B544-4DDB-987A-D1FCDE3E2C17}" destId="{E9FCBDCF-FAE9-4E07-8D32-EFBB69408665}" srcOrd="0" destOrd="0" presId="urn:microsoft.com/office/officeart/2005/8/layout/cycle4"/>
    <dgm:cxn modelId="{543CE251-FF27-49A2-BB59-562A8DDF7FC2}" srcId="{EA8EEECE-C4C1-4B27-B421-E9062ACC4C10}" destId="{06CAC3CA-3821-4B9F-A16E-F0A185B8C27C}" srcOrd="0" destOrd="0" parTransId="{E9D1AD12-F76C-445B-8163-900048E1E6F2}" sibTransId="{D08F1F20-4FB8-4839-86E8-0C0639E73B16}"/>
    <dgm:cxn modelId="{7AA726A5-F758-48C1-8053-D1545CFEF563}" srcId="{EA8EEECE-C4C1-4B27-B421-E9062ACC4C10}" destId="{82E6334A-EEB9-49D6-A0BA-26CC2AE9B42A}" srcOrd="4" destOrd="0" parTransId="{853F8B0C-1FD4-4C9C-B7F4-B8CC3576C77B}" sibTransId="{216FD8D6-11ED-43D4-A5DB-EB3FFBF510FC}"/>
    <dgm:cxn modelId="{7265A3B5-A831-4F89-ACB2-692B65418C3D}" srcId="{EA8EEECE-C4C1-4B27-B421-E9062ACC4C10}" destId="{BD352F82-D00B-401B-AE5E-CDA589305CFC}" srcOrd="2" destOrd="0" parTransId="{5EB608A0-FC67-4880-98B4-9A7E5A121680}" sibTransId="{B8FCD322-2F2D-4C31-B0E0-CD765DE11F7F}"/>
    <dgm:cxn modelId="{3F275FB7-932A-414E-A971-C177CB501F6D}" type="presOf" srcId="{EF11D68E-589B-417C-9448-9F8205FA5E46}" destId="{16453194-E4BC-412D-981F-661FEBD4FEF7}" srcOrd="1" destOrd="0" presId="urn:microsoft.com/office/officeart/2005/8/layout/cycle4"/>
    <dgm:cxn modelId="{756C44B7-1EC3-426F-AD69-D114EEA240D1}" srcId="{EA8EEECE-C4C1-4B27-B421-E9062ACC4C10}" destId="{0DFDF2B6-0C24-431E-BED6-B20774E760E4}" srcOrd="5" destOrd="0" parTransId="{846752AE-E4EB-4696-A4F8-A6D06C47EE44}" sibTransId="{92963F17-599E-4199-9290-B30F2CBE6F72}"/>
    <dgm:cxn modelId="{9CAEB8BB-C2F2-4A59-A628-FBA95EFB6D0B}" type="presOf" srcId="{05204F59-1186-469C-84FA-B82A420B5BFF}" destId="{F54DD999-D674-4762-B500-44B9426C4B80}" srcOrd="0" destOrd="1" presId="urn:microsoft.com/office/officeart/2005/8/layout/cycle4"/>
    <dgm:cxn modelId="{BE2068CA-A81E-4B46-B465-1268C1F67479}" type="presOf" srcId="{EF11D68E-589B-417C-9448-9F8205FA5E46}" destId="{F54DD999-D674-4762-B500-44B9426C4B80}" srcOrd="0" destOrd="0" presId="urn:microsoft.com/office/officeart/2005/8/layout/cycle4"/>
    <dgm:cxn modelId="{F27725CB-E4E6-45BB-9639-45D5FC8C1917}" srcId="{EA8EEECE-C4C1-4B27-B421-E9062ACC4C10}" destId="{9E342D4C-424B-4BE3-81B5-1131FC44C34D}" srcOrd="1" destOrd="0" parTransId="{44554031-7A0A-4AA7-B076-7EFB5099FE19}" sibTransId="{54160CB4-0FF7-4EFE-8055-E2C33DE9C9ED}"/>
    <dgm:cxn modelId="{EA9289CF-5964-4461-A8F7-AB73B3E0FA58}" type="presOf" srcId="{9E342D4C-424B-4BE3-81B5-1131FC44C34D}" destId="{9F1515AE-8DA2-4A64-B98C-AE66E593D1E9}" srcOrd="0" destOrd="0" presId="urn:microsoft.com/office/officeart/2005/8/layout/cycle4"/>
    <dgm:cxn modelId="{005D94DD-E81E-43CA-B5C6-C40A5D63AE21}" type="presOf" srcId="{EA8EEECE-C4C1-4B27-B421-E9062ACC4C10}" destId="{2700261B-7250-4991-91DF-D1B077F8933E}" srcOrd="0" destOrd="0" presId="urn:microsoft.com/office/officeart/2005/8/layout/cycle4"/>
    <dgm:cxn modelId="{6EB22AE1-7693-4172-BF2B-3F73D076383D}" type="presOf" srcId="{2FC9EAD1-9DE2-40E5-9779-F0BE02B9A330}" destId="{3BF31AE6-054F-417E-8E6A-2A09F48821B8}" srcOrd="1" destOrd="0" presId="urn:microsoft.com/office/officeart/2005/8/layout/cycle4"/>
    <dgm:cxn modelId="{9F3688E1-96AE-4E15-BC41-B99924272920}" type="presOf" srcId="{BD352F82-D00B-401B-AE5E-CDA589305CFC}" destId="{80D6E670-AEE3-4BA2-BC96-4EECB053250F}" srcOrd="0" destOrd="0" presId="urn:microsoft.com/office/officeart/2005/8/layout/cycle4"/>
    <dgm:cxn modelId="{E35956EB-8428-460E-96AC-28597210C92A}" srcId="{9E342D4C-424B-4BE3-81B5-1131FC44C34D}" destId="{EF11D68E-589B-417C-9448-9F8205FA5E46}" srcOrd="0" destOrd="0" parTransId="{11797E1B-5014-4B0D-902A-5EE8643DE963}" sibTransId="{37FC4E3D-8E4F-41B7-AA8D-67E386D28882}"/>
    <dgm:cxn modelId="{D8B2D4F1-7B1D-4831-A7BD-8C29F2511C5B}" srcId="{9E342D4C-424B-4BE3-81B5-1131FC44C34D}" destId="{05204F59-1186-469C-84FA-B82A420B5BFF}" srcOrd="1" destOrd="0" parTransId="{73A98DC9-7D5F-4198-84E2-EB657C37B9A5}" sibTransId="{8CE62024-9694-41E5-AD83-8B93055531C1}"/>
    <dgm:cxn modelId="{727B5EF2-7730-44FE-B953-EDCC250AC9A5}" type="presOf" srcId="{242965F4-B544-4DDB-987A-D1FCDE3E2C17}" destId="{ABAD6F3C-B466-4B81-AC24-ED1F9F2D100E}" srcOrd="1" destOrd="0" presId="urn:microsoft.com/office/officeart/2005/8/layout/cycle4"/>
    <dgm:cxn modelId="{B39F365E-535C-4655-B960-FC461DF9DF28}" type="presParOf" srcId="{2700261B-7250-4991-91DF-D1B077F8933E}" destId="{03710C14-2A0C-4611-80E2-98132B1D2C67}" srcOrd="0" destOrd="0" presId="urn:microsoft.com/office/officeart/2005/8/layout/cycle4"/>
    <dgm:cxn modelId="{46ED5512-2FD9-446E-A768-62EA8E8D2AC4}" type="presParOf" srcId="{03710C14-2A0C-4611-80E2-98132B1D2C67}" destId="{CE997209-877F-468B-B466-6BAD67976D49}" srcOrd="0" destOrd="0" presId="urn:microsoft.com/office/officeart/2005/8/layout/cycle4"/>
    <dgm:cxn modelId="{0428F23E-6B32-4DFE-99BE-57DA0D164D18}" type="presParOf" srcId="{CE997209-877F-468B-B466-6BAD67976D49}" destId="{E9FCBDCF-FAE9-4E07-8D32-EFBB69408665}" srcOrd="0" destOrd="0" presId="urn:microsoft.com/office/officeart/2005/8/layout/cycle4"/>
    <dgm:cxn modelId="{7E8ED24B-3207-4689-9EE2-67147D83BD2D}" type="presParOf" srcId="{CE997209-877F-468B-B466-6BAD67976D49}" destId="{ABAD6F3C-B466-4B81-AC24-ED1F9F2D100E}" srcOrd="1" destOrd="0" presId="urn:microsoft.com/office/officeart/2005/8/layout/cycle4"/>
    <dgm:cxn modelId="{9F65E102-4B06-4CEE-8143-044CEC563828}" type="presParOf" srcId="{03710C14-2A0C-4611-80E2-98132B1D2C67}" destId="{A9D485F1-CBF2-48A2-8426-C6D1918EA772}" srcOrd="1" destOrd="0" presId="urn:microsoft.com/office/officeart/2005/8/layout/cycle4"/>
    <dgm:cxn modelId="{9108408A-34E2-4F6A-A700-6272C68A37CA}" type="presParOf" srcId="{A9D485F1-CBF2-48A2-8426-C6D1918EA772}" destId="{F54DD999-D674-4762-B500-44B9426C4B80}" srcOrd="0" destOrd="0" presId="urn:microsoft.com/office/officeart/2005/8/layout/cycle4"/>
    <dgm:cxn modelId="{38C7B00B-0FBD-4908-9C99-15BFE75CB1F8}" type="presParOf" srcId="{A9D485F1-CBF2-48A2-8426-C6D1918EA772}" destId="{16453194-E4BC-412D-981F-661FEBD4FEF7}" srcOrd="1" destOrd="0" presId="urn:microsoft.com/office/officeart/2005/8/layout/cycle4"/>
    <dgm:cxn modelId="{7CB01F10-3DC9-4F5E-B69D-9684CEF88C9C}" type="presParOf" srcId="{03710C14-2A0C-4611-80E2-98132B1D2C67}" destId="{A61BA22A-E7C7-413E-9EE1-44211DC591E0}" srcOrd="2" destOrd="0" presId="urn:microsoft.com/office/officeart/2005/8/layout/cycle4"/>
    <dgm:cxn modelId="{9A684BAD-1348-43FA-95A7-28AFA393D348}" type="presParOf" srcId="{A61BA22A-E7C7-413E-9EE1-44211DC591E0}" destId="{90F61C68-57DE-47E0-B5E8-CCC2C28D3FC2}" srcOrd="0" destOrd="0" presId="urn:microsoft.com/office/officeart/2005/8/layout/cycle4"/>
    <dgm:cxn modelId="{EB4783B1-20F3-44AD-8DE8-65A2A19B5917}" type="presParOf" srcId="{A61BA22A-E7C7-413E-9EE1-44211DC591E0}" destId="{3BF31AE6-054F-417E-8E6A-2A09F48821B8}" srcOrd="1" destOrd="0" presId="urn:microsoft.com/office/officeart/2005/8/layout/cycle4"/>
    <dgm:cxn modelId="{0FB924A0-6F2A-41A0-BF60-090B54C918B9}" type="presParOf" srcId="{03710C14-2A0C-4611-80E2-98132B1D2C67}" destId="{A0215473-6B8A-4239-8FA1-2D08AC878E0A}" srcOrd="3" destOrd="0" presId="urn:microsoft.com/office/officeart/2005/8/layout/cycle4"/>
    <dgm:cxn modelId="{3C838369-A64B-4245-83EB-3300D5B00D2D}" type="presParOf" srcId="{A0215473-6B8A-4239-8FA1-2D08AC878E0A}" destId="{6936DE58-50B9-430F-A3B3-EE7C90A8398B}" srcOrd="0" destOrd="0" presId="urn:microsoft.com/office/officeart/2005/8/layout/cycle4"/>
    <dgm:cxn modelId="{1C72A071-E797-4BD4-AED3-A6B16CF8B88A}" type="presParOf" srcId="{A0215473-6B8A-4239-8FA1-2D08AC878E0A}" destId="{99AC954A-DC9B-4C9D-BBB8-5E962E3FE15E}" srcOrd="1" destOrd="0" presId="urn:microsoft.com/office/officeart/2005/8/layout/cycle4"/>
    <dgm:cxn modelId="{06270185-3FB8-4CFA-A4D7-9980ADE6962F}" type="presParOf" srcId="{03710C14-2A0C-4611-80E2-98132B1D2C67}" destId="{39A52E15-201D-4317-9BD7-893B281D56A2}" srcOrd="4" destOrd="0" presId="urn:microsoft.com/office/officeart/2005/8/layout/cycle4"/>
    <dgm:cxn modelId="{EB57E0E3-ECAD-4877-B01C-8ED6E5E06270}" type="presParOf" srcId="{2700261B-7250-4991-91DF-D1B077F8933E}" destId="{E64B42C8-7841-4FDD-9D27-024039D29ABF}" srcOrd="1" destOrd="0" presId="urn:microsoft.com/office/officeart/2005/8/layout/cycle4"/>
    <dgm:cxn modelId="{7D418A18-76D6-4F31-BD69-C3311912D26B}" type="presParOf" srcId="{E64B42C8-7841-4FDD-9D27-024039D29ABF}" destId="{64B08946-86E0-4DD8-BED8-474693CA8AFF}" srcOrd="0" destOrd="0" presId="urn:microsoft.com/office/officeart/2005/8/layout/cycle4"/>
    <dgm:cxn modelId="{0F411147-80F4-4CBC-A536-6A03F06A6D98}" type="presParOf" srcId="{E64B42C8-7841-4FDD-9D27-024039D29ABF}" destId="{9F1515AE-8DA2-4A64-B98C-AE66E593D1E9}" srcOrd="1" destOrd="0" presId="urn:microsoft.com/office/officeart/2005/8/layout/cycle4"/>
    <dgm:cxn modelId="{9250BF2C-7AFE-426C-B134-8703727617BF}" type="presParOf" srcId="{E64B42C8-7841-4FDD-9D27-024039D29ABF}" destId="{80D6E670-AEE3-4BA2-BC96-4EECB053250F}" srcOrd="2" destOrd="0" presId="urn:microsoft.com/office/officeart/2005/8/layout/cycle4"/>
    <dgm:cxn modelId="{172E8C82-8705-428D-BE5B-AFA399A87DD2}" type="presParOf" srcId="{E64B42C8-7841-4FDD-9D27-024039D29ABF}" destId="{20C54C04-442E-47EA-9098-F2CDE6840D74}" srcOrd="3" destOrd="0" presId="urn:microsoft.com/office/officeart/2005/8/layout/cycle4"/>
    <dgm:cxn modelId="{5DDB1666-5556-495D-8856-D17714C98E77}" type="presParOf" srcId="{E64B42C8-7841-4FDD-9D27-024039D29ABF}" destId="{478B5B29-7781-4368-8E35-DAC7BC037022}" srcOrd="4" destOrd="0" presId="urn:microsoft.com/office/officeart/2005/8/layout/cycle4"/>
    <dgm:cxn modelId="{7DD56756-563D-4BC8-A240-E9D6DF89A93D}" type="presParOf" srcId="{2700261B-7250-4991-91DF-D1B077F8933E}" destId="{0ECA555D-05E2-4FAF-94C5-262CE23A1F2D}" srcOrd="2" destOrd="0" presId="urn:microsoft.com/office/officeart/2005/8/layout/cycle4"/>
    <dgm:cxn modelId="{34C9F082-05CC-4E9B-BA23-62C7ED31747C}" type="presParOf" srcId="{2700261B-7250-4991-91DF-D1B077F8933E}" destId="{68B78E88-51AF-4F89-9CE2-5DB737CA1BC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82F4B9-BA4E-4370-86FC-800CDC72C6CD}" type="doc">
      <dgm:prSet loTypeId="urn:microsoft.com/office/officeart/2005/8/layout/process4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5B11DB83-6C3B-4563-ABDE-0A1C3A45D654}">
      <dgm:prSet phldrT="[Текст]" custT="1"/>
      <dgm:spPr>
        <a:xfrm rot="10800000">
          <a:off x="0" y="0"/>
          <a:ext cx="5562600" cy="1172699"/>
        </a:xfrm>
        <a:prstGeom prst="upArrowCallout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sz="1600" b="1" dirty="0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Своєрідність світосприйняття і світогляду, коло розумових інтересів, </a:t>
          </a:r>
          <a:r>
            <a:rPr lang="uk-UA" sz="1600" b="1" dirty="0" err="1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схильностей</a:t>
          </a:r>
          <a:r>
            <a:rPr lang="uk-UA" sz="1600" b="1" dirty="0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 і звичок </a:t>
          </a:r>
          <a:endParaRPr lang="ru-RU" sz="1600" b="1" dirty="0">
            <a:solidFill>
              <a:sysClr val="windowText" lastClr="2E353D"/>
            </a:solidFill>
            <a:latin typeface="Calibri" panose="020F0502020204030204"/>
            <a:ea typeface="+mn-ea"/>
            <a:cs typeface="+mn-cs"/>
          </a:endParaRPr>
        </a:p>
      </dgm:t>
    </dgm:pt>
    <dgm:pt modelId="{23885D24-6FB1-4FD4-B0AB-332990FA273F}" type="parTrans" cxnId="{ABA5C808-9545-4ADF-9DFC-9211D0AD1521}">
      <dgm:prSet/>
      <dgm:spPr/>
      <dgm:t>
        <a:bodyPr/>
        <a:lstStyle/>
        <a:p>
          <a:endParaRPr lang="ru-RU"/>
        </a:p>
      </dgm:t>
    </dgm:pt>
    <dgm:pt modelId="{0234D45D-D771-4899-B131-09DB3103409C}" type="sibTrans" cxnId="{ABA5C808-9545-4ADF-9DFC-9211D0AD1521}">
      <dgm:prSet/>
      <dgm:spPr/>
      <dgm:t>
        <a:bodyPr/>
        <a:lstStyle/>
        <a:p>
          <a:endParaRPr lang="ru-RU"/>
        </a:p>
      </dgm:t>
    </dgm:pt>
    <dgm:pt modelId="{E25B7150-1379-4D31-AB86-A309360B46A7}">
      <dgm:prSet phldrT="[Текст]"/>
      <dgm:spPr>
        <a:xfrm>
          <a:off x="0" y="412163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9386614-5517-416A-B17D-5BADE716BAEE}" type="parTrans" cxnId="{5E150927-F430-49B4-BDA5-F48E89982304}">
      <dgm:prSet/>
      <dgm:spPr/>
      <dgm:t>
        <a:bodyPr/>
        <a:lstStyle/>
        <a:p>
          <a:endParaRPr lang="ru-RU"/>
        </a:p>
      </dgm:t>
    </dgm:pt>
    <dgm:pt modelId="{A5E5ED8D-8B19-412F-BA2E-2CE5E10B7751}" type="sibTrans" cxnId="{5E150927-F430-49B4-BDA5-F48E89982304}">
      <dgm:prSet/>
      <dgm:spPr/>
      <dgm:t>
        <a:bodyPr/>
        <a:lstStyle/>
        <a:p>
          <a:endParaRPr lang="ru-RU"/>
        </a:p>
      </dgm:t>
    </dgm:pt>
    <dgm:pt modelId="{889B1B4E-C532-473D-8C3A-E9E30FC4CEA6}">
      <dgm:prSet phldrT="[Текст]"/>
      <dgm:spPr>
        <a:xfrm>
          <a:off x="2781300" y="412163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F7136DE7-5F79-45D7-9CC2-577148733545}" type="parTrans" cxnId="{26F42E21-E35C-4FE5-A568-D3B78988A2AA}">
      <dgm:prSet/>
      <dgm:spPr/>
      <dgm:t>
        <a:bodyPr/>
        <a:lstStyle/>
        <a:p>
          <a:endParaRPr lang="ru-RU"/>
        </a:p>
      </dgm:t>
    </dgm:pt>
    <dgm:pt modelId="{2D8DFC16-5ACE-45C1-B2FE-1083B725F0C3}" type="sibTrans" cxnId="{26F42E21-E35C-4FE5-A568-D3B78988A2AA}">
      <dgm:prSet/>
      <dgm:spPr/>
      <dgm:t>
        <a:bodyPr/>
        <a:lstStyle/>
        <a:p>
          <a:endParaRPr lang="ru-RU"/>
        </a:p>
      </dgm:t>
    </dgm:pt>
    <dgm:pt modelId="{2E41263D-90BC-4A99-B046-BC8A3668E993}">
      <dgm:prSet phldrT="[Текст]" custT="1"/>
      <dgm:spPr>
        <a:xfrm rot="10800000">
          <a:off x="0" y="1161808"/>
          <a:ext cx="5562600" cy="1172699"/>
        </a:xfrm>
        <a:prstGeom prst="upArrowCallout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sz="2000" b="1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Ставлення до оточуючих</a:t>
          </a:r>
          <a:endParaRPr lang="ru-RU" sz="2000" b="1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42BD298-0E79-41C6-9068-7076E1E10F42}" type="parTrans" cxnId="{6B52B909-233C-4212-A912-68C382577609}">
      <dgm:prSet/>
      <dgm:spPr/>
      <dgm:t>
        <a:bodyPr/>
        <a:lstStyle/>
        <a:p>
          <a:endParaRPr lang="ru-RU"/>
        </a:p>
      </dgm:t>
    </dgm:pt>
    <dgm:pt modelId="{5EBE4A64-3CC3-45C7-AFE4-1D80B796F673}" type="sibTrans" cxnId="{6B52B909-233C-4212-A912-68C382577609}">
      <dgm:prSet/>
      <dgm:spPr/>
      <dgm:t>
        <a:bodyPr/>
        <a:lstStyle/>
        <a:p>
          <a:endParaRPr lang="ru-RU"/>
        </a:p>
      </dgm:t>
    </dgm:pt>
    <dgm:pt modelId="{F61E7DDB-03A6-41B5-8B26-62A6209EC658}">
      <dgm:prSet phldrT="[Текст]"/>
      <dgm:spPr>
        <a:xfrm>
          <a:off x="0" y="1573425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685AF6B-876B-422C-8C76-63C301217581}" type="parTrans" cxnId="{D0DACC2B-2FE2-4F5E-9B0E-71968B672EFD}">
      <dgm:prSet/>
      <dgm:spPr/>
      <dgm:t>
        <a:bodyPr/>
        <a:lstStyle/>
        <a:p>
          <a:endParaRPr lang="ru-RU"/>
        </a:p>
      </dgm:t>
    </dgm:pt>
    <dgm:pt modelId="{DD35EF10-C6E4-4B0D-ABAF-3AA2C4569D08}" type="sibTrans" cxnId="{D0DACC2B-2FE2-4F5E-9B0E-71968B672EFD}">
      <dgm:prSet/>
      <dgm:spPr/>
      <dgm:t>
        <a:bodyPr/>
        <a:lstStyle/>
        <a:p>
          <a:endParaRPr lang="ru-RU"/>
        </a:p>
      </dgm:t>
    </dgm:pt>
    <dgm:pt modelId="{46C06419-86A9-43B7-8A42-26BDCBD90B3B}">
      <dgm:prSet phldrT="[Текст]"/>
      <dgm:spPr>
        <a:xfrm>
          <a:off x="2781300" y="1573425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5C8D33D-8A97-46B7-83B1-C458A823B1D2}" type="parTrans" cxnId="{7D87C8BF-9125-4B11-882B-CD6BF487A10E}">
      <dgm:prSet/>
      <dgm:spPr/>
      <dgm:t>
        <a:bodyPr/>
        <a:lstStyle/>
        <a:p>
          <a:endParaRPr lang="ru-RU"/>
        </a:p>
      </dgm:t>
    </dgm:pt>
    <dgm:pt modelId="{C67A831C-6D56-4887-914A-08F1DF76741A}" type="sibTrans" cxnId="{7D87C8BF-9125-4B11-882B-CD6BF487A10E}">
      <dgm:prSet/>
      <dgm:spPr/>
      <dgm:t>
        <a:bodyPr/>
        <a:lstStyle/>
        <a:p>
          <a:endParaRPr lang="ru-RU"/>
        </a:p>
      </dgm:t>
    </dgm:pt>
    <dgm:pt modelId="{C997C12C-3AB5-4597-9AE4-C1FA7D62AFA2}">
      <dgm:prSet phldrT="[Текст]" custT="1"/>
      <dgm:spPr>
        <a:xfrm>
          <a:off x="0" y="2323616"/>
          <a:ext cx="5562600" cy="762483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sz="1800" b="1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Авторське ставлення до персонажа</a:t>
          </a:r>
          <a:endParaRPr lang="ru-RU" sz="1800" b="1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D160817D-E809-473A-B622-3ED6352D794B}" type="parTrans" cxnId="{9638F5DB-C95E-43AF-A1BE-18ADF44C9E40}">
      <dgm:prSet/>
      <dgm:spPr/>
      <dgm:t>
        <a:bodyPr/>
        <a:lstStyle/>
        <a:p>
          <a:endParaRPr lang="ru-RU"/>
        </a:p>
      </dgm:t>
    </dgm:pt>
    <dgm:pt modelId="{979525BE-8B5D-4C4B-A4B5-0826744601A0}" type="sibTrans" cxnId="{9638F5DB-C95E-43AF-A1BE-18ADF44C9E40}">
      <dgm:prSet/>
      <dgm:spPr/>
      <dgm:t>
        <a:bodyPr/>
        <a:lstStyle/>
        <a:p>
          <a:endParaRPr lang="ru-RU"/>
        </a:p>
      </dgm:t>
    </dgm:pt>
    <dgm:pt modelId="{764AA90E-5A98-401F-9DEC-F45756A3EED3}">
      <dgm:prSet phldrT="[Текст]"/>
      <dgm:spPr>
        <a:xfrm>
          <a:off x="0" y="2719562"/>
          <a:ext cx="2781300" cy="350742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4CB052B9-B5B3-4D3A-9528-AD1E0DE9C1DE}" type="parTrans" cxnId="{0AC06365-9AB8-48F7-A806-EF7A2F4D00BF}">
      <dgm:prSet/>
      <dgm:spPr/>
      <dgm:t>
        <a:bodyPr/>
        <a:lstStyle/>
        <a:p>
          <a:endParaRPr lang="ru-RU"/>
        </a:p>
      </dgm:t>
    </dgm:pt>
    <dgm:pt modelId="{37BF3862-C674-45B2-A54F-FFDB8AE2CD23}" type="sibTrans" cxnId="{0AC06365-9AB8-48F7-A806-EF7A2F4D00BF}">
      <dgm:prSet/>
      <dgm:spPr/>
      <dgm:t>
        <a:bodyPr/>
        <a:lstStyle/>
        <a:p>
          <a:endParaRPr lang="ru-RU"/>
        </a:p>
      </dgm:t>
    </dgm:pt>
    <dgm:pt modelId="{278558A7-0343-4625-8B96-62C11B404464}">
      <dgm:prSet phldrT="[Текст]"/>
      <dgm:spPr>
        <a:xfrm>
          <a:off x="2781300" y="2719562"/>
          <a:ext cx="2781300" cy="350742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58D4B228-ED8E-4156-9373-5F0A3E7AF74D}" type="parTrans" cxnId="{621DF136-0343-4196-BD86-4D4E800ABF3B}">
      <dgm:prSet/>
      <dgm:spPr/>
      <dgm:t>
        <a:bodyPr/>
        <a:lstStyle/>
        <a:p>
          <a:endParaRPr lang="ru-RU"/>
        </a:p>
      </dgm:t>
    </dgm:pt>
    <dgm:pt modelId="{6D5DCB3A-5616-488F-BCAF-78215FC29118}" type="sibTrans" cxnId="{621DF136-0343-4196-BD86-4D4E800ABF3B}">
      <dgm:prSet/>
      <dgm:spPr/>
      <dgm:t>
        <a:bodyPr/>
        <a:lstStyle/>
        <a:p>
          <a:endParaRPr lang="ru-RU"/>
        </a:p>
      </dgm:t>
    </dgm:pt>
    <dgm:pt modelId="{DD08B24C-F8B5-4427-BB2E-1CACC3920D9F}" type="pres">
      <dgm:prSet presAssocID="{C982F4B9-BA4E-4370-86FC-800CDC72C6CD}" presName="Name0" presStyleCnt="0">
        <dgm:presLayoutVars>
          <dgm:dir/>
          <dgm:animLvl val="lvl"/>
          <dgm:resizeHandles val="exact"/>
        </dgm:presLayoutVars>
      </dgm:prSet>
      <dgm:spPr/>
    </dgm:pt>
    <dgm:pt modelId="{B44A53C4-DA28-4195-870B-CFE8BBCA8208}" type="pres">
      <dgm:prSet presAssocID="{C997C12C-3AB5-4597-9AE4-C1FA7D62AFA2}" presName="boxAndChildren" presStyleCnt="0"/>
      <dgm:spPr/>
    </dgm:pt>
    <dgm:pt modelId="{58F49018-185E-4381-BA09-0F0D5D3F2EB7}" type="pres">
      <dgm:prSet presAssocID="{C997C12C-3AB5-4597-9AE4-C1FA7D62AFA2}" presName="parentTextBox" presStyleLbl="node1" presStyleIdx="0" presStyleCnt="3"/>
      <dgm:spPr/>
    </dgm:pt>
    <dgm:pt modelId="{923E571E-4B6E-495D-BB55-1AE901E7494D}" type="pres">
      <dgm:prSet presAssocID="{C997C12C-3AB5-4597-9AE4-C1FA7D62AFA2}" presName="entireBox" presStyleLbl="node1" presStyleIdx="0" presStyleCnt="3" custLinFactNeighborY="20928"/>
      <dgm:spPr/>
    </dgm:pt>
    <dgm:pt modelId="{418DB9BD-93A5-4F68-A537-26FF6250946E}" type="pres">
      <dgm:prSet presAssocID="{C997C12C-3AB5-4597-9AE4-C1FA7D62AFA2}" presName="descendantBox" presStyleCnt="0"/>
      <dgm:spPr/>
    </dgm:pt>
    <dgm:pt modelId="{C664E1F3-24BC-49C5-81A1-569CA3C0C837}" type="pres">
      <dgm:prSet presAssocID="{764AA90E-5A98-401F-9DEC-F45756A3EED3}" presName="childTextBox" presStyleLbl="fgAccFollowNode1" presStyleIdx="0" presStyleCnt="6">
        <dgm:presLayoutVars>
          <dgm:bulletEnabled val="1"/>
        </dgm:presLayoutVars>
      </dgm:prSet>
      <dgm:spPr/>
    </dgm:pt>
    <dgm:pt modelId="{085D5576-CD27-4B87-9429-7EF3996F7591}" type="pres">
      <dgm:prSet presAssocID="{278558A7-0343-4625-8B96-62C11B404464}" presName="childTextBox" presStyleLbl="fgAccFollowNode1" presStyleIdx="1" presStyleCnt="6">
        <dgm:presLayoutVars>
          <dgm:bulletEnabled val="1"/>
        </dgm:presLayoutVars>
      </dgm:prSet>
      <dgm:spPr/>
    </dgm:pt>
    <dgm:pt modelId="{3B82BB32-CCC8-4A7A-92C8-C9AED64B14B0}" type="pres">
      <dgm:prSet presAssocID="{5EBE4A64-3CC3-45C7-AFE4-1D80B796F673}" presName="sp" presStyleCnt="0"/>
      <dgm:spPr/>
    </dgm:pt>
    <dgm:pt modelId="{47BE764F-E925-437F-A2DE-C2B6989E713D}" type="pres">
      <dgm:prSet presAssocID="{2E41263D-90BC-4A99-B046-BC8A3668E993}" presName="arrowAndChildren" presStyleCnt="0"/>
      <dgm:spPr/>
    </dgm:pt>
    <dgm:pt modelId="{1252695D-49EF-415F-88F2-3BD6A2A23207}" type="pres">
      <dgm:prSet presAssocID="{2E41263D-90BC-4A99-B046-BC8A3668E993}" presName="parentTextArrow" presStyleLbl="node1" presStyleIdx="0" presStyleCnt="3"/>
      <dgm:spPr/>
    </dgm:pt>
    <dgm:pt modelId="{D50369B8-E115-4073-914E-5D35EE2D2577}" type="pres">
      <dgm:prSet presAssocID="{2E41263D-90BC-4A99-B046-BC8A3668E993}" presName="arrow" presStyleLbl="node1" presStyleIdx="1" presStyleCnt="3"/>
      <dgm:spPr/>
    </dgm:pt>
    <dgm:pt modelId="{C74B0FDF-C0BC-4778-A745-8C2C4B2B20B1}" type="pres">
      <dgm:prSet presAssocID="{2E41263D-90BC-4A99-B046-BC8A3668E993}" presName="descendantArrow" presStyleCnt="0"/>
      <dgm:spPr/>
    </dgm:pt>
    <dgm:pt modelId="{B3AC2739-0460-4A2C-A92E-D9AB8B256B78}" type="pres">
      <dgm:prSet presAssocID="{F61E7DDB-03A6-41B5-8B26-62A6209EC658}" presName="childTextArrow" presStyleLbl="fgAccFollowNode1" presStyleIdx="2" presStyleCnt="6">
        <dgm:presLayoutVars>
          <dgm:bulletEnabled val="1"/>
        </dgm:presLayoutVars>
      </dgm:prSet>
      <dgm:spPr/>
    </dgm:pt>
    <dgm:pt modelId="{9A7D3FA9-C060-4C5F-9DE3-912D2F05831A}" type="pres">
      <dgm:prSet presAssocID="{46C06419-86A9-43B7-8A42-26BDCBD90B3B}" presName="childTextArrow" presStyleLbl="fgAccFollowNode1" presStyleIdx="3" presStyleCnt="6">
        <dgm:presLayoutVars>
          <dgm:bulletEnabled val="1"/>
        </dgm:presLayoutVars>
      </dgm:prSet>
      <dgm:spPr/>
    </dgm:pt>
    <dgm:pt modelId="{288D1DDE-8B16-4187-9733-C5AB632EDA09}" type="pres">
      <dgm:prSet presAssocID="{0234D45D-D771-4899-B131-09DB3103409C}" presName="sp" presStyleCnt="0"/>
      <dgm:spPr/>
    </dgm:pt>
    <dgm:pt modelId="{5DC9CBBE-42FC-4F67-8022-E9FB0230086B}" type="pres">
      <dgm:prSet presAssocID="{5B11DB83-6C3B-4563-ABDE-0A1C3A45D654}" presName="arrowAndChildren" presStyleCnt="0"/>
      <dgm:spPr/>
    </dgm:pt>
    <dgm:pt modelId="{8870999C-9CFB-406C-A6E0-C68F9CED21C7}" type="pres">
      <dgm:prSet presAssocID="{5B11DB83-6C3B-4563-ABDE-0A1C3A45D654}" presName="parentTextArrow" presStyleLbl="node1" presStyleIdx="1" presStyleCnt="3"/>
      <dgm:spPr/>
    </dgm:pt>
    <dgm:pt modelId="{A605C27F-AACA-47AF-9183-47E9532099ED}" type="pres">
      <dgm:prSet presAssocID="{5B11DB83-6C3B-4563-ABDE-0A1C3A45D654}" presName="arrow" presStyleLbl="node1" presStyleIdx="2" presStyleCnt="3" custScaleY="148044" custLinFactNeighborY="-195"/>
      <dgm:spPr/>
    </dgm:pt>
    <dgm:pt modelId="{B81100D0-C4C5-404B-A556-53FDC11EB81A}" type="pres">
      <dgm:prSet presAssocID="{5B11DB83-6C3B-4563-ABDE-0A1C3A45D654}" presName="descendantArrow" presStyleCnt="0"/>
      <dgm:spPr/>
    </dgm:pt>
    <dgm:pt modelId="{DE4D0293-6A37-472A-93EA-12A07DE6D9C0}" type="pres">
      <dgm:prSet presAssocID="{E25B7150-1379-4D31-AB86-A309360B46A7}" presName="childTextArrow" presStyleLbl="fgAccFollowNode1" presStyleIdx="4" presStyleCnt="6">
        <dgm:presLayoutVars>
          <dgm:bulletEnabled val="1"/>
        </dgm:presLayoutVars>
      </dgm:prSet>
      <dgm:spPr/>
    </dgm:pt>
    <dgm:pt modelId="{5647F7C5-0CA6-4D4E-A7A2-31F2EC2EFB68}" type="pres">
      <dgm:prSet presAssocID="{889B1B4E-C532-473D-8C3A-E9E30FC4CEA6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ABA5C808-9545-4ADF-9DFC-9211D0AD1521}" srcId="{C982F4B9-BA4E-4370-86FC-800CDC72C6CD}" destId="{5B11DB83-6C3B-4563-ABDE-0A1C3A45D654}" srcOrd="0" destOrd="0" parTransId="{23885D24-6FB1-4FD4-B0AB-332990FA273F}" sibTransId="{0234D45D-D771-4899-B131-09DB3103409C}"/>
    <dgm:cxn modelId="{6B52B909-233C-4212-A912-68C382577609}" srcId="{C982F4B9-BA4E-4370-86FC-800CDC72C6CD}" destId="{2E41263D-90BC-4A99-B046-BC8A3668E993}" srcOrd="1" destOrd="0" parTransId="{642BD298-0E79-41C6-9068-7076E1E10F42}" sibTransId="{5EBE4A64-3CC3-45C7-AFE4-1D80B796F673}"/>
    <dgm:cxn modelId="{34EDB20F-444F-4CDA-809E-1AE7ECB8048F}" type="presOf" srcId="{764AA90E-5A98-401F-9DEC-F45756A3EED3}" destId="{C664E1F3-24BC-49C5-81A1-569CA3C0C837}" srcOrd="0" destOrd="0" presId="urn:microsoft.com/office/officeart/2005/8/layout/process4"/>
    <dgm:cxn modelId="{3E4BF314-8269-4641-A46A-8876FE05238F}" type="presOf" srcId="{C997C12C-3AB5-4597-9AE4-C1FA7D62AFA2}" destId="{923E571E-4B6E-495D-BB55-1AE901E7494D}" srcOrd="1" destOrd="0" presId="urn:microsoft.com/office/officeart/2005/8/layout/process4"/>
    <dgm:cxn modelId="{8F81E01F-3729-4398-9E52-98A2327D2E63}" type="presOf" srcId="{C982F4B9-BA4E-4370-86FC-800CDC72C6CD}" destId="{DD08B24C-F8B5-4427-BB2E-1CACC3920D9F}" srcOrd="0" destOrd="0" presId="urn:microsoft.com/office/officeart/2005/8/layout/process4"/>
    <dgm:cxn modelId="{558CD920-A60B-431A-827B-86C1949F22CA}" type="presOf" srcId="{F61E7DDB-03A6-41B5-8B26-62A6209EC658}" destId="{B3AC2739-0460-4A2C-A92E-D9AB8B256B78}" srcOrd="0" destOrd="0" presId="urn:microsoft.com/office/officeart/2005/8/layout/process4"/>
    <dgm:cxn modelId="{26F42E21-E35C-4FE5-A568-D3B78988A2AA}" srcId="{5B11DB83-6C3B-4563-ABDE-0A1C3A45D654}" destId="{889B1B4E-C532-473D-8C3A-E9E30FC4CEA6}" srcOrd="1" destOrd="0" parTransId="{F7136DE7-5F79-45D7-9CC2-577148733545}" sibTransId="{2D8DFC16-5ACE-45C1-B2FE-1083B725F0C3}"/>
    <dgm:cxn modelId="{D0CCB822-8FEE-43FD-8695-3A447276FD5B}" type="presOf" srcId="{C997C12C-3AB5-4597-9AE4-C1FA7D62AFA2}" destId="{58F49018-185E-4381-BA09-0F0D5D3F2EB7}" srcOrd="0" destOrd="0" presId="urn:microsoft.com/office/officeart/2005/8/layout/process4"/>
    <dgm:cxn modelId="{5E150927-F430-49B4-BDA5-F48E89982304}" srcId="{5B11DB83-6C3B-4563-ABDE-0A1C3A45D654}" destId="{E25B7150-1379-4D31-AB86-A309360B46A7}" srcOrd="0" destOrd="0" parTransId="{B9386614-5517-416A-B17D-5BADE716BAEE}" sibTransId="{A5E5ED8D-8B19-412F-BA2E-2CE5E10B7751}"/>
    <dgm:cxn modelId="{D0DACC2B-2FE2-4F5E-9B0E-71968B672EFD}" srcId="{2E41263D-90BC-4A99-B046-BC8A3668E993}" destId="{F61E7DDB-03A6-41B5-8B26-62A6209EC658}" srcOrd="0" destOrd="0" parTransId="{B685AF6B-876B-422C-8C76-63C301217581}" sibTransId="{DD35EF10-C6E4-4B0D-ABAF-3AA2C4569D08}"/>
    <dgm:cxn modelId="{621DF136-0343-4196-BD86-4D4E800ABF3B}" srcId="{C997C12C-3AB5-4597-9AE4-C1FA7D62AFA2}" destId="{278558A7-0343-4625-8B96-62C11B404464}" srcOrd="1" destOrd="0" parTransId="{58D4B228-ED8E-4156-9373-5F0A3E7AF74D}" sibTransId="{6D5DCB3A-5616-488F-BCAF-78215FC29118}"/>
    <dgm:cxn modelId="{FE598363-C64C-4316-AB60-67754C0265B0}" type="presOf" srcId="{2E41263D-90BC-4A99-B046-BC8A3668E993}" destId="{D50369B8-E115-4073-914E-5D35EE2D2577}" srcOrd="1" destOrd="0" presId="urn:microsoft.com/office/officeart/2005/8/layout/process4"/>
    <dgm:cxn modelId="{0AC06365-9AB8-48F7-A806-EF7A2F4D00BF}" srcId="{C997C12C-3AB5-4597-9AE4-C1FA7D62AFA2}" destId="{764AA90E-5A98-401F-9DEC-F45756A3EED3}" srcOrd="0" destOrd="0" parTransId="{4CB052B9-B5B3-4D3A-9528-AD1E0DE9C1DE}" sibTransId="{37BF3862-C674-45B2-A54F-FFDB8AE2CD23}"/>
    <dgm:cxn modelId="{D188F94F-2656-4025-A134-79B4027D0EDF}" type="presOf" srcId="{46C06419-86A9-43B7-8A42-26BDCBD90B3B}" destId="{9A7D3FA9-C060-4C5F-9DE3-912D2F05831A}" srcOrd="0" destOrd="0" presId="urn:microsoft.com/office/officeart/2005/8/layout/process4"/>
    <dgm:cxn modelId="{9B631474-6E9F-4086-A2E7-D4E5957D4077}" type="presOf" srcId="{E25B7150-1379-4D31-AB86-A309360B46A7}" destId="{DE4D0293-6A37-472A-93EA-12A07DE6D9C0}" srcOrd="0" destOrd="0" presId="urn:microsoft.com/office/officeart/2005/8/layout/process4"/>
    <dgm:cxn modelId="{A25E2778-7C07-4C59-937A-ED33FB744404}" type="presOf" srcId="{278558A7-0343-4625-8B96-62C11B404464}" destId="{085D5576-CD27-4B87-9429-7EF3996F7591}" srcOrd="0" destOrd="0" presId="urn:microsoft.com/office/officeart/2005/8/layout/process4"/>
    <dgm:cxn modelId="{F5DF149B-3257-4445-93A6-7B45555F6509}" type="presOf" srcId="{2E41263D-90BC-4A99-B046-BC8A3668E993}" destId="{1252695D-49EF-415F-88F2-3BD6A2A23207}" srcOrd="0" destOrd="0" presId="urn:microsoft.com/office/officeart/2005/8/layout/process4"/>
    <dgm:cxn modelId="{732534A8-AB21-4CD2-B1F8-1527854B8B75}" type="presOf" srcId="{5B11DB83-6C3B-4563-ABDE-0A1C3A45D654}" destId="{8870999C-9CFB-406C-A6E0-C68F9CED21C7}" srcOrd="0" destOrd="0" presId="urn:microsoft.com/office/officeart/2005/8/layout/process4"/>
    <dgm:cxn modelId="{7D87C8BF-9125-4B11-882B-CD6BF487A10E}" srcId="{2E41263D-90BC-4A99-B046-BC8A3668E993}" destId="{46C06419-86A9-43B7-8A42-26BDCBD90B3B}" srcOrd="1" destOrd="0" parTransId="{15C8D33D-8A97-46B7-83B1-C458A823B1D2}" sibTransId="{C67A831C-6D56-4887-914A-08F1DF76741A}"/>
    <dgm:cxn modelId="{9638F5DB-C95E-43AF-A1BE-18ADF44C9E40}" srcId="{C982F4B9-BA4E-4370-86FC-800CDC72C6CD}" destId="{C997C12C-3AB5-4597-9AE4-C1FA7D62AFA2}" srcOrd="2" destOrd="0" parTransId="{D160817D-E809-473A-B622-3ED6352D794B}" sibTransId="{979525BE-8B5D-4C4B-A4B5-0826744601A0}"/>
    <dgm:cxn modelId="{B7613EE4-8D63-4F8C-88DD-0021089FEB29}" type="presOf" srcId="{5B11DB83-6C3B-4563-ABDE-0A1C3A45D654}" destId="{A605C27F-AACA-47AF-9183-47E9532099ED}" srcOrd="1" destOrd="0" presId="urn:microsoft.com/office/officeart/2005/8/layout/process4"/>
    <dgm:cxn modelId="{16FE1FF3-A3A1-4383-B521-6669C5A385A2}" type="presOf" srcId="{889B1B4E-C532-473D-8C3A-E9E30FC4CEA6}" destId="{5647F7C5-0CA6-4D4E-A7A2-31F2EC2EFB68}" srcOrd="0" destOrd="0" presId="urn:microsoft.com/office/officeart/2005/8/layout/process4"/>
    <dgm:cxn modelId="{D104D128-75C2-420F-B440-6CDF3360991B}" type="presParOf" srcId="{DD08B24C-F8B5-4427-BB2E-1CACC3920D9F}" destId="{B44A53C4-DA28-4195-870B-CFE8BBCA8208}" srcOrd="0" destOrd="0" presId="urn:microsoft.com/office/officeart/2005/8/layout/process4"/>
    <dgm:cxn modelId="{2DFF9545-E9F9-48B1-A696-6C0BB17AA6B4}" type="presParOf" srcId="{B44A53C4-DA28-4195-870B-CFE8BBCA8208}" destId="{58F49018-185E-4381-BA09-0F0D5D3F2EB7}" srcOrd="0" destOrd="0" presId="urn:microsoft.com/office/officeart/2005/8/layout/process4"/>
    <dgm:cxn modelId="{1AEFD82A-1457-446C-970D-8FCC54942A86}" type="presParOf" srcId="{B44A53C4-DA28-4195-870B-CFE8BBCA8208}" destId="{923E571E-4B6E-495D-BB55-1AE901E7494D}" srcOrd="1" destOrd="0" presId="urn:microsoft.com/office/officeart/2005/8/layout/process4"/>
    <dgm:cxn modelId="{3DF5109D-4D1E-40C0-8424-24B9C7594E0E}" type="presParOf" srcId="{B44A53C4-DA28-4195-870B-CFE8BBCA8208}" destId="{418DB9BD-93A5-4F68-A537-26FF6250946E}" srcOrd="2" destOrd="0" presId="urn:microsoft.com/office/officeart/2005/8/layout/process4"/>
    <dgm:cxn modelId="{4ECA1688-118A-4E7A-972B-84C29DA7D3CE}" type="presParOf" srcId="{418DB9BD-93A5-4F68-A537-26FF6250946E}" destId="{C664E1F3-24BC-49C5-81A1-569CA3C0C837}" srcOrd="0" destOrd="0" presId="urn:microsoft.com/office/officeart/2005/8/layout/process4"/>
    <dgm:cxn modelId="{D86EA92B-A114-479F-A144-5434F0185025}" type="presParOf" srcId="{418DB9BD-93A5-4F68-A537-26FF6250946E}" destId="{085D5576-CD27-4B87-9429-7EF3996F7591}" srcOrd="1" destOrd="0" presId="urn:microsoft.com/office/officeart/2005/8/layout/process4"/>
    <dgm:cxn modelId="{0E26A830-3BD0-4F2B-BDFD-F03C593A1E7C}" type="presParOf" srcId="{DD08B24C-F8B5-4427-BB2E-1CACC3920D9F}" destId="{3B82BB32-CCC8-4A7A-92C8-C9AED64B14B0}" srcOrd="1" destOrd="0" presId="urn:microsoft.com/office/officeart/2005/8/layout/process4"/>
    <dgm:cxn modelId="{93EF9F18-E4CB-4762-872C-38EF9FED2711}" type="presParOf" srcId="{DD08B24C-F8B5-4427-BB2E-1CACC3920D9F}" destId="{47BE764F-E925-437F-A2DE-C2B6989E713D}" srcOrd="2" destOrd="0" presId="urn:microsoft.com/office/officeart/2005/8/layout/process4"/>
    <dgm:cxn modelId="{E4D9FDA8-0517-4939-9374-D613AA2007C1}" type="presParOf" srcId="{47BE764F-E925-437F-A2DE-C2B6989E713D}" destId="{1252695D-49EF-415F-88F2-3BD6A2A23207}" srcOrd="0" destOrd="0" presId="urn:microsoft.com/office/officeart/2005/8/layout/process4"/>
    <dgm:cxn modelId="{0E46060C-8A87-4992-85B1-FFB0D1B77F49}" type="presParOf" srcId="{47BE764F-E925-437F-A2DE-C2B6989E713D}" destId="{D50369B8-E115-4073-914E-5D35EE2D2577}" srcOrd="1" destOrd="0" presId="urn:microsoft.com/office/officeart/2005/8/layout/process4"/>
    <dgm:cxn modelId="{766E1936-7AD3-4FB8-9181-B6B46DC61936}" type="presParOf" srcId="{47BE764F-E925-437F-A2DE-C2B6989E713D}" destId="{C74B0FDF-C0BC-4778-A745-8C2C4B2B20B1}" srcOrd="2" destOrd="0" presId="urn:microsoft.com/office/officeart/2005/8/layout/process4"/>
    <dgm:cxn modelId="{3F7BE981-E5EB-43AE-BD1C-82C97CE16634}" type="presParOf" srcId="{C74B0FDF-C0BC-4778-A745-8C2C4B2B20B1}" destId="{B3AC2739-0460-4A2C-A92E-D9AB8B256B78}" srcOrd="0" destOrd="0" presId="urn:microsoft.com/office/officeart/2005/8/layout/process4"/>
    <dgm:cxn modelId="{E4713A63-8C8E-4756-9F1D-B13D27570CFA}" type="presParOf" srcId="{C74B0FDF-C0BC-4778-A745-8C2C4B2B20B1}" destId="{9A7D3FA9-C060-4C5F-9DE3-912D2F05831A}" srcOrd="1" destOrd="0" presId="urn:microsoft.com/office/officeart/2005/8/layout/process4"/>
    <dgm:cxn modelId="{3A0E4F6E-76EE-43ED-8E3D-A13F4B537FBE}" type="presParOf" srcId="{DD08B24C-F8B5-4427-BB2E-1CACC3920D9F}" destId="{288D1DDE-8B16-4187-9733-C5AB632EDA09}" srcOrd="3" destOrd="0" presId="urn:microsoft.com/office/officeart/2005/8/layout/process4"/>
    <dgm:cxn modelId="{BED39DDF-8E06-478D-B472-DDE6D79C15C9}" type="presParOf" srcId="{DD08B24C-F8B5-4427-BB2E-1CACC3920D9F}" destId="{5DC9CBBE-42FC-4F67-8022-E9FB0230086B}" srcOrd="4" destOrd="0" presId="urn:microsoft.com/office/officeart/2005/8/layout/process4"/>
    <dgm:cxn modelId="{03E88917-015C-4CCF-8C5E-B78EA0A263A9}" type="presParOf" srcId="{5DC9CBBE-42FC-4F67-8022-E9FB0230086B}" destId="{8870999C-9CFB-406C-A6E0-C68F9CED21C7}" srcOrd="0" destOrd="0" presId="urn:microsoft.com/office/officeart/2005/8/layout/process4"/>
    <dgm:cxn modelId="{945B352D-7B37-4A6C-B65A-B07B5DC13936}" type="presParOf" srcId="{5DC9CBBE-42FC-4F67-8022-E9FB0230086B}" destId="{A605C27F-AACA-47AF-9183-47E9532099ED}" srcOrd="1" destOrd="0" presId="urn:microsoft.com/office/officeart/2005/8/layout/process4"/>
    <dgm:cxn modelId="{A782F57A-D5CA-479B-B36E-DED555BD4E62}" type="presParOf" srcId="{5DC9CBBE-42FC-4F67-8022-E9FB0230086B}" destId="{B81100D0-C4C5-404B-A556-53FDC11EB81A}" srcOrd="2" destOrd="0" presId="urn:microsoft.com/office/officeart/2005/8/layout/process4"/>
    <dgm:cxn modelId="{D35D3865-6073-49D7-B271-9C247D6D59CD}" type="presParOf" srcId="{B81100D0-C4C5-404B-A556-53FDC11EB81A}" destId="{DE4D0293-6A37-472A-93EA-12A07DE6D9C0}" srcOrd="0" destOrd="0" presId="urn:microsoft.com/office/officeart/2005/8/layout/process4"/>
    <dgm:cxn modelId="{F53EE53B-EBE5-4DE8-BE8E-A10D8E5D94A7}" type="presParOf" srcId="{B81100D0-C4C5-404B-A556-53FDC11EB81A}" destId="{5647F7C5-0CA6-4D4E-A7A2-31F2EC2EFB68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82F4B9-BA4E-4370-86FC-800CDC72C6CD}" type="doc">
      <dgm:prSet loTypeId="urn:microsoft.com/office/officeart/2005/8/layout/process4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5B11DB83-6C3B-4563-ABDE-0A1C3A45D654}">
      <dgm:prSet phldrT="[Текст]" custT="1"/>
      <dgm:spPr>
        <a:xfrm rot="10800000">
          <a:off x="0" y="0"/>
          <a:ext cx="5562600" cy="1172699"/>
        </a:xfrm>
        <a:prstGeom prst="upArrowCallout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sz="1800" b="1" dirty="0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 Порівняльна характеристика героїв</a:t>
          </a:r>
          <a:endParaRPr lang="ru-RU" sz="1800" b="1" dirty="0">
            <a:solidFill>
              <a:sysClr val="windowText" lastClr="2E353D"/>
            </a:solidFill>
            <a:latin typeface="Calibri" panose="020F0502020204030204"/>
            <a:ea typeface="+mn-ea"/>
            <a:cs typeface="+mn-cs"/>
          </a:endParaRPr>
        </a:p>
      </dgm:t>
    </dgm:pt>
    <dgm:pt modelId="{23885D24-6FB1-4FD4-B0AB-332990FA273F}" type="parTrans" cxnId="{ABA5C808-9545-4ADF-9DFC-9211D0AD1521}">
      <dgm:prSet/>
      <dgm:spPr/>
      <dgm:t>
        <a:bodyPr/>
        <a:lstStyle/>
        <a:p>
          <a:endParaRPr lang="ru-RU"/>
        </a:p>
      </dgm:t>
    </dgm:pt>
    <dgm:pt modelId="{0234D45D-D771-4899-B131-09DB3103409C}" type="sibTrans" cxnId="{ABA5C808-9545-4ADF-9DFC-9211D0AD1521}">
      <dgm:prSet/>
      <dgm:spPr/>
      <dgm:t>
        <a:bodyPr/>
        <a:lstStyle/>
        <a:p>
          <a:endParaRPr lang="ru-RU"/>
        </a:p>
      </dgm:t>
    </dgm:pt>
    <dgm:pt modelId="{E25B7150-1379-4D31-AB86-A309360B46A7}">
      <dgm:prSet phldrT="[Текст]"/>
      <dgm:spPr>
        <a:xfrm>
          <a:off x="0" y="412163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uk-UA" dirty="0">
              <a:solidFill>
                <a:sysClr val="windowText" lastClr="2E353D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Захар Беркут</a:t>
          </a:r>
          <a:endParaRPr lang="ru-RU" dirty="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9386614-5517-416A-B17D-5BADE716BAEE}" type="parTrans" cxnId="{5E150927-F430-49B4-BDA5-F48E89982304}">
      <dgm:prSet/>
      <dgm:spPr/>
      <dgm:t>
        <a:bodyPr/>
        <a:lstStyle/>
        <a:p>
          <a:endParaRPr lang="ru-RU"/>
        </a:p>
      </dgm:t>
    </dgm:pt>
    <dgm:pt modelId="{A5E5ED8D-8B19-412F-BA2E-2CE5E10B7751}" type="sibTrans" cxnId="{5E150927-F430-49B4-BDA5-F48E89982304}">
      <dgm:prSet/>
      <dgm:spPr/>
      <dgm:t>
        <a:bodyPr/>
        <a:lstStyle/>
        <a:p>
          <a:endParaRPr lang="ru-RU"/>
        </a:p>
      </dgm:t>
    </dgm:pt>
    <dgm:pt modelId="{889B1B4E-C532-473D-8C3A-E9E30FC4CEA6}">
      <dgm:prSet phldrT="[Текст]"/>
      <dgm:spPr>
        <a:xfrm>
          <a:off x="2781300" y="412163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uk-UA" dirty="0" err="1">
              <a:solidFill>
                <a:sysClr val="windowText" lastClr="2E353D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Тугар</a:t>
          </a:r>
          <a:r>
            <a:rPr lang="uk-UA" dirty="0">
              <a:solidFill>
                <a:sysClr val="windowText" lastClr="2E353D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Вовк</a:t>
          </a:r>
          <a:endParaRPr lang="ru-RU" dirty="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F7136DE7-5F79-45D7-9CC2-577148733545}" type="parTrans" cxnId="{26F42E21-E35C-4FE5-A568-D3B78988A2AA}">
      <dgm:prSet/>
      <dgm:spPr/>
      <dgm:t>
        <a:bodyPr/>
        <a:lstStyle/>
        <a:p>
          <a:endParaRPr lang="ru-RU"/>
        </a:p>
      </dgm:t>
    </dgm:pt>
    <dgm:pt modelId="{2D8DFC16-5ACE-45C1-B2FE-1083B725F0C3}" type="sibTrans" cxnId="{26F42E21-E35C-4FE5-A568-D3B78988A2AA}">
      <dgm:prSet/>
      <dgm:spPr/>
      <dgm:t>
        <a:bodyPr/>
        <a:lstStyle/>
        <a:p>
          <a:endParaRPr lang="ru-RU"/>
        </a:p>
      </dgm:t>
    </dgm:pt>
    <dgm:pt modelId="{2E41263D-90BC-4A99-B046-BC8A3668E993}">
      <dgm:prSet phldrT="[Текст]" custT="1"/>
      <dgm:spPr>
        <a:xfrm rot="10800000">
          <a:off x="0" y="1161808"/>
          <a:ext cx="5562600" cy="1172699"/>
        </a:xfrm>
        <a:prstGeom prst="upArrowCallout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sz="1800" b="1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Зовнішність героя (вік, риси обличчя, </a:t>
          </a:r>
          <a:r>
            <a:rPr lang="uk-UA" sz="1800" b="1" dirty="0" err="1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одяг,рухи</a:t>
          </a:r>
          <a:r>
            <a:rPr lang="uk-UA" sz="1800" b="1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 тощо)</a:t>
          </a:r>
          <a:endParaRPr lang="ru-RU" sz="1800" b="1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42BD298-0E79-41C6-9068-7076E1E10F42}" type="parTrans" cxnId="{6B52B909-233C-4212-A912-68C382577609}">
      <dgm:prSet/>
      <dgm:spPr/>
      <dgm:t>
        <a:bodyPr/>
        <a:lstStyle/>
        <a:p>
          <a:endParaRPr lang="ru-RU"/>
        </a:p>
      </dgm:t>
    </dgm:pt>
    <dgm:pt modelId="{5EBE4A64-3CC3-45C7-AFE4-1D80B796F673}" type="sibTrans" cxnId="{6B52B909-233C-4212-A912-68C382577609}">
      <dgm:prSet/>
      <dgm:spPr/>
      <dgm:t>
        <a:bodyPr/>
        <a:lstStyle/>
        <a:p>
          <a:endParaRPr lang="ru-RU"/>
        </a:p>
      </dgm:t>
    </dgm:pt>
    <dgm:pt modelId="{F61E7DDB-03A6-41B5-8B26-62A6209EC658}">
      <dgm:prSet phldrT="[Текст]"/>
      <dgm:spPr>
        <a:xfrm>
          <a:off x="0" y="1573425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685AF6B-876B-422C-8C76-63C301217581}" type="parTrans" cxnId="{D0DACC2B-2FE2-4F5E-9B0E-71968B672EFD}">
      <dgm:prSet/>
      <dgm:spPr/>
      <dgm:t>
        <a:bodyPr/>
        <a:lstStyle/>
        <a:p>
          <a:endParaRPr lang="ru-RU"/>
        </a:p>
      </dgm:t>
    </dgm:pt>
    <dgm:pt modelId="{DD35EF10-C6E4-4B0D-ABAF-3AA2C4569D08}" type="sibTrans" cxnId="{D0DACC2B-2FE2-4F5E-9B0E-71968B672EFD}">
      <dgm:prSet/>
      <dgm:spPr/>
      <dgm:t>
        <a:bodyPr/>
        <a:lstStyle/>
        <a:p>
          <a:endParaRPr lang="ru-RU"/>
        </a:p>
      </dgm:t>
    </dgm:pt>
    <dgm:pt modelId="{46C06419-86A9-43B7-8A42-26BDCBD90B3B}">
      <dgm:prSet phldrT="[Текст]"/>
      <dgm:spPr>
        <a:xfrm>
          <a:off x="2781300" y="1573425"/>
          <a:ext cx="2781300" cy="35063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5C8D33D-8A97-46B7-83B1-C458A823B1D2}" type="parTrans" cxnId="{7D87C8BF-9125-4B11-882B-CD6BF487A10E}">
      <dgm:prSet/>
      <dgm:spPr/>
      <dgm:t>
        <a:bodyPr/>
        <a:lstStyle/>
        <a:p>
          <a:endParaRPr lang="ru-RU"/>
        </a:p>
      </dgm:t>
    </dgm:pt>
    <dgm:pt modelId="{C67A831C-6D56-4887-914A-08F1DF76741A}" type="sibTrans" cxnId="{7D87C8BF-9125-4B11-882B-CD6BF487A10E}">
      <dgm:prSet/>
      <dgm:spPr/>
      <dgm:t>
        <a:bodyPr/>
        <a:lstStyle/>
        <a:p>
          <a:endParaRPr lang="ru-RU"/>
        </a:p>
      </dgm:t>
    </dgm:pt>
    <dgm:pt modelId="{C997C12C-3AB5-4597-9AE4-C1FA7D62AFA2}">
      <dgm:prSet phldrT="[Текст]" custT="1"/>
      <dgm:spPr>
        <a:xfrm>
          <a:off x="0" y="2323616"/>
          <a:ext cx="5562600" cy="762483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sz="2000" b="1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Соціальне та матеріальна становище</a:t>
          </a:r>
          <a:endParaRPr lang="ru-RU" sz="2000" b="1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D160817D-E809-473A-B622-3ED6352D794B}" type="parTrans" cxnId="{9638F5DB-C95E-43AF-A1BE-18ADF44C9E40}">
      <dgm:prSet/>
      <dgm:spPr/>
      <dgm:t>
        <a:bodyPr/>
        <a:lstStyle/>
        <a:p>
          <a:endParaRPr lang="ru-RU"/>
        </a:p>
      </dgm:t>
    </dgm:pt>
    <dgm:pt modelId="{979525BE-8B5D-4C4B-A4B5-0826744601A0}" type="sibTrans" cxnId="{9638F5DB-C95E-43AF-A1BE-18ADF44C9E40}">
      <dgm:prSet/>
      <dgm:spPr/>
      <dgm:t>
        <a:bodyPr/>
        <a:lstStyle/>
        <a:p>
          <a:endParaRPr lang="ru-RU"/>
        </a:p>
      </dgm:t>
    </dgm:pt>
    <dgm:pt modelId="{764AA90E-5A98-401F-9DEC-F45756A3EED3}">
      <dgm:prSet phldrT="[Текст]"/>
      <dgm:spPr>
        <a:xfrm>
          <a:off x="0" y="2719562"/>
          <a:ext cx="2781300" cy="350742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4CB052B9-B5B3-4D3A-9528-AD1E0DE9C1DE}" type="parTrans" cxnId="{0AC06365-9AB8-48F7-A806-EF7A2F4D00BF}">
      <dgm:prSet/>
      <dgm:spPr/>
      <dgm:t>
        <a:bodyPr/>
        <a:lstStyle/>
        <a:p>
          <a:endParaRPr lang="ru-RU"/>
        </a:p>
      </dgm:t>
    </dgm:pt>
    <dgm:pt modelId="{37BF3862-C674-45B2-A54F-FFDB8AE2CD23}" type="sibTrans" cxnId="{0AC06365-9AB8-48F7-A806-EF7A2F4D00BF}">
      <dgm:prSet/>
      <dgm:spPr/>
      <dgm:t>
        <a:bodyPr/>
        <a:lstStyle/>
        <a:p>
          <a:endParaRPr lang="ru-RU"/>
        </a:p>
      </dgm:t>
    </dgm:pt>
    <dgm:pt modelId="{DD08B24C-F8B5-4427-BB2E-1CACC3920D9F}" type="pres">
      <dgm:prSet presAssocID="{C982F4B9-BA4E-4370-86FC-800CDC72C6CD}" presName="Name0" presStyleCnt="0">
        <dgm:presLayoutVars>
          <dgm:dir/>
          <dgm:animLvl val="lvl"/>
          <dgm:resizeHandles val="exact"/>
        </dgm:presLayoutVars>
      </dgm:prSet>
      <dgm:spPr/>
    </dgm:pt>
    <dgm:pt modelId="{B44A53C4-DA28-4195-870B-CFE8BBCA8208}" type="pres">
      <dgm:prSet presAssocID="{C997C12C-3AB5-4597-9AE4-C1FA7D62AFA2}" presName="boxAndChildren" presStyleCnt="0"/>
      <dgm:spPr/>
    </dgm:pt>
    <dgm:pt modelId="{58F49018-185E-4381-BA09-0F0D5D3F2EB7}" type="pres">
      <dgm:prSet presAssocID="{C997C12C-3AB5-4597-9AE4-C1FA7D62AFA2}" presName="parentTextBox" presStyleLbl="node1" presStyleIdx="0" presStyleCnt="3"/>
      <dgm:spPr/>
    </dgm:pt>
    <dgm:pt modelId="{923E571E-4B6E-495D-BB55-1AE901E7494D}" type="pres">
      <dgm:prSet presAssocID="{C997C12C-3AB5-4597-9AE4-C1FA7D62AFA2}" presName="entireBox" presStyleLbl="node1" presStyleIdx="0" presStyleCnt="3" custScaleY="193962" custLinFactNeighborX="-2859" custLinFactNeighborY="149"/>
      <dgm:spPr/>
    </dgm:pt>
    <dgm:pt modelId="{418DB9BD-93A5-4F68-A537-26FF6250946E}" type="pres">
      <dgm:prSet presAssocID="{C997C12C-3AB5-4597-9AE4-C1FA7D62AFA2}" presName="descendantBox" presStyleCnt="0"/>
      <dgm:spPr/>
    </dgm:pt>
    <dgm:pt modelId="{C664E1F3-24BC-49C5-81A1-569CA3C0C837}" type="pres">
      <dgm:prSet presAssocID="{764AA90E-5A98-401F-9DEC-F45756A3EED3}" presName="childTextBox" presStyleLbl="fgAccFollowNode1" presStyleIdx="0" presStyleCnt="5" custLinFactNeighborY="-55911">
        <dgm:presLayoutVars>
          <dgm:bulletEnabled val="1"/>
        </dgm:presLayoutVars>
      </dgm:prSet>
      <dgm:spPr/>
    </dgm:pt>
    <dgm:pt modelId="{3B82BB32-CCC8-4A7A-92C8-C9AED64B14B0}" type="pres">
      <dgm:prSet presAssocID="{5EBE4A64-3CC3-45C7-AFE4-1D80B796F673}" presName="sp" presStyleCnt="0"/>
      <dgm:spPr/>
    </dgm:pt>
    <dgm:pt modelId="{47BE764F-E925-437F-A2DE-C2B6989E713D}" type="pres">
      <dgm:prSet presAssocID="{2E41263D-90BC-4A99-B046-BC8A3668E993}" presName="arrowAndChildren" presStyleCnt="0"/>
      <dgm:spPr/>
    </dgm:pt>
    <dgm:pt modelId="{1252695D-49EF-415F-88F2-3BD6A2A23207}" type="pres">
      <dgm:prSet presAssocID="{2E41263D-90BC-4A99-B046-BC8A3668E993}" presName="parentTextArrow" presStyleLbl="node1" presStyleIdx="0" presStyleCnt="3"/>
      <dgm:spPr/>
    </dgm:pt>
    <dgm:pt modelId="{D50369B8-E115-4073-914E-5D35EE2D2577}" type="pres">
      <dgm:prSet presAssocID="{2E41263D-90BC-4A99-B046-BC8A3668E993}" presName="arrow" presStyleLbl="node1" presStyleIdx="1" presStyleCnt="3" custLinFactNeighborY="4046"/>
      <dgm:spPr/>
    </dgm:pt>
    <dgm:pt modelId="{C74B0FDF-C0BC-4778-A745-8C2C4B2B20B1}" type="pres">
      <dgm:prSet presAssocID="{2E41263D-90BC-4A99-B046-BC8A3668E993}" presName="descendantArrow" presStyleCnt="0"/>
      <dgm:spPr/>
    </dgm:pt>
    <dgm:pt modelId="{B3AC2739-0460-4A2C-A92E-D9AB8B256B78}" type="pres">
      <dgm:prSet presAssocID="{F61E7DDB-03A6-41B5-8B26-62A6209EC658}" presName="childTextArrow" presStyleLbl="fgAccFollowNode1" presStyleIdx="1" presStyleCnt="5">
        <dgm:presLayoutVars>
          <dgm:bulletEnabled val="1"/>
        </dgm:presLayoutVars>
      </dgm:prSet>
      <dgm:spPr/>
    </dgm:pt>
    <dgm:pt modelId="{9A7D3FA9-C060-4C5F-9DE3-912D2F05831A}" type="pres">
      <dgm:prSet presAssocID="{46C06419-86A9-43B7-8A42-26BDCBD90B3B}" presName="childTextArrow" presStyleLbl="fgAccFollowNode1" presStyleIdx="2" presStyleCnt="5">
        <dgm:presLayoutVars>
          <dgm:bulletEnabled val="1"/>
        </dgm:presLayoutVars>
      </dgm:prSet>
      <dgm:spPr/>
    </dgm:pt>
    <dgm:pt modelId="{288D1DDE-8B16-4187-9733-C5AB632EDA09}" type="pres">
      <dgm:prSet presAssocID="{0234D45D-D771-4899-B131-09DB3103409C}" presName="sp" presStyleCnt="0"/>
      <dgm:spPr/>
    </dgm:pt>
    <dgm:pt modelId="{5DC9CBBE-42FC-4F67-8022-E9FB0230086B}" type="pres">
      <dgm:prSet presAssocID="{5B11DB83-6C3B-4563-ABDE-0A1C3A45D654}" presName="arrowAndChildren" presStyleCnt="0"/>
      <dgm:spPr/>
    </dgm:pt>
    <dgm:pt modelId="{8870999C-9CFB-406C-A6E0-C68F9CED21C7}" type="pres">
      <dgm:prSet presAssocID="{5B11DB83-6C3B-4563-ABDE-0A1C3A45D654}" presName="parentTextArrow" presStyleLbl="node1" presStyleIdx="1" presStyleCnt="3"/>
      <dgm:spPr/>
    </dgm:pt>
    <dgm:pt modelId="{A605C27F-AACA-47AF-9183-47E9532099ED}" type="pres">
      <dgm:prSet presAssocID="{5B11DB83-6C3B-4563-ABDE-0A1C3A45D654}" presName="arrow" presStyleLbl="node1" presStyleIdx="2" presStyleCnt="3" custLinFactNeighborY="2590"/>
      <dgm:spPr/>
    </dgm:pt>
    <dgm:pt modelId="{B81100D0-C4C5-404B-A556-53FDC11EB81A}" type="pres">
      <dgm:prSet presAssocID="{5B11DB83-6C3B-4563-ABDE-0A1C3A45D654}" presName="descendantArrow" presStyleCnt="0"/>
      <dgm:spPr/>
    </dgm:pt>
    <dgm:pt modelId="{DE4D0293-6A37-472A-93EA-12A07DE6D9C0}" type="pres">
      <dgm:prSet presAssocID="{E25B7150-1379-4D31-AB86-A309360B46A7}" presName="childTextArrow" presStyleLbl="fgAccFollowNode1" presStyleIdx="3" presStyleCnt="5">
        <dgm:presLayoutVars>
          <dgm:bulletEnabled val="1"/>
        </dgm:presLayoutVars>
      </dgm:prSet>
      <dgm:spPr/>
    </dgm:pt>
    <dgm:pt modelId="{5647F7C5-0CA6-4D4E-A7A2-31F2EC2EFB68}" type="pres">
      <dgm:prSet presAssocID="{889B1B4E-C532-473D-8C3A-E9E30FC4CEA6}" presName="childTextArrow" presStyleLbl="fgAccFollowNode1" presStyleIdx="4" presStyleCnt="5">
        <dgm:presLayoutVars>
          <dgm:bulletEnabled val="1"/>
        </dgm:presLayoutVars>
      </dgm:prSet>
      <dgm:spPr/>
    </dgm:pt>
  </dgm:ptLst>
  <dgm:cxnLst>
    <dgm:cxn modelId="{ABA5C808-9545-4ADF-9DFC-9211D0AD1521}" srcId="{C982F4B9-BA4E-4370-86FC-800CDC72C6CD}" destId="{5B11DB83-6C3B-4563-ABDE-0A1C3A45D654}" srcOrd="0" destOrd="0" parTransId="{23885D24-6FB1-4FD4-B0AB-332990FA273F}" sibTransId="{0234D45D-D771-4899-B131-09DB3103409C}"/>
    <dgm:cxn modelId="{6B52B909-233C-4212-A912-68C382577609}" srcId="{C982F4B9-BA4E-4370-86FC-800CDC72C6CD}" destId="{2E41263D-90BC-4A99-B046-BC8A3668E993}" srcOrd="1" destOrd="0" parTransId="{642BD298-0E79-41C6-9068-7076E1E10F42}" sibTransId="{5EBE4A64-3CC3-45C7-AFE4-1D80B796F673}"/>
    <dgm:cxn modelId="{34EDB20F-444F-4CDA-809E-1AE7ECB8048F}" type="presOf" srcId="{764AA90E-5A98-401F-9DEC-F45756A3EED3}" destId="{C664E1F3-24BC-49C5-81A1-569CA3C0C837}" srcOrd="0" destOrd="0" presId="urn:microsoft.com/office/officeart/2005/8/layout/process4"/>
    <dgm:cxn modelId="{3E4BF314-8269-4641-A46A-8876FE05238F}" type="presOf" srcId="{C997C12C-3AB5-4597-9AE4-C1FA7D62AFA2}" destId="{923E571E-4B6E-495D-BB55-1AE901E7494D}" srcOrd="1" destOrd="0" presId="urn:microsoft.com/office/officeart/2005/8/layout/process4"/>
    <dgm:cxn modelId="{8F81E01F-3729-4398-9E52-98A2327D2E63}" type="presOf" srcId="{C982F4B9-BA4E-4370-86FC-800CDC72C6CD}" destId="{DD08B24C-F8B5-4427-BB2E-1CACC3920D9F}" srcOrd="0" destOrd="0" presId="urn:microsoft.com/office/officeart/2005/8/layout/process4"/>
    <dgm:cxn modelId="{558CD920-A60B-431A-827B-86C1949F22CA}" type="presOf" srcId="{F61E7DDB-03A6-41B5-8B26-62A6209EC658}" destId="{B3AC2739-0460-4A2C-A92E-D9AB8B256B78}" srcOrd="0" destOrd="0" presId="urn:microsoft.com/office/officeart/2005/8/layout/process4"/>
    <dgm:cxn modelId="{26F42E21-E35C-4FE5-A568-D3B78988A2AA}" srcId="{5B11DB83-6C3B-4563-ABDE-0A1C3A45D654}" destId="{889B1B4E-C532-473D-8C3A-E9E30FC4CEA6}" srcOrd="1" destOrd="0" parTransId="{F7136DE7-5F79-45D7-9CC2-577148733545}" sibTransId="{2D8DFC16-5ACE-45C1-B2FE-1083B725F0C3}"/>
    <dgm:cxn modelId="{D0CCB822-8FEE-43FD-8695-3A447276FD5B}" type="presOf" srcId="{C997C12C-3AB5-4597-9AE4-C1FA7D62AFA2}" destId="{58F49018-185E-4381-BA09-0F0D5D3F2EB7}" srcOrd="0" destOrd="0" presId="urn:microsoft.com/office/officeart/2005/8/layout/process4"/>
    <dgm:cxn modelId="{5E150927-F430-49B4-BDA5-F48E89982304}" srcId="{5B11DB83-6C3B-4563-ABDE-0A1C3A45D654}" destId="{E25B7150-1379-4D31-AB86-A309360B46A7}" srcOrd="0" destOrd="0" parTransId="{B9386614-5517-416A-B17D-5BADE716BAEE}" sibTransId="{A5E5ED8D-8B19-412F-BA2E-2CE5E10B7751}"/>
    <dgm:cxn modelId="{D0DACC2B-2FE2-4F5E-9B0E-71968B672EFD}" srcId="{2E41263D-90BC-4A99-B046-BC8A3668E993}" destId="{F61E7DDB-03A6-41B5-8B26-62A6209EC658}" srcOrd="0" destOrd="0" parTransId="{B685AF6B-876B-422C-8C76-63C301217581}" sibTransId="{DD35EF10-C6E4-4B0D-ABAF-3AA2C4569D08}"/>
    <dgm:cxn modelId="{FE598363-C64C-4316-AB60-67754C0265B0}" type="presOf" srcId="{2E41263D-90BC-4A99-B046-BC8A3668E993}" destId="{D50369B8-E115-4073-914E-5D35EE2D2577}" srcOrd="1" destOrd="0" presId="urn:microsoft.com/office/officeart/2005/8/layout/process4"/>
    <dgm:cxn modelId="{0AC06365-9AB8-48F7-A806-EF7A2F4D00BF}" srcId="{C997C12C-3AB5-4597-9AE4-C1FA7D62AFA2}" destId="{764AA90E-5A98-401F-9DEC-F45756A3EED3}" srcOrd="0" destOrd="0" parTransId="{4CB052B9-B5B3-4D3A-9528-AD1E0DE9C1DE}" sibTransId="{37BF3862-C674-45B2-A54F-FFDB8AE2CD23}"/>
    <dgm:cxn modelId="{D188F94F-2656-4025-A134-79B4027D0EDF}" type="presOf" srcId="{46C06419-86A9-43B7-8A42-26BDCBD90B3B}" destId="{9A7D3FA9-C060-4C5F-9DE3-912D2F05831A}" srcOrd="0" destOrd="0" presId="urn:microsoft.com/office/officeart/2005/8/layout/process4"/>
    <dgm:cxn modelId="{9B631474-6E9F-4086-A2E7-D4E5957D4077}" type="presOf" srcId="{E25B7150-1379-4D31-AB86-A309360B46A7}" destId="{DE4D0293-6A37-472A-93EA-12A07DE6D9C0}" srcOrd="0" destOrd="0" presId="urn:microsoft.com/office/officeart/2005/8/layout/process4"/>
    <dgm:cxn modelId="{F5DF149B-3257-4445-93A6-7B45555F6509}" type="presOf" srcId="{2E41263D-90BC-4A99-B046-BC8A3668E993}" destId="{1252695D-49EF-415F-88F2-3BD6A2A23207}" srcOrd="0" destOrd="0" presId="urn:microsoft.com/office/officeart/2005/8/layout/process4"/>
    <dgm:cxn modelId="{732534A8-AB21-4CD2-B1F8-1527854B8B75}" type="presOf" srcId="{5B11DB83-6C3B-4563-ABDE-0A1C3A45D654}" destId="{8870999C-9CFB-406C-A6E0-C68F9CED21C7}" srcOrd="0" destOrd="0" presId="urn:microsoft.com/office/officeart/2005/8/layout/process4"/>
    <dgm:cxn modelId="{7D87C8BF-9125-4B11-882B-CD6BF487A10E}" srcId="{2E41263D-90BC-4A99-B046-BC8A3668E993}" destId="{46C06419-86A9-43B7-8A42-26BDCBD90B3B}" srcOrd="1" destOrd="0" parTransId="{15C8D33D-8A97-46B7-83B1-C458A823B1D2}" sibTransId="{C67A831C-6D56-4887-914A-08F1DF76741A}"/>
    <dgm:cxn modelId="{9638F5DB-C95E-43AF-A1BE-18ADF44C9E40}" srcId="{C982F4B9-BA4E-4370-86FC-800CDC72C6CD}" destId="{C997C12C-3AB5-4597-9AE4-C1FA7D62AFA2}" srcOrd="2" destOrd="0" parTransId="{D160817D-E809-473A-B622-3ED6352D794B}" sibTransId="{979525BE-8B5D-4C4B-A4B5-0826744601A0}"/>
    <dgm:cxn modelId="{B7613EE4-8D63-4F8C-88DD-0021089FEB29}" type="presOf" srcId="{5B11DB83-6C3B-4563-ABDE-0A1C3A45D654}" destId="{A605C27F-AACA-47AF-9183-47E9532099ED}" srcOrd="1" destOrd="0" presId="urn:microsoft.com/office/officeart/2005/8/layout/process4"/>
    <dgm:cxn modelId="{16FE1FF3-A3A1-4383-B521-6669C5A385A2}" type="presOf" srcId="{889B1B4E-C532-473D-8C3A-E9E30FC4CEA6}" destId="{5647F7C5-0CA6-4D4E-A7A2-31F2EC2EFB68}" srcOrd="0" destOrd="0" presId="urn:microsoft.com/office/officeart/2005/8/layout/process4"/>
    <dgm:cxn modelId="{D104D128-75C2-420F-B440-6CDF3360991B}" type="presParOf" srcId="{DD08B24C-F8B5-4427-BB2E-1CACC3920D9F}" destId="{B44A53C4-DA28-4195-870B-CFE8BBCA8208}" srcOrd="0" destOrd="0" presId="urn:microsoft.com/office/officeart/2005/8/layout/process4"/>
    <dgm:cxn modelId="{2DFF9545-E9F9-48B1-A696-6C0BB17AA6B4}" type="presParOf" srcId="{B44A53C4-DA28-4195-870B-CFE8BBCA8208}" destId="{58F49018-185E-4381-BA09-0F0D5D3F2EB7}" srcOrd="0" destOrd="0" presId="urn:microsoft.com/office/officeart/2005/8/layout/process4"/>
    <dgm:cxn modelId="{1AEFD82A-1457-446C-970D-8FCC54942A86}" type="presParOf" srcId="{B44A53C4-DA28-4195-870B-CFE8BBCA8208}" destId="{923E571E-4B6E-495D-BB55-1AE901E7494D}" srcOrd="1" destOrd="0" presId="urn:microsoft.com/office/officeart/2005/8/layout/process4"/>
    <dgm:cxn modelId="{3DF5109D-4D1E-40C0-8424-24B9C7594E0E}" type="presParOf" srcId="{B44A53C4-DA28-4195-870B-CFE8BBCA8208}" destId="{418DB9BD-93A5-4F68-A537-26FF6250946E}" srcOrd="2" destOrd="0" presId="urn:microsoft.com/office/officeart/2005/8/layout/process4"/>
    <dgm:cxn modelId="{4ECA1688-118A-4E7A-972B-84C29DA7D3CE}" type="presParOf" srcId="{418DB9BD-93A5-4F68-A537-26FF6250946E}" destId="{C664E1F3-24BC-49C5-81A1-569CA3C0C837}" srcOrd="0" destOrd="0" presId="urn:microsoft.com/office/officeart/2005/8/layout/process4"/>
    <dgm:cxn modelId="{0E26A830-3BD0-4F2B-BDFD-F03C593A1E7C}" type="presParOf" srcId="{DD08B24C-F8B5-4427-BB2E-1CACC3920D9F}" destId="{3B82BB32-CCC8-4A7A-92C8-C9AED64B14B0}" srcOrd="1" destOrd="0" presId="urn:microsoft.com/office/officeart/2005/8/layout/process4"/>
    <dgm:cxn modelId="{93EF9F18-E4CB-4762-872C-38EF9FED2711}" type="presParOf" srcId="{DD08B24C-F8B5-4427-BB2E-1CACC3920D9F}" destId="{47BE764F-E925-437F-A2DE-C2B6989E713D}" srcOrd="2" destOrd="0" presId="urn:microsoft.com/office/officeart/2005/8/layout/process4"/>
    <dgm:cxn modelId="{E4D9FDA8-0517-4939-9374-D613AA2007C1}" type="presParOf" srcId="{47BE764F-E925-437F-A2DE-C2B6989E713D}" destId="{1252695D-49EF-415F-88F2-3BD6A2A23207}" srcOrd="0" destOrd="0" presId="urn:microsoft.com/office/officeart/2005/8/layout/process4"/>
    <dgm:cxn modelId="{0E46060C-8A87-4992-85B1-FFB0D1B77F49}" type="presParOf" srcId="{47BE764F-E925-437F-A2DE-C2B6989E713D}" destId="{D50369B8-E115-4073-914E-5D35EE2D2577}" srcOrd="1" destOrd="0" presId="urn:microsoft.com/office/officeart/2005/8/layout/process4"/>
    <dgm:cxn modelId="{766E1936-7AD3-4FB8-9181-B6B46DC61936}" type="presParOf" srcId="{47BE764F-E925-437F-A2DE-C2B6989E713D}" destId="{C74B0FDF-C0BC-4778-A745-8C2C4B2B20B1}" srcOrd="2" destOrd="0" presId="urn:microsoft.com/office/officeart/2005/8/layout/process4"/>
    <dgm:cxn modelId="{3F7BE981-E5EB-43AE-BD1C-82C97CE16634}" type="presParOf" srcId="{C74B0FDF-C0BC-4778-A745-8C2C4B2B20B1}" destId="{B3AC2739-0460-4A2C-A92E-D9AB8B256B78}" srcOrd="0" destOrd="0" presId="urn:microsoft.com/office/officeart/2005/8/layout/process4"/>
    <dgm:cxn modelId="{E4713A63-8C8E-4756-9F1D-B13D27570CFA}" type="presParOf" srcId="{C74B0FDF-C0BC-4778-A745-8C2C4B2B20B1}" destId="{9A7D3FA9-C060-4C5F-9DE3-912D2F05831A}" srcOrd="1" destOrd="0" presId="urn:microsoft.com/office/officeart/2005/8/layout/process4"/>
    <dgm:cxn modelId="{3A0E4F6E-76EE-43ED-8E3D-A13F4B537FBE}" type="presParOf" srcId="{DD08B24C-F8B5-4427-BB2E-1CACC3920D9F}" destId="{288D1DDE-8B16-4187-9733-C5AB632EDA09}" srcOrd="3" destOrd="0" presId="urn:microsoft.com/office/officeart/2005/8/layout/process4"/>
    <dgm:cxn modelId="{BED39DDF-8E06-478D-B472-DDE6D79C15C9}" type="presParOf" srcId="{DD08B24C-F8B5-4427-BB2E-1CACC3920D9F}" destId="{5DC9CBBE-42FC-4F67-8022-E9FB0230086B}" srcOrd="4" destOrd="0" presId="urn:microsoft.com/office/officeart/2005/8/layout/process4"/>
    <dgm:cxn modelId="{03E88917-015C-4CCF-8C5E-B78EA0A263A9}" type="presParOf" srcId="{5DC9CBBE-42FC-4F67-8022-E9FB0230086B}" destId="{8870999C-9CFB-406C-A6E0-C68F9CED21C7}" srcOrd="0" destOrd="0" presId="urn:microsoft.com/office/officeart/2005/8/layout/process4"/>
    <dgm:cxn modelId="{945B352D-7B37-4A6C-B65A-B07B5DC13936}" type="presParOf" srcId="{5DC9CBBE-42FC-4F67-8022-E9FB0230086B}" destId="{A605C27F-AACA-47AF-9183-47E9532099ED}" srcOrd="1" destOrd="0" presId="urn:microsoft.com/office/officeart/2005/8/layout/process4"/>
    <dgm:cxn modelId="{A782F57A-D5CA-479B-B36E-DED555BD4E62}" type="presParOf" srcId="{5DC9CBBE-42FC-4F67-8022-E9FB0230086B}" destId="{B81100D0-C4C5-404B-A556-53FDC11EB81A}" srcOrd="2" destOrd="0" presId="urn:microsoft.com/office/officeart/2005/8/layout/process4"/>
    <dgm:cxn modelId="{D35D3865-6073-49D7-B271-9C247D6D59CD}" type="presParOf" srcId="{B81100D0-C4C5-404B-A556-53FDC11EB81A}" destId="{DE4D0293-6A37-472A-93EA-12A07DE6D9C0}" srcOrd="0" destOrd="0" presId="urn:microsoft.com/office/officeart/2005/8/layout/process4"/>
    <dgm:cxn modelId="{F53EE53B-EBE5-4DE8-BE8E-A10D8E5D94A7}" type="presParOf" srcId="{B81100D0-C4C5-404B-A556-53FDC11EB81A}" destId="{5647F7C5-0CA6-4D4E-A7A2-31F2EC2EFB68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5FC42-A7EB-4DD1-8A79-9150CCFE3EA8}">
      <dsp:nvSpPr>
        <dsp:cNvPr id="0" name=""/>
        <dsp:cNvSpPr/>
      </dsp:nvSpPr>
      <dsp:spPr>
        <a:xfrm>
          <a:off x="4719814" y="3460407"/>
          <a:ext cx="2513884" cy="1628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4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5509751" y="3903285"/>
        <a:ext cx="1688177" cy="1149778"/>
      </dsp:txXfrm>
    </dsp:sp>
    <dsp:sp modelId="{F34B817D-D160-4F20-AE44-7C97B07BE64F}">
      <dsp:nvSpPr>
        <dsp:cNvPr id="0" name=""/>
        <dsp:cNvSpPr/>
      </dsp:nvSpPr>
      <dsp:spPr>
        <a:xfrm>
          <a:off x="618213" y="3460407"/>
          <a:ext cx="2513884" cy="1628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4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53984" y="3903285"/>
        <a:ext cx="1688177" cy="1149778"/>
      </dsp:txXfrm>
    </dsp:sp>
    <dsp:sp modelId="{AE6C2EDD-387B-4A33-AE0E-BEB0231D6BC5}">
      <dsp:nvSpPr>
        <dsp:cNvPr id="0" name=""/>
        <dsp:cNvSpPr/>
      </dsp:nvSpPr>
      <dsp:spPr>
        <a:xfrm>
          <a:off x="4799328" y="99382"/>
          <a:ext cx="2513884" cy="1628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4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5589265" y="135153"/>
        <a:ext cx="1688177" cy="1149778"/>
      </dsp:txXfrm>
    </dsp:sp>
    <dsp:sp modelId="{038906EA-2C4C-4C24-8412-D296B1814A63}">
      <dsp:nvSpPr>
        <dsp:cNvPr id="0" name=""/>
        <dsp:cNvSpPr/>
      </dsp:nvSpPr>
      <dsp:spPr>
        <a:xfrm>
          <a:off x="618213" y="0"/>
          <a:ext cx="2513884" cy="1628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4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53984" y="35771"/>
        <a:ext cx="1688177" cy="1149778"/>
      </dsp:txXfrm>
    </dsp:sp>
    <dsp:sp modelId="{B806C66A-9437-4A8C-A390-CBC1ADD7B35B}">
      <dsp:nvSpPr>
        <dsp:cNvPr id="0" name=""/>
        <dsp:cNvSpPr/>
      </dsp:nvSpPr>
      <dsp:spPr>
        <a:xfrm>
          <a:off x="1671602" y="290063"/>
          <a:ext cx="2203465" cy="2203465"/>
        </a:xfrm>
        <a:prstGeom prst="pieWedge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316982" y="935443"/>
        <a:ext cx="1558085" cy="1558085"/>
      </dsp:txXfrm>
    </dsp:sp>
    <dsp:sp modelId="{AA04CCBF-AD3E-4ABE-ACEF-8F4388292D52}">
      <dsp:nvSpPr>
        <dsp:cNvPr id="0" name=""/>
        <dsp:cNvSpPr/>
      </dsp:nvSpPr>
      <dsp:spPr>
        <a:xfrm rot="5400000">
          <a:off x="3976844" y="290063"/>
          <a:ext cx="2203465" cy="2203465"/>
        </a:xfrm>
        <a:prstGeom prst="pieWedge">
          <a:avLst/>
        </a:prstGeom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976844" y="935443"/>
        <a:ext cx="1558085" cy="1558085"/>
      </dsp:txXfrm>
    </dsp:sp>
    <dsp:sp modelId="{D5DC7FB5-DA11-4152-8E50-934FEB2C6768}">
      <dsp:nvSpPr>
        <dsp:cNvPr id="0" name=""/>
        <dsp:cNvSpPr/>
      </dsp:nvSpPr>
      <dsp:spPr>
        <a:xfrm rot="10800000">
          <a:off x="3976844" y="2595305"/>
          <a:ext cx="2203465" cy="2203465"/>
        </a:xfrm>
        <a:prstGeom prst="pieWedge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3976844" y="2595305"/>
        <a:ext cx="1558085" cy="1558085"/>
      </dsp:txXfrm>
    </dsp:sp>
    <dsp:sp modelId="{A884E961-9BB0-4703-BA21-81E1136FB6BA}">
      <dsp:nvSpPr>
        <dsp:cNvPr id="0" name=""/>
        <dsp:cNvSpPr/>
      </dsp:nvSpPr>
      <dsp:spPr>
        <a:xfrm rot="16200000">
          <a:off x="1671602" y="2595305"/>
          <a:ext cx="2203465" cy="2203465"/>
        </a:xfrm>
        <a:prstGeom prst="pieWedge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5400000">
        <a:off x="2316982" y="2595305"/>
        <a:ext cx="1558085" cy="1558085"/>
      </dsp:txXfrm>
    </dsp:sp>
    <dsp:sp modelId="{63089196-33C1-4B56-8E8F-12172FB82720}">
      <dsp:nvSpPr>
        <dsp:cNvPr id="0" name=""/>
        <dsp:cNvSpPr/>
      </dsp:nvSpPr>
      <dsp:spPr>
        <a:xfrm flipH="1" flipV="1">
          <a:off x="3889606" y="2380847"/>
          <a:ext cx="72700" cy="72697"/>
        </a:xfrm>
        <a:prstGeom prst="circularArrow">
          <a:avLst/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00AE4-9D46-46A2-BEFA-6F0BFBEFDF84}">
      <dsp:nvSpPr>
        <dsp:cNvPr id="0" name=""/>
        <dsp:cNvSpPr/>
      </dsp:nvSpPr>
      <dsp:spPr>
        <a:xfrm rot="10800000" flipH="1">
          <a:off x="3889606" y="2604997"/>
          <a:ext cx="72700" cy="133282"/>
        </a:xfrm>
        <a:prstGeom prst="circularArrow">
          <a:avLst/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61C68-57DE-47E0-B5E8-CCC2C28D3FC2}">
      <dsp:nvSpPr>
        <dsp:cNvPr id="0" name=""/>
        <dsp:cNvSpPr/>
      </dsp:nvSpPr>
      <dsp:spPr>
        <a:xfrm>
          <a:off x="4288933" y="3681148"/>
          <a:ext cx="2628701" cy="1702802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000" kern="1200" dirty="0"/>
            <a:t>Мирослава</a:t>
          </a:r>
          <a:endParaRPr lang="ru-RU" sz="2000" kern="1200" dirty="0"/>
        </a:p>
      </dsp:txBody>
      <dsp:txXfrm>
        <a:off x="5114949" y="4144254"/>
        <a:ext cx="1765280" cy="1202291"/>
      </dsp:txXfrm>
    </dsp:sp>
    <dsp:sp modelId="{6936DE58-50B9-430F-A3B3-EE7C90A8398B}">
      <dsp:nvSpPr>
        <dsp:cNvPr id="0" name=""/>
        <dsp:cNvSpPr/>
      </dsp:nvSpPr>
      <dsp:spPr>
        <a:xfrm>
          <a:off x="0" y="3681148"/>
          <a:ext cx="2628701" cy="1702802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800" kern="1200" dirty="0"/>
            <a:t>Максим Беркут</a:t>
          </a:r>
          <a:endParaRPr lang="ru-RU" sz="2800" kern="1200" dirty="0"/>
        </a:p>
      </dsp:txBody>
      <dsp:txXfrm>
        <a:off x="37405" y="4144254"/>
        <a:ext cx="1765280" cy="1202291"/>
      </dsp:txXfrm>
    </dsp:sp>
    <dsp:sp modelId="{F54DD999-D674-4762-B500-44B9426C4B80}">
      <dsp:nvSpPr>
        <dsp:cNvPr id="0" name=""/>
        <dsp:cNvSpPr/>
      </dsp:nvSpPr>
      <dsp:spPr>
        <a:xfrm>
          <a:off x="4288933" y="62693"/>
          <a:ext cx="2628701" cy="1702802"/>
        </a:xfrm>
        <a:prstGeom prst="roundRect">
          <a:avLst>
            <a:gd name="adj" fmla="val 10000"/>
          </a:avLst>
        </a:prstGeom>
        <a:solidFill>
          <a:srgbClr val="FF3300">
            <a:alpha val="89804"/>
          </a:srgb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 err="1"/>
            <a:t>Тугар</a:t>
          </a:r>
          <a:r>
            <a:rPr lang="uk-UA" sz="3200" kern="1200" dirty="0"/>
            <a:t> Вовк</a:t>
          </a:r>
          <a:endParaRPr lang="ru-RU" sz="3200" kern="1200" dirty="0"/>
        </a:p>
      </dsp:txBody>
      <dsp:txXfrm>
        <a:off x="5114949" y="100098"/>
        <a:ext cx="1765280" cy="1202291"/>
      </dsp:txXfrm>
    </dsp:sp>
    <dsp:sp modelId="{E9FCBDCF-FAE9-4E07-8D32-EFBB69408665}">
      <dsp:nvSpPr>
        <dsp:cNvPr id="0" name=""/>
        <dsp:cNvSpPr/>
      </dsp:nvSpPr>
      <dsp:spPr>
        <a:xfrm>
          <a:off x="12670" y="75362"/>
          <a:ext cx="2628701" cy="1702802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200" kern="1200" dirty="0"/>
            <a:t>Захар Беркут</a:t>
          </a:r>
          <a:endParaRPr lang="ru-RU" sz="3200" kern="1200" dirty="0"/>
        </a:p>
      </dsp:txBody>
      <dsp:txXfrm>
        <a:off x="50075" y="112767"/>
        <a:ext cx="1765280" cy="1202291"/>
      </dsp:txXfrm>
    </dsp:sp>
    <dsp:sp modelId="{64B08946-86E0-4DD8-BED8-474693CA8AFF}">
      <dsp:nvSpPr>
        <dsp:cNvPr id="0" name=""/>
        <dsp:cNvSpPr/>
      </dsp:nvSpPr>
      <dsp:spPr>
        <a:xfrm>
          <a:off x="718915" y="224060"/>
          <a:ext cx="2663890" cy="2587947"/>
        </a:xfrm>
        <a:prstGeom prst="pieWedg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2">
                  <a:lumMod val="50000"/>
                </a:schemeClr>
              </a:solidFill>
            </a:rPr>
            <a:t>розсудливість і мужність, відвертість і чесність, волелюбність</a:t>
          </a: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499150" y="982052"/>
        <a:ext cx="1883655" cy="1829955"/>
      </dsp:txXfrm>
    </dsp:sp>
    <dsp:sp modelId="{9F1515AE-8DA2-4A64-B98C-AE66E593D1E9}">
      <dsp:nvSpPr>
        <dsp:cNvPr id="0" name=""/>
        <dsp:cNvSpPr/>
      </dsp:nvSpPr>
      <dsp:spPr>
        <a:xfrm rot="5400000">
          <a:off x="3455637" y="236744"/>
          <a:ext cx="2562602" cy="2587924"/>
        </a:xfrm>
        <a:prstGeom prst="pieWedg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solidFill>
                <a:schemeClr val="tx2">
                  <a:lumMod val="50000"/>
                </a:schemeClr>
              </a:solidFill>
            </a:rPr>
            <a:t>зарозумілість і підступність, </a:t>
          </a:r>
          <a:r>
            <a:rPr lang="uk-UA" sz="1800" kern="1200" dirty="0" err="1">
              <a:solidFill>
                <a:schemeClr val="tx2">
                  <a:lumMod val="50000"/>
                </a:schemeClr>
              </a:solidFill>
            </a:rPr>
            <a:t>владолюбність</a:t>
          </a:r>
          <a:r>
            <a:rPr lang="uk-UA" sz="1800" kern="1200" dirty="0">
              <a:solidFill>
                <a:schemeClr val="tx2">
                  <a:lumMod val="50000"/>
                </a:schemeClr>
              </a:solidFill>
            </a:rPr>
            <a:t> і корисливість</a:t>
          </a:r>
          <a:endParaRPr lang="ru-RU" sz="1800" kern="1200" dirty="0">
            <a:solidFill>
              <a:schemeClr val="tx2">
                <a:lumMod val="50000"/>
              </a:schemeClr>
            </a:solidFill>
          </a:endParaRPr>
        </a:p>
      </dsp:txBody>
      <dsp:txXfrm rot="-5400000">
        <a:off x="3442976" y="999974"/>
        <a:ext cx="1829939" cy="1812033"/>
      </dsp:txXfrm>
    </dsp:sp>
    <dsp:sp modelId="{80D6E670-AEE3-4BA2-BC96-4EECB053250F}">
      <dsp:nvSpPr>
        <dsp:cNvPr id="0" name=""/>
        <dsp:cNvSpPr/>
      </dsp:nvSpPr>
      <dsp:spPr>
        <a:xfrm rot="10800000">
          <a:off x="3449450" y="2853318"/>
          <a:ext cx="2530644" cy="2201226"/>
        </a:xfrm>
        <a:prstGeom prst="pieWedg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сердечність і порядність, сміливість і вірність</a:t>
          </a:r>
          <a:endParaRPr lang="ru-RU" sz="20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449450" y="2853318"/>
        <a:ext cx="1789436" cy="1556502"/>
      </dsp:txXfrm>
    </dsp:sp>
    <dsp:sp modelId="{20C54C04-442E-47EA-9098-F2CDE6840D74}">
      <dsp:nvSpPr>
        <dsp:cNvPr id="0" name=""/>
        <dsp:cNvSpPr/>
      </dsp:nvSpPr>
      <dsp:spPr>
        <a:xfrm rot="16200000">
          <a:off x="975569" y="2621975"/>
          <a:ext cx="2201226" cy="2663913"/>
        </a:xfrm>
        <a:prstGeom prst="pieWedg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волелюбність і </a:t>
          </a:r>
          <a:r>
            <a:rPr lang="uk-UA" sz="20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наполегливіст</a:t>
          </a:r>
          <a:r>
            <a:rPr lang="uk-UA" sz="20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жертовність і незламність</a:t>
          </a:r>
          <a:endParaRPr lang="ru-RU" sz="20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1524468" y="2853318"/>
        <a:ext cx="1883671" cy="1556502"/>
      </dsp:txXfrm>
    </dsp:sp>
    <dsp:sp modelId="{0ECA555D-05E2-4FAF-94C5-262CE23A1F2D}">
      <dsp:nvSpPr>
        <dsp:cNvPr id="0" name=""/>
        <dsp:cNvSpPr/>
      </dsp:nvSpPr>
      <dsp:spPr>
        <a:xfrm flipH="1" flipV="1">
          <a:off x="6841614" y="-38008"/>
          <a:ext cx="152041" cy="7601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78E88-51AF-4F89-9CE2-5DB737CA1BC5}">
      <dsp:nvSpPr>
        <dsp:cNvPr id="0" name=""/>
        <dsp:cNvSpPr/>
      </dsp:nvSpPr>
      <dsp:spPr>
        <a:xfrm rot="5724809">
          <a:off x="6858157" y="94895"/>
          <a:ext cx="118955" cy="87632"/>
        </a:xfrm>
        <a:prstGeom prst="quadArrowCallou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3E571E-4B6E-495D-BB55-1AE901E7494D}">
      <dsp:nvSpPr>
        <dsp:cNvPr id="0" name=""/>
        <dsp:cNvSpPr/>
      </dsp:nvSpPr>
      <dsp:spPr>
        <a:xfrm>
          <a:off x="0" y="2576772"/>
          <a:ext cx="5562600" cy="680777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Авторське ставлення до персонажа</a:t>
          </a:r>
          <a:endParaRPr lang="ru-RU" sz="1800" b="1" kern="1200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2576772"/>
        <a:ext cx="5562600" cy="367619"/>
      </dsp:txXfrm>
    </dsp:sp>
    <dsp:sp modelId="{C664E1F3-24BC-49C5-81A1-569CA3C0C837}">
      <dsp:nvSpPr>
        <dsp:cNvPr id="0" name=""/>
        <dsp:cNvSpPr/>
      </dsp:nvSpPr>
      <dsp:spPr>
        <a:xfrm>
          <a:off x="0" y="2930732"/>
          <a:ext cx="2781300" cy="31315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2930732"/>
        <a:ext cx="2781300" cy="313157"/>
      </dsp:txXfrm>
    </dsp:sp>
    <dsp:sp modelId="{085D5576-CD27-4B87-9429-7EF3996F7591}">
      <dsp:nvSpPr>
        <dsp:cNvPr id="0" name=""/>
        <dsp:cNvSpPr/>
      </dsp:nvSpPr>
      <dsp:spPr>
        <a:xfrm>
          <a:off x="2781300" y="2930732"/>
          <a:ext cx="2781300" cy="313157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81300" y="2930732"/>
        <a:ext cx="2781300" cy="313157"/>
      </dsp:txXfrm>
    </dsp:sp>
    <dsp:sp modelId="{D50369B8-E115-4073-914E-5D35EE2D2577}">
      <dsp:nvSpPr>
        <dsp:cNvPr id="0" name=""/>
        <dsp:cNvSpPr/>
      </dsp:nvSpPr>
      <dsp:spPr>
        <a:xfrm rot="10800000">
          <a:off x="0" y="1539905"/>
          <a:ext cx="5562600" cy="1047035"/>
        </a:xfrm>
        <a:prstGeom prst="upArrowCallout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Ставлення до оточуючих</a:t>
          </a:r>
          <a:endParaRPr lang="ru-RU" sz="2000" b="1" kern="1200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 rot="-10800000">
        <a:off x="0" y="1668618"/>
        <a:ext cx="5562600" cy="238796"/>
      </dsp:txXfrm>
    </dsp:sp>
    <dsp:sp modelId="{B3AC2739-0460-4A2C-A92E-D9AB8B256B78}">
      <dsp:nvSpPr>
        <dsp:cNvPr id="0" name=""/>
        <dsp:cNvSpPr/>
      </dsp:nvSpPr>
      <dsp:spPr>
        <a:xfrm>
          <a:off x="0" y="1907414"/>
          <a:ext cx="2781300" cy="313063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907414"/>
        <a:ext cx="2781300" cy="313063"/>
      </dsp:txXfrm>
    </dsp:sp>
    <dsp:sp modelId="{9A7D3FA9-C060-4C5F-9DE3-912D2F05831A}">
      <dsp:nvSpPr>
        <dsp:cNvPr id="0" name=""/>
        <dsp:cNvSpPr/>
      </dsp:nvSpPr>
      <dsp:spPr>
        <a:xfrm>
          <a:off x="2781300" y="1907414"/>
          <a:ext cx="2781300" cy="313063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81300" y="1907414"/>
        <a:ext cx="2781300" cy="313063"/>
      </dsp:txXfrm>
    </dsp:sp>
    <dsp:sp modelId="{A605C27F-AACA-47AF-9183-47E9532099ED}">
      <dsp:nvSpPr>
        <dsp:cNvPr id="0" name=""/>
        <dsp:cNvSpPr/>
      </dsp:nvSpPr>
      <dsp:spPr>
        <a:xfrm rot="10800000">
          <a:off x="0" y="0"/>
          <a:ext cx="5562600" cy="1550072"/>
        </a:xfrm>
        <a:prstGeom prst="upArrowCallout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Своєрідність світосприйняття і світогляду, коло розумових інтересів, </a:t>
          </a:r>
          <a:r>
            <a:rPr lang="uk-UA" sz="1600" b="1" kern="1200" dirty="0" err="1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схильностей</a:t>
          </a:r>
          <a:r>
            <a:rPr lang="uk-UA" sz="1600" b="1" kern="1200" dirty="0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 і звичок </a:t>
          </a:r>
          <a:endParaRPr lang="ru-RU" sz="1600" b="1" kern="1200" dirty="0">
            <a:solidFill>
              <a:sysClr val="windowText" lastClr="2E353D"/>
            </a:solidFill>
            <a:latin typeface="Calibri" panose="020F0502020204030204"/>
            <a:ea typeface="+mn-ea"/>
            <a:cs typeface="+mn-cs"/>
          </a:endParaRPr>
        </a:p>
      </dsp:txBody>
      <dsp:txXfrm rot="-10800000">
        <a:off x="0" y="190551"/>
        <a:ext cx="5562600" cy="353524"/>
      </dsp:txXfrm>
    </dsp:sp>
    <dsp:sp modelId="{DE4D0293-6A37-472A-93EA-12A07DE6D9C0}">
      <dsp:nvSpPr>
        <dsp:cNvPr id="0" name=""/>
        <dsp:cNvSpPr/>
      </dsp:nvSpPr>
      <dsp:spPr>
        <a:xfrm>
          <a:off x="0" y="619072"/>
          <a:ext cx="2781300" cy="313063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619072"/>
        <a:ext cx="2781300" cy="313063"/>
      </dsp:txXfrm>
    </dsp:sp>
    <dsp:sp modelId="{5647F7C5-0CA6-4D4E-A7A2-31F2EC2EFB68}">
      <dsp:nvSpPr>
        <dsp:cNvPr id="0" name=""/>
        <dsp:cNvSpPr/>
      </dsp:nvSpPr>
      <dsp:spPr>
        <a:xfrm>
          <a:off x="2781300" y="619072"/>
          <a:ext cx="2781300" cy="313063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81300" y="619072"/>
        <a:ext cx="2781300" cy="3130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3E571E-4B6E-495D-BB55-1AE901E7494D}">
      <dsp:nvSpPr>
        <dsp:cNvPr id="0" name=""/>
        <dsp:cNvSpPr/>
      </dsp:nvSpPr>
      <dsp:spPr>
        <a:xfrm>
          <a:off x="0" y="1886161"/>
          <a:ext cx="5562600" cy="1199802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Соціальне та матеріальна становище</a:t>
          </a:r>
          <a:endParaRPr lang="ru-RU" sz="2000" b="1" kern="1200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886161"/>
        <a:ext cx="5562600" cy="647893"/>
      </dsp:txXfrm>
    </dsp:sp>
    <dsp:sp modelId="{C664E1F3-24BC-49C5-81A1-569CA3C0C837}">
      <dsp:nvSpPr>
        <dsp:cNvPr id="0" name=""/>
        <dsp:cNvSpPr/>
      </dsp:nvSpPr>
      <dsp:spPr>
        <a:xfrm>
          <a:off x="0" y="2338421"/>
          <a:ext cx="5562600" cy="284545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2338421"/>
        <a:ext cx="5562600" cy="284545"/>
      </dsp:txXfrm>
    </dsp:sp>
    <dsp:sp modelId="{D50369B8-E115-4073-914E-5D35EE2D2577}">
      <dsp:nvSpPr>
        <dsp:cNvPr id="0" name=""/>
        <dsp:cNvSpPr/>
      </dsp:nvSpPr>
      <dsp:spPr>
        <a:xfrm rot="10800000">
          <a:off x="0" y="981641"/>
          <a:ext cx="5562600" cy="951370"/>
        </a:xfrm>
        <a:prstGeom prst="upArrowCallout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Зовнішність героя (вік, риси обличчя, </a:t>
          </a:r>
          <a:r>
            <a:rPr lang="uk-UA" sz="1800" b="1" kern="1200" dirty="0" err="1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одяг,рухи</a:t>
          </a:r>
          <a:r>
            <a:rPr lang="uk-UA" sz="1800" b="1" kern="1200" dirty="0">
              <a:solidFill>
                <a:sysClr val="windowText" lastClr="2E353D">
                  <a:lumMod val="95000"/>
                  <a:lumOff val="5000"/>
                </a:sysClr>
              </a:solidFill>
              <a:latin typeface="Calibri" panose="020F0502020204030204"/>
              <a:ea typeface="+mn-ea"/>
              <a:cs typeface="+mn-cs"/>
            </a:rPr>
            <a:t> тощо)</a:t>
          </a:r>
          <a:endParaRPr lang="ru-RU" sz="1800" b="1" kern="1200" dirty="0">
            <a:solidFill>
              <a:sysClr val="windowText" lastClr="2E353D">
                <a:lumMod val="95000"/>
                <a:lumOff val="500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 rot="-10800000">
        <a:off x="0" y="1098593"/>
        <a:ext cx="5562600" cy="216978"/>
      </dsp:txXfrm>
    </dsp:sp>
    <dsp:sp modelId="{B3AC2739-0460-4A2C-A92E-D9AB8B256B78}">
      <dsp:nvSpPr>
        <dsp:cNvPr id="0" name=""/>
        <dsp:cNvSpPr/>
      </dsp:nvSpPr>
      <dsp:spPr>
        <a:xfrm>
          <a:off x="0" y="1277079"/>
          <a:ext cx="2781300" cy="284459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277079"/>
        <a:ext cx="2781300" cy="284459"/>
      </dsp:txXfrm>
    </dsp:sp>
    <dsp:sp modelId="{9A7D3FA9-C060-4C5F-9DE3-912D2F05831A}">
      <dsp:nvSpPr>
        <dsp:cNvPr id="0" name=""/>
        <dsp:cNvSpPr/>
      </dsp:nvSpPr>
      <dsp:spPr>
        <a:xfrm>
          <a:off x="2781300" y="1277079"/>
          <a:ext cx="2781300" cy="284459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81300" y="1277079"/>
        <a:ext cx="2781300" cy="284459"/>
      </dsp:txXfrm>
    </dsp:sp>
    <dsp:sp modelId="{A605C27F-AACA-47AF-9183-47E9532099ED}">
      <dsp:nvSpPr>
        <dsp:cNvPr id="0" name=""/>
        <dsp:cNvSpPr/>
      </dsp:nvSpPr>
      <dsp:spPr>
        <a:xfrm rot="10800000">
          <a:off x="0" y="25697"/>
          <a:ext cx="5562600" cy="951370"/>
        </a:xfrm>
        <a:prstGeom prst="upArrowCallout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ysClr val="windowText" lastClr="2E353D"/>
              </a:solidFill>
              <a:latin typeface="Calibri" panose="020F0502020204030204"/>
              <a:ea typeface="+mn-ea"/>
              <a:cs typeface="+mn-cs"/>
            </a:rPr>
            <a:t> Порівняльна характеристика героїв</a:t>
          </a:r>
          <a:endParaRPr lang="ru-RU" sz="1800" b="1" kern="1200" dirty="0">
            <a:solidFill>
              <a:sysClr val="windowText" lastClr="2E353D"/>
            </a:solidFill>
            <a:latin typeface="Calibri" panose="020F0502020204030204"/>
            <a:ea typeface="+mn-ea"/>
            <a:cs typeface="+mn-cs"/>
          </a:endParaRPr>
        </a:p>
      </dsp:txBody>
      <dsp:txXfrm rot="-10800000">
        <a:off x="0" y="142649"/>
        <a:ext cx="5562600" cy="216978"/>
      </dsp:txXfrm>
    </dsp:sp>
    <dsp:sp modelId="{DE4D0293-6A37-472A-93EA-12A07DE6D9C0}">
      <dsp:nvSpPr>
        <dsp:cNvPr id="0" name=""/>
        <dsp:cNvSpPr/>
      </dsp:nvSpPr>
      <dsp:spPr>
        <a:xfrm>
          <a:off x="0" y="334988"/>
          <a:ext cx="2781300" cy="284459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>
              <a:solidFill>
                <a:sysClr val="windowText" lastClr="2E353D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Захар Беркут</a:t>
          </a:r>
          <a:endParaRPr lang="ru-RU" sz="1700" kern="1200" dirty="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334988"/>
        <a:ext cx="2781300" cy="284459"/>
      </dsp:txXfrm>
    </dsp:sp>
    <dsp:sp modelId="{5647F7C5-0CA6-4D4E-A7A2-31F2EC2EFB68}">
      <dsp:nvSpPr>
        <dsp:cNvPr id="0" name=""/>
        <dsp:cNvSpPr/>
      </dsp:nvSpPr>
      <dsp:spPr>
        <a:xfrm>
          <a:off x="2781300" y="334988"/>
          <a:ext cx="2781300" cy="284459"/>
        </a:xfrm>
        <a:prstGeom prst="rect">
          <a:avLst/>
        </a:prstGeom>
        <a:solidFill>
          <a:srgbClr val="ED7D3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D7D31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 err="1">
              <a:solidFill>
                <a:sysClr val="windowText" lastClr="2E353D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Тугар</a:t>
          </a:r>
          <a:r>
            <a:rPr lang="uk-UA" sz="1700" kern="1200" dirty="0">
              <a:solidFill>
                <a:sysClr val="windowText" lastClr="2E353D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Вовк</a:t>
          </a:r>
          <a:endParaRPr lang="ru-RU" sz="1700" kern="1200" dirty="0">
            <a:solidFill>
              <a:sysClr val="windowText" lastClr="2E353D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81300" y="334988"/>
        <a:ext cx="2781300" cy="284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729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46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676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20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8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06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61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05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3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CDD90-DBE1-4BAE-B3D1-C3C51B7AFD07}" type="datetimeFigureOut">
              <a:rPr lang="ru-RU" smtClean="0"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21563-72FC-46AC-8676-2B4555AA8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38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643" y="2186609"/>
            <a:ext cx="4459357" cy="46821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2965" y="435501"/>
            <a:ext cx="88060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 вибору людини у вирішальній ситуації у повісті «Захар Беркут».</a:t>
            </a:r>
            <a:r>
              <a:rPr lang="uk-UA" sz="3200" b="1" kern="18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Лідерські якості Захара Беркута. Характеристика образу Тугара Вовка</a:t>
            </a:r>
            <a:r>
              <a:rPr lang="uk-UA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0087" y="3220278"/>
            <a:ext cx="35780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Дела давно минувших дней,</a:t>
            </a:r>
          </a:p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Преданья старины глубокой...</a:t>
            </a:r>
          </a:p>
          <a:p>
            <a:pPr algn="r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79" y="2933105"/>
            <a:ext cx="7080438" cy="3109885"/>
          </a:xfrm>
          <a:prstGeom prst="rect">
            <a:avLst/>
          </a:prstGeom>
          <a:ln w="98425" cap="rnd" cmpd="dbl">
            <a:solidFill>
              <a:srgbClr val="C00000"/>
            </a:solidFill>
            <a:prstDash val="solid"/>
            <a:bevel/>
          </a:ln>
        </p:spPr>
      </p:pic>
    </p:spTree>
    <p:extLst>
      <p:ext uri="{BB962C8B-B14F-4D97-AF65-F5344CB8AC3E}">
        <p14:creationId xmlns:p14="http://schemas.microsoft.com/office/powerpoint/2010/main" val="212320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41498347"/>
              </p:ext>
            </p:extLst>
          </p:nvPr>
        </p:nvGraphicFramePr>
        <p:xfrm>
          <a:off x="3935896" y="1292086"/>
          <a:ext cx="7851913" cy="5088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7322" y="1630018"/>
            <a:ext cx="34985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Завдання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: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впізнати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персонажа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повісті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Які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риси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характеру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йому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притаманні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2842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28597736"/>
              </p:ext>
            </p:extLst>
          </p:nvPr>
        </p:nvGraphicFramePr>
        <p:xfrm>
          <a:off x="4214191" y="1113182"/>
          <a:ext cx="6917635" cy="54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6348" y="2273102"/>
            <a:ext cx="3617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2">
                    <a:lumMod val="50000"/>
                  </a:schemeClr>
                </a:solidFill>
              </a:rPr>
              <a:t>Чому </a:t>
            </a:r>
            <a:r>
              <a:rPr lang="uk-UA" sz="3600" b="1" dirty="0" err="1">
                <a:solidFill>
                  <a:schemeClr val="accent2">
                    <a:lumMod val="50000"/>
                  </a:schemeClr>
                </a:solidFill>
              </a:rPr>
              <a:t>Тугара</a:t>
            </a:r>
            <a:r>
              <a:rPr lang="uk-UA" sz="3600" b="1" dirty="0">
                <a:solidFill>
                  <a:schemeClr val="accent2">
                    <a:lumMod val="50000"/>
                  </a:schemeClr>
                </a:solidFill>
              </a:rPr>
              <a:t> Вовка виділено червоним кольором?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4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3203274"/>
              </p:ext>
            </p:extLst>
          </p:nvPr>
        </p:nvGraphicFramePr>
        <p:xfrm>
          <a:off x="5302526" y="3257550"/>
          <a:ext cx="5562600" cy="3257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31958849"/>
              </p:ext>
            </p:extLst>
          </p:nvPr>
        </p:nvGraphicFramePr>
        <p:xfrm>
          <a:off x="5302526" y="171450"/>
          <a:ext cx="5562600" cy="308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5739" y="1470005"/>
            <a:ext cx="32799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2">
                    <a:lumMod val="50000"/>
                  </a:schemeClr>
                </a:solidFill>
              </a:rPr>
              <a:t>Завдання : порівняти образи Захара Беркута та </a:t>
            </a:r>
            <a:r>
              <a:rPr lang="uk-UA" sz="3600" b="1" dirty="0" err="1">
                <a:solidFill>
                  <a:schemeClr val="accent2">
                    <a:lumMod val="50000"/>
                  </a:schemeClr>
                </a:solidFill>
              </a:rPr>
              <a:t>Тугара</a:t>
            </a:r>
            <a:r>
              <a:rPr lang="uk-UA" sz="3600" b="1" dirty="0">
                <a:solidFill>
                  <a:schemeClr val="accent2">
                    <a:lumMod val="50000"/>
                  </a:schemeClr>
                </a:solidFill>
              </a:rPr>
              <a:t> Вовка за схемою.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4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31235" y="1010192"/>
            <a:ext cx="9760226" cy="4814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Складання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сенканів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Сенкан 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невеличкий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твір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-характеристика героя,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явища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пишеться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такою схемою: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рядок 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містить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слово, яке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позначає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тему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іменник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рядок -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теми,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двох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частіше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прикметників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рядок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виражає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дію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пов’язану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темою,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трьох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рядок є фразою,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чотирьох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слів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виражає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ставлення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теми;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рядок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одного слова-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синоніма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передає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сутність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теми.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3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16355" y="3830953"/>
            <a:ext cx="6096000" cy="30270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Захар Беркут</a:t>
            </a:r>
            <a:b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мудрий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працьовитий</a:t>
            </a:r>
            <a:b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лікує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захищає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служить</a:t>
            </a:r>
            <a:b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вірний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своєму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народу</a:t>
            </a:r>
            <a:b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патріот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42" y="211676"/>
            <a:ext cx="9150626" cy="36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31235" y="1010192"/>
            <a:ext cx="9760226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6808782" y="1066227"/>
            <a:ext cx="3922325" cy="3485291"/>
          </a:xfrm>
          <a:prstGeom prst="wedgeEllipse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2400" b="1" dirty="0">
                <a:solidFill>
                  <a:srgbClr val="0D0D0D"/>
                </a:solidFill>
                <a:effectLst/>
              </a:rPr>
              <a:t>Яка суспільна проблема призвела до створення даних образів?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64" y="636339"/>
            <a:ext cx="3916654" cy="58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921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275</Words>
  <Application>Microsoft Office PowerPoint</Application>
  <PresentationFormat>Широкоэкранный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Olga</cp:lastModifiedBy>
  <cp:revision>19</cp:revision>
  <dcterms:created xsi:type="dcterms:W3CDTF">2020-07-20T08:28:22Z</dcterms:created>
  <dcterms:modified xsi:type="dcterms:W3CDTF">2022-10-16T07:18:40Z</dcterms:modified>
</cp:coreProperties>
</file>