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61B3A-9D09-4CA4-8DAA-37E79CE6CFD6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2CE40-6130-4DE7-A180-2134BCD6C39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2CE40-6130-4DE7-A180-2134BCD6C399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FC8AE06-E494-432B-9C7A-B277133EFA07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3DE51F1-5286-45C8-AE63-DD8CC16F0D7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Урок </a:t>
            </a:r>
            <a:r>
              <a:rPr lang="ru-RU" dirty="0" err="1" smtClean="0"/>
              <a:t>укра</a:t>
            </a:r>
            <a:r>
              <a:rPr lang="uk-UA" dirty="0" err="1" smtClean="0"/>
              <a:t>їнської</a:t>
            </a:r>
            <a:r>
              <a:rPr lang="uk-UA" dirty="0" smtClean="0"/>
              <a:t> </a:t>
            </a:r>
            <a:r>
              <a:rPr lang="uk-UA" dirty="0" err="1" smtClean="0"/>
              <a:t>ліітератури</a:t>
            </a:r>
            <a:r>
              <a:rPr lang="uk-UA" dirty="0" smtClean="0"/>
              <a:t> </a:t>
            </a:r>
            <a:br>
              <a:rPr lang="uk-UA" dirty="0" smtClean="0"/>
            </a:br>
            <a:r>
              <a:rPr lang="uk-UA" dirty="0" smtClean="0"/>
              <a:t>8 клас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 smtClean="0"/>
              <a:t>Тема: Філософська лірика </a:t>
            </a:r>
          </a:p>
          <a:p>
            <a:r>
              <a:rPr lang="uk-UA" dirty="0" smtClean="0"/>
              <a:t>Тараса Шевченка. </a:t>
            </a:r>
          </a:p>
          <a:p>
            <a:r>
              <a:rPr lang="uk-UA" dirty="0" smtClean="0"/>
              <a:t>Поезії </a:t>
            </a:r>
            <a:r>
              <a:rPr lang="uk-UA" dirty="0" err="1" smtClean="0"/>
              <a:t>“Минають</a:t>
            </a:r>
            <a:r>
              <a:rPr lang="uk-UA" dirty="0" smtClean="0"/>
              <a:t> дні, минають </a:t>
            </a:r>
            <a:r>
              <a:rPr lang="uk-UA" dirty="0" err="1" smtClean="0"/>
              <a:t>ночі”</a:t>
            </a:r>
            <a:r>
              <a:rPr lang="uk-UA" dirty="0" smtClean="0"/>
              <a:t>,</a:t>
            </a:r>
            <a:r>
              <a:rPr lang="uk-UA" dirty="0" err="1" smtClean="0"/>
              <a:t>“Мені</a:t>
            </a:r>
            <a:r>
              <a:rPr lang="uk-UA" dirty="0" smtClean="0"/>
              <a:t> однаково…”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b="1" i="1" dirty="0" smtClean="0"/>
              <a:t>Він перший за свою любов</a:t>
            </a:r>
            <a:endParaRPr lang="ru-RU" b="1" i="1" dirty="0" smtClean="0"/>
          </a:p>
          <a:p>
            <a:pPr>
              <a:buNone/>
            </a:pPr>
            <a:r>
              <a:rPr lang="uk-UA" b="1" i="1" dirty="0" smtClean="0"/>
              <a:t>Тяжкі дістав кайдани, </a:t>
            </a:r>
            <a:endParaRPr lang="ru-RU" b="1" i="1" dirty="0" smtClean="0"/>
          </a:p>
          <a:p>
            <a:pPr>
              <a:buNone/>
            </a:pPr>
            <a:r>
              <a:rPr lang="uk-UA" b="1" i="1" dirty="0" smtClean="0"/>
              <a:t>Але до скону їй служив</a:t>
            </a:r>
            <a:endParaRPr lang="ru-RU" b="1" i="1" dirty="0" smtClean="0"/>
          </a:p>
          <a:p>
            <a:pPr>
              <a:buNone/>
            </a:pPr>
            <a:r>
              <a:rPr lang="uk-UA" b="1" i="1" dirty="0" smtClean="0"/>
              <a:t>Без зради, без омани. </a:t>
            </a:r>
            <a:endParaRPr lang="ru-RU" b="1" i="1" dirty="0" smtClean="0"/>
          </a:p>
          <a:p>
            <a:pPr>
              <a:buNone/>
            </a:pPr>
            <a:r>
              <a:rPr lang="uk-UA" b="1" i="1" dirty="0" smtClean="0"/>
              <a:t>Усе знесла й перемогла </a:t>
            </a:r>
            <a:endParaRPr lang="ru-RU" b="1" i="1" dirty="0" smtClean="0"/>
          </a:p>
          <a:p>
            <a:pPr>
              <a:buNone/>
            </a:pPr>
            <a:r>
              <a:rPr lang="uk-UA" b="1" i="1" dirty="0" smtClean="0"/>
              <a:t>Його любові сила, </a:t>
            </a:r>
            <a:endParaRPr lang="ru-RU" b="1" i="1" dirty="0" smtClean="0"/>
          </a:p>
          <a:p>
            <a:pPr>
              <a:buNone/>
            </a:pPr>
            <a:r>
              <a:rPr lang="uk-UA" b="1" i="1" dirty="0" smtClean="0"/>
              <a:t>Того безсмертного вогню</a:t>
            </a:r>
            <a:endParaRPr lang="ru-RU" b="1" i="1" dirty="0" smtClean="0"/>
          </a:p>
          <a:p>
            <a:pPr>
              <a:buNone/>
            </a:pPr>
            <a:r>
              <a:rPr lang="uk-UA" b="1" i="1" dirty="0" smtClean="0"/>
              <a:t>І смерть не погасила</a:t>
            </a:r>
            <a:endParaRPr lang="ru-RU" b="1" i="1" dirty="0" smtClean="0"/>
          </a:p>
          <a:p>
            <a:pPr>
              <a:buNone/>
            </a:pPr>
            <a:r>
              <a:rPr lang="uk-UA" b="1" i="1" dirty="0" smtClean="0"/>
              <a:t>           </a:t>
            </a:r>
          </a:p>
          <a:p>
            <a:pPr>
              <a:buNone/>
            </a:pPr>
            <a:r>
              <a:rPr lang="uk-UA" b="1" i="1" dirty="0" smtClean="0"/>
              <a:t> </a:t>
            </a:r>
            <a:r>
              <a:rPr lang="uk-UA" b="1" i="1" dirty="0" smtClean="0"/>
              <a:t>                Леся </a:t>
            </a:r>
            <a:r>
              <a:rPr lang="uk-UA" b="1" i="1" dirty="0" smtClean="0"/>
              <a:t>Українка</a:t>
            </a:r>
            <a:endParaRPr lang="ru-RU" b="1" i="1" dirty="0" smtClean="0"/>
          </a:p>
          <a:p>
            <a:endParaRPr lang="ru-RU" dirty="0"/>
          </a:p>
        </p:txBody>
      </p:sp>
      <p:pic>
        <p:nvPicPr>
          <p:cNvPr id="1029" name="Picture 5" descr="C:\Documents and Settings\Лена\Мои документы\taras-shevchenk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1533" y="620688"/>
            <a:ext cx="4342467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 smtClean="0"/>
              <a:t>Кодовий диктант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sz="6000" dirty="0" smtClean="0"/>
              <a:t>12 питань</a:t>
            </a:r>
            <a:endParaRPr lang="uk-UA" sz="6000" dirty="0" smtClean="0"/>
          </a:p>
          <a:p>
            <a:pPr algn="ctr">
              <a:buNone/>
            </a:pPr>
            <a:r>
              <a:rPr lang="uk-UA" sz="6000" dirty="0" smtClean="0"/>
              <a:t>Так – 1 </a:t>
            </a:r>
          </a:p>
          <a:p>
            <a:pPr algn="ctr">
              <a:buNone/>
            </a:pPr>
            <a:r>
              <a:rPr lang="uk-UA" sz="6000" dirty="0" smtClean="0"/>
              <a:t>Ні – 2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Правильні відповіді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1 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2 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1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1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1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2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endParaRPr lang="uk-UA" sz="4000" dirty="0" smtClean="0"/>
          </a:p>
          <a:p>
            <a:pPr marL="514350" lvl="0" indent="-514350" algn="ctr">
              <a:buFont typeface="+mj-lt"/>
              <a:buAutoNum type="arabicPeriod"/>
            </a:pPr>
            <a:endParaRPr lang="uk-UA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2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1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2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1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1</a:t>
            </a:r>
            <a:endParaRPr lang="ru-RU" sz="4000" dirty="0" smtClean="0"/>
          </a:p>
          <a:p>
            <a:pPr marL="514350" lvl="0" indent="-514350" algn="ctr">
              <a:buFont typeface="+mj-lt"/>
              <a:buAutoNum type="arabicPeriod"/>
            </a:pPr>
            <a:r>
              <a:rPr lang="uk-UA" sz="4000" dirty="0" smtClean="0"/>
              <a:t>2</a:t>
            </a:r>
            <a:endParaRPr lang="ru-RU" sz="4000" dirty="0" smtClean="0"/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 smtClean="0"/>
              <a:t>Тема уроку: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err="1" smtClean="0"/>
              <a:t>Філософська</a:t>
            </a:r>
            <a:r>
              <a:rPr lang="ru-RU" sz="4000" dirty="0" smtClean="0"/>
              <a:t> </a:t>
            </a:r>
            <a:r>
              <a:rPr lang="ru-RU" sz="4000" dirty="0" err="1" smtClean="0"/>
              <a:t>лірика</a:t>
            </a:r>
            <a:r>
              <a:rPr lang="ru-RU" sz="4000" dirty="0" smtClean="0"/>
              <a:t> </a:t>
            </a:r>
            <a:r>
              <a:rPr lang="ru-RU" sz="4000" dirty="0" smtClean="0"/>
              <a:t>Тараса </a:t>
            </a:r>
            <a:r>
              <a:rPr lang="ru-RU" sz="4000" dirty="0" err="1" smtClean="0"/>
              <a:t>Шевченка</a:t>
            </a:r>
            <a:r>
              <a:rPr lang="ru-RU" sz="4000" dirty="0" smtClean="0"/>
              <a:t>.</a:t>
            </a:r>
          </a:p>
          <a:p>
            <a:pPr algn="ctr">
              <a:buNone/>
            </a:pPr>
            <a:endParaRPr lang="uk-UA" sz="4000" dirty="0" smtClean="0"/>
          </a:p>
          <a:p>
            <a:pPr algn="ctr">
              <a:buNone/>
            </a:pPr>
            <a:r>
              <a:rPr lang="uk-UA" sz="4000" dirty="0" smtClean="0"/>
              <a:t>Поезії </a:t>
            </a:r>
            <a:r>
              <a:rPr lang="uk-UA" sz="4000" dirty="0" err="1" smtClean="0"/>
              <a:t>“Минають</a:t>
            </a:r>
            <a:r>
              <a:rPr lang="uk-UA" sz="4000" dirty="0" smtClean="0"/>
              <a:t> дні, минають </a:t>
            </a:r>
            <a:r>
              <a:rPr lang="uk-UA" sz="4000" dirty="0" err="1" smtClean="0"/>
              <a:t>ночі”</a:t>
            </a:r>
            <a:r>
              <a:rPr lang="uk-UA" sz="4000" dirty="0" smtClean="0"/>
              <a:t>, </a:t>
            </a:r>
          </a:p>
          <a:p>
            <a:pPr algn="ctr">
              <a:buNone/>
            </a:pPr>
            <a:r>
              <a:rPr lang="uk-UA" sz="4000" dirty="0" err="1" smtClean="0"/>
              <a:t>“Мені</a:t>
            </a:r>
            <a:r>
              <a:rPr lang="uk-UA" sz="4000" dirty="0" smtClean="0"/>
              <a:t> однаково…”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Documents and Settings\Лена\Мои документы\31799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7920880" cy="65826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Робота в Зошиті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3600" u="sng" dirty="0" smtClean="0"/>
              <a:t>Філософська лірика</a:t>
            </a:r>
            <a:r>
              <a:rPr lang="uk-UA" sz="3600" dirty="0" smtClean="0"/>
              <a:t> – поетичні твори, в яких виражаються думки і почуття ліричного героя щодо буття, світу, сенсу життя, добра і зла.</a:t>
            </a:r>
            <a:endParaRPr lang="ru-RU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Прийом </a:t>
            </a:r>
            <a:r>
              <a:rPr lang="uk-UA" dirty="0" err="1" smtClean="0"/>
              <a:t>“фішБоун”</a:t>
            </a:r>
            <a:r>
              <a:rPr lang="uk-UA" dirty="0" smtClean="0"/>
              <a:t> – </a:t>
            </a:r>
            <a:br>
              <a:rPr lang="uk-UA" dirty="0" smtClean="0"/>
            </a:br>
            <a:r>
              <a:rPr lang="uk-UA" dirty="0" smtClean="0"/>
              <a:t>риб</a:t>
            </a:r>
            <a:r>
              <a:rPr lang="en-US" dirty="0" smtClean="0"/>
              <a:t>’</a:t>
            </a:r>
            <a:r>
              <a:rPr lang="uk-UA" dirty="0" err="1" smtClean="0"/>
              <a:t>яча</a:t>
            </a:r>
            <a:r>
              <a:rPr lang="uk-UA" dirty="0" smtClean="0"/>
              <a:t> кістка</a:t>
            </a:r>
            <a:endParaRPr lang="ru-RU" dirty="0"/>
          </a:p>
        </p:txBody>
      </p:sp>
      <p:pic>
        <p:nvPicPr>
          <p:cNvPr id="3074" name="Picture 2" descr="C:\Documents and Settings\Лена\Мои документы\img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792423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Підсумки уроку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4000" dirty="0" smtClean="0"/>
              <a:t>Вільний мікрофон: </a:t>
            </a:r>
          </a:p>
          <a:p>
            <a:pPr>
              <a:buNone/>
            </a:pPr>
            <a:endParaRPr lang="uk-UA" sz="4000" dirty="0" smtClean="0"/>
          </a:p>
          <a:p>
            <a:r>
              <a:rPr lang="uk-UA" sz="4000" dirty="0" smtClean="0"/>
              <a:t>Мені сподобалось…</a:t>
            </a:r>
          </a:p>
          <a:p>
            <a:r>
              <a:rPr lang="uk-UA" sz="4000" dirty="0" smtClean="0"/>
              <a:t>Мене вразило…</a:t>
            </a:r>
          </a:p>
          <a:p>
            <a:r>
              <a:rPr lang="uk-UA" sz="4000" dirty="0" smtClean="0"/>
              <a:t>Мені було </a:t>
            </a:r>
            <a:r>
              <a:rPr lang="uk-UA" sz="4000" dirty="0" err="1" smtClean="0"/>
              <a:t>нелекго</a:t>
            </a:r>
            <a:r>
              <a:rPr lang="uk-UA" sz="4000" dirty="0" smtClean="0"/>
              <a:t>…</a:t>
            </a:r>
            <a:endParaRPr lang="ru-RU" sz="40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Домашнє завдання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 smtClean="0"/>
              <a:t>Високий рівень: знайти поезію </a:t>
            </a:r>
            <a:r>
              <a:rPr lang="uk-UA" sz="3600" dirty="0" err="1" smtClean="0"/>
              <a:t>“Думи</a:t>
            </a:r>
            <a:r>
              <a:rPr lang="uk-UA" sz="3600" dirty="0" smtClean="0"/>
              <a:t> </a:t>
            </a:r>
            <a:r>
              <a:rPr lang="uk-UA" sz="3600" dirty="0" err="1" smtClean="0"/>
              <a:t>мої”</a:t>
            </a:r>
            <a:r>
              <a:rPr lang="uk-UA" sz="3600" dirty="0" smtClean="0"/>
              <a:t> 1847 року, зробити порівняльний аналіз з </a:t>
            </a:r>
            <a:r>
              <a:rPr lang="uk-UA" sz="3600" dirty="0" err="1" smtClean="0"/>
              <a:t>“Думи</a:t>
            </a:r>
            <a:r>
              <a:rPr lang="uk-UA" sz="3600" dirty="0" smtClean="0"/>
              <a:t> </a:t>
            </a:r>
            <a:r>
              <a:rPr lang="uk-UA" sz="3600" dirty="0" err="1" smtClean="0"/>
              <a:t>мої”</a:t>
            </a:r>
            <a:r>
              <a:rPr lang="uk-UA" sz="3600" dirty="0" smtClean="0"/>
              <a:t> 1839 року </a:t>
            </a:r>
          </a:p>
          <a:p>
            <a:r>
              <a:rPr lang="uk-UA" sz="3600" dirty="0" smtClean="0"/>
              <a:t>Підручник с 75-79.</a:t>
            </a:r>
          </a:p>
          <a:p>
            <a:r>
              <a:rPr lang="uk-UA" sz="3600" dirty="0" err="1" smtClean="0"/>
              <a:t>“Мені</a:t>
            </a:r>
            <a:r>
              <a:rPr lang="uk-UA" sz="3600" dirty="0" smtClean="0"/>
              <a:t> однаково…” – </a:t>
            </a:r>
            <a:r>
              <a:rPr lang="uk-UA" sz="3600" dirty="0" err="1" smtClean="0"/>
              <a:t>напам</a:t>
            </a:r>
            <a:r>
              <a:rPr lang="en-US" sz="3600" dirty="0" smtClean="0"/>
              <a:t>’</a:t>
            </a:r>
            <a:r>
              <a:rPr lang="uk-UA" sz="3600" dirty="0" smtClean="0"/>
              <a:t>ять</a:t>
            </a:r>
            <a:endParaRPr lang="ru-RU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099" name="Picture 3" descr="C:\Documents and Settings\Лена\Мои документы\i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4794790" cy="439248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148064" y="836712"/>
            <a:ext cx="266429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Учітеся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брати мої, думайте, читайте…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І чужому научайтесь,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й свого не цурайтесь…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Т. Г. Шевченко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4F4F4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258</TotalTime>
  <Words>214</Words>
  <Application>Microsoft Office PowerPoint</Application>
  <PresentationFormat>Экран (4:3)</PresentationFormat>
  <Paragraphs>59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Урок української ліітератури  8 клас</vt:lpstr>
      <vt:lpstr>Слайд 2</vt:lpstr>
      <vt:lpstr>Кодовий диктант</vt:lpstr>
      <vt:lpstr>Правильні відповіді</vt:lpstr>
      <vt:lpstr>Тема уроку:</vt:lpstr>
      <vt:lpstr>Слайд 6</vt:lpstr>
      <vt:lpstr>Робота в Зошиті</vt:lpstr>
      <vt:lpstr>Прийом “фішБоун” –  риб’яча кістка</vt:lpstr>
      <vt:lpstr>Підсумки уроку</vt:lpstr>
      <vt:lpstr>Домашнє завдання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української ліітератури  8 клас</dc:title>
  <dc:creator>лена</dc:creator>
  <cp:lastModifiedBy>лена</cp:lastModifiedBy>
  <cp:revision>10</cp:revision>
  <dcterms:created xsi:type="dcterms:W3CDTF">2015-12-09T16:18:48Z</dcterms:created>
  <dcterms:modified xsi:type="dcterms:W3CDTF">2015-12-09T20:37:36Z</dcterms:modified>
</cp:coreProperties>
</file>