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2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2A9CDB2-8FFC-4FA3-9858-8C1A60E5CC47}" type="datetimeFigureOut">
              <a:rPr lang="ru-RU" smtClean="0"/>
              <a:t>23.05.2021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DFF34B0-751D-4A92-9E12-A7ECEB1960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2260848"/>
          </a:xfrm>
        </p:spPr>
        <p:txBody>
          <a:bodyPr>
            <a:normAutofit/>
          </a:bodyPr>
          <a:lstStyle/>
          <a:p>
            <a:r>
              <a:rPr lang="uk-UA" dirty="0" smtClean="0"/>
              <a:t>Тема уроку: </a:t>
            </a:r>
            <a:br>
              <a:rPr lang="uk-UA" dirty="0" smtClean="0"/>
            </a:br>
            <a:r>
              <a:rPr lang="uk-UA" b="1" dirty="0" smtClean="0">
                <a:solidFill>
                  <a:srgbClr val="FF0000"/>
                </a:solidFill>
              </a:rPr>
              <a:t>Синоніми. Використання синонімів у тексті.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30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9" y="2348880"/>
            <a:ext cx="7596832" cy="3777283"/>
          </a:xfrm>
        </p:spPr>
        <p:txBody>
          <a:bodyPr>
            <a:normAutofit/>
          </a:bodyPr>
          <a:lstStyle/>
          <a:p>
            <a:r>
              <a:rPr lang="uk-UA" sz="3600" dirty="0" smtClean="0"/>
              <a:t>Що вивчає лексикологія?</a:t>
            </a:r>
          </a:p>
          <a:p>
            <a:r>
              <a:rPr lang="uk-UA" sz="3600" dirty="0" smtClean="0"/>
              <a:t>Що таке лексичне значення слова?</a:t>
            </a:r>
          </a:p>
          <a:p>
            <a:r>
              <a:rPr lang="uk-UA" sz="3600" dirty="0" smtClean="0"/>
              <a:t>Що називаємо омонімами?</a:t>
            </a:r>
          </a:p>
          <a:p>
            <a:r>
              <a:rPr lang="uk-UA" sz="3600" dirty="0" smtClean="0"/>
              <a:t>Що таке синоніми?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/>
              <a:t>Пригадайте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290341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1" cy="4824536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Переливає з пустого в порожнє.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Що вам говорити, коли нічого балакати.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Як скаже, то ні пришити, ні прилатати.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Допоміг йому – з калюжі в болото.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 знати не знаю, і відати не відаю.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 спіши язиком – квапся ділом.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Гармидер, галас, гам у гаї.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Спіють яблука, і зріє виноград, стигнуть сливи золотисті.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rmAutofit/>
          </a:bodyPr>
          <a:lstStyle/>
          <a:p>
            <a:pPr algn="l"/>
            <a:r>
              <a:rPr lang="uk-UA" sz="3200" b="1" dirty="0" smtClean="0">
                <a:solidFill>
                  <a:schemeClr val="tx1"/>
                </a:solidFill>
              </a:rPr>
              <a:t>Вправа 1. Випишіть із речень синоніми.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8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16832"/>
            <a:ext cx="8280919" cy="4209331"/>
          </a:xfrm>
        </p:spPr>
        <p:txBody>
          <a:bodyPr/>
          <a:lstStyle/>
          <a:p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Ірис</a:t>
            </a:r>
          </a:p>
          <a:p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Гладіолуси</a:t>
            </a:r>
          </a:p>
          <a:p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Календула</a:t>
            </a:r>
          </a:p>
          <a:p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Адоніс</a:t>
            </a:r>
          </a:p>
          <a:p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Цикорій</a:t>
            </a:r>
          </a:p>
          <a:p>
            <a:r>
              <a:rPr lang="uk-UA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Беладонна</a:t>
            </a:r>
            <a:endParaRPr lang="uk-UA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Аїр</a:t>
            </a:r>
          </a:p>
          <a:p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Алое 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3200" b="1" dirty="0" smtClean="0">
                <a:solidFill>
                  <a:schemeClr val="tx1"/>
                </a:solidFill>
              </a:rPr>
              <a:t>Вправа 2. Доберіть до іншомовних назв квітів українські відповідники-синоніми.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53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16832"/>
            <a:ext cx="8640959" cy="4680520"/>
          </a:xfrm>
        </p:spPr>
        <p:txBody>
          <a:bodyPr/>
          <a:lstStyle/>
          <a:p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Стежкою біжить маленька дівчинка. Маленькі кіски смішно пострибують у неї на плечах. А квіти вклоняються їй своїми маленькими голівками. Вона </a:t>
            </a:r>
            <a:r>
              <a:rPr lang="uk-UA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простягує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до них маленькі рученята, струшує з маленьких пелюсток маленькі крапельки роси.</a:t>
            </a:r>
          </a:p>
          <a:p>
            <a:endParaRPr lang="uk-UA" dirty="0" smtClean="0"/>
          </a:p>
          <a:p>
            <a:endParaRPr lang="uk-UA" dirty="0"/>
          </a:p>
          <a:p>
            <a:r>
              <a:rPr lang="uk-UA" dirty="0" smtClean="0"/>
              <a:t>Довідка: невеличкий, куций, короткий, крихітний, тендітний, мініатюрний, дрібненький.</a:t>
            </a:r>
            <a:endParaRPr lang="uk-UA" dirty="0"/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3200" b="1" dirty="0" smtClean="0">
                <a:solidFill>
                  <a:schemeClr val="tx1"/>
                </a:solidFill>
              </a:rPr>
              <a:t>Вправа 3. Щоб уникнути повторення слів, замініть їх синонімами з довідки.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7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916832"/>
            <a:ext cx="7992888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		</a:t>
            </a:r>
            <a:r>
              <a:rPr lang="ru-RU" b="1" i="1" dirty="0" smtClean="0">
                <a:solidFill>
                  <a:schemeClr val="tx1"/>
                </a:solidFill>
              </a:rPr>
              <a:t>МРІЯ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Як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виросту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збудую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дім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будинок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хату),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хаті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колесо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приладнаю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приб'ю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прикріплю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там я поселю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крилату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летючу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літаючу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Лелечу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клекітну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(родину,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сім'ю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пару).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Нехай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розводиться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(селиться,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гніздиться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деревах і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будинках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хатах,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оселях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Нехай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мені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щоночі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здається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сниться,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ввижається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я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літаю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наче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(пташка,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птиця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птах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3200" b="1" dirty="0" smtClean="0">
                <a:solidFill>
                  <a:schemeClr val="tx1"/>
                </a:solidFill>
              </a:rPr>
              <a:t>Вправа. Запишіть вірш, дібравши з дужок такі синоніми, щоб слова римувалися.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75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tx1"/>
                </a:solidFill>
              </a:rPr>
              <a:t>Виконайте вправу 98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Домашнє завдання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82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</TotalTime>
  <Words>204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Тема уроку:  Синоніми. Використання синонімів у тексті.</vt:lpstr>
      <vt:lpstr>Пригадайте</vt:lpstr>
      <vt:lpstr>Вправа 1. Випишіть із речень синоніми.</vt:lpstr>
      <vt:lpstr>Вправа 2. Доберіть до іншомовних назв квітів українські відповідники-синоніми.</vt:lpstr>
      <vt:lpstr>Вправа 3. Щоб уникнути повторення слів, замініть їх синонімами з довідки.</vt:lpstr>
      <vt:lpstr>Вправа. Запишіть вірш, дібравши з дужок такі синоніми, щоб слова римувалися.</vt:lpstr>
      <vt:lpstr>Домашнє завдання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 Синоніми. Використання синонімів у тексті.</dc:title>
  <dc:creator>Пользователь Windows</dc:creator>
  <cp:lastModifiedBy>Пользователь Windows</cp:lastModifiedBy>
  <cp:revision>7</cp:revision>
  <dcterms:created xsi:type="dcterms:W3CDTF">2020-09-24T03:10:01Z</dcterms:created>
  <dcterms:modified xsi:type="dcterms:W3CDTF">2021-05-23T18:11:22Z</dcterms:modified>
</cp:coreProperties>
</file>