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6" r:id="rId3"/>
    <p:sldId id="258" r:id="rId4"/>
    <p:sldId id="260" r:id="rId5"/>
    <p:sldId id="261" r:id="rId6"/>
    <p:sldId id="262" r:id="rId7"/>
    <p:sldId id="268" r:id="rId8"/>
    <p:sldId id="264" r:id="rId9"/>
    <p:sldId id="266" r:id="rId10"/>
    <p:sldId id="267" r:id="rId11"/>
    <p:sldId id="270" r:id="rId12"/>
    <p:sldId id="271" r:id="rId13"/>
    <p:sldId id="272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CA74ED-52E6-49FD-B1A2-25727845D8D6}" type="doc">
      <dgm:prSet loTypeId="urn:microsoft.com/office/officeart/2005/8/layout/radial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UA"/>
        </a:p>
      </dgm:t>
    </dgm:pt>
    <dgm:pt modelId="{B9EEFC8A-AEB3-4032-B22B-0655FEE5279B}">
      <dgm:prSet phldrT="[Текст]"/>
      <dgm:spPr/>
      <dgm:t>
        <a:bodyPr/>
        <a:lstStyle/>
        <a:p>
          <a:r>
            <a:rPr lang="uk-UA" b="1" dirty="0"/>
            <a:t>ГРІХИ</a:t>
          </a:r>
          <a:endParaRPr lang="ru-UA" b="1" dirty="0"/>
        </a:p>
      </dgm:t>
    </dgm:pt>
    <dgm:pt modelId="{DF532735-47D1-4D53-AE2C-B3828C9919D6}" type="parTrans" cxnId="{6D58C3CA-0957-4F1A-B8BC-0377DFF45AB5}">
      <dgm:prSet/>
      <dgm:spPr/>
      <dgm:t>
        <a:bodyPr/>
        <a:lstStyle/>
        <a:p>
          <a:endParaRPr lang="ru-UA"/>
        </a:p>
      </dgm:t>
    </dgm:pt>
    <dgm:pt modelId="{339BDF7C-16FF-43CC-84CD-DF208516897B}" type="sibTrans" cxnId="{6D58C3CA-0957-4F1A-B8BC-0377DFF45AB5}">
      <dgm:prSet/>
      <dgm:spPr/>
      <dgm:t>
        <a:bodyPr/>
        <a:lstStyle/>
        <a:p>
          <a:endParaRPr lang="ru-UA"/>
        </a:p>
      </dgm:t>
    </dgm:pt>
    <dgm:pt modelId="{F0049FAC-51EA-4640-90D1-99170CB8F5C3}">
      <dgm:prSet phldrT="[Текст]" custT="1"/>
      <dgm:spPr/>
      <dgm:t>
        <a:bodyPr/>
        <a:lstStyle/>
        <a:p>
          <a:r>
            <a:rPr lang="uk-UA" sz="2400" b="1" dirty="0"/>
            <a:t>ЖАДІБНІСТЬ</a:t>
          </a:r>
          <a:endParaRPr lang="ru-UA" sz="2400" b="1" dirty="0"/>
        </a:p>
      </dgm:t>
    </dgm:pt>
    <dgm:pt modelId="{AAD7A1FD-1DC3-40C8-AF21-951AD0CABDEC}" type="parTrans" cxnId="{3C2349DA-8C8A-4BE2-B1D8-6173B9717F84}">
      <dgm:prSet/>
      <dgm:spPr/>
      <dgm:t>
        <a:bodyPr/>
        <a:lstStyle/>
        <a:p>
          <a:endParaRPr lang="ru-UA"/>
        </a:p>
      </dgm:t>
    </dgm:pt>
    <dgm:pt modelId="{3C103711-C083-4B9F-9011-690C7EECF282}" type="sibTrans" cxnId="{3C2349DA-8C8A-4BE2-B1D8-6173B9717F84}">
      <dgm:prSet/>
      <dgm:spPr/>
      <dgm:t>
        <a:bodyPr/>
        <a:lstStyle/>
        <a:p>
          <a:endParaRPr lang="ru-UA"/>
        </a:p>
      </dgm:t>
    </dgm:pt>
    <dgm:pt modelId="{53383203-77A2-4CA9-8C13-C86CDF8F528B}">
      <dgm:prSet phldrT="[Текст]" custT="1"/>
      <dgm:spPr/>
      <dgm:t>
        <a:bodyPr/>
        <a:lstStyle/>
        <a:p>
          <a:r>
            <a:rPr lang="uk-UA" sz="2800" b="1" dirty="0"/>
            <a:t>ЗАЗДРІСТЬ </a:t>
          </a:r>
          <a:endParaRPr lang="ru-UA" sz="2800" b="1" dirty="0"/>
        </a:p>
      </dgm:t>
    </dgm:pt>
    <dgm:pt modelId="{3DF43A09-4195-4855-AE37-57BC6B378BBA}" type="parTrans" cxnId="{9483F730-5103-408B-8E9D-300AFA34DD80}">
      <dgm:prSet/>
      <dgm:spPr/>
      <dgm:t>
        <a:bodyPr/>
        <a:lstStyle/>
        <a:p>
          <a:endParaRPr lang="ru-UA"/>
        </a:p>
      </dgm:t>
    </dgm:pt>
    <dgm:pt modelId="{E71B7CBF-18DC-4C00-8F23-6E21B616F378}" type="sibTrans" cxnId="{9483F730-5103-408B-8E9D-300AFA34DD80}">
      <dgm:prSet/>
      <dgm:spPr/>
      <dgm:t>
        <a:bodyPr/>
        <a:lstStyle/>
        <a:p>
          <a:endParaRPr lang="ru-UA"/>
        </a:p>
      </dgm:t>
    </dgm:pt>
    <dgm:pt modelId="{BFA05E15-7236-415F-B8F8-C44B33723C14}">
      <dgm:prSet phldrT="[Текст]" custT="1"/>
      <dgm:spPr/>
      <dgm:t>
        <a:bodyPr/>
        <a:lstStyle/>
        <a:p>
          <a:r>
            <a:rPr lang="uk-UA" sz="3200" b="1" dirty="0"/>
            <a:t>БРЕХНЯ</a:t>
          </a:r>
          <a:endParaRPr lang="ru-UA" sz="3200" b="1" dirty="0"/>
        </a:p>
      </dgm:t>
    </dgm:pt>
    <dgm:pt modelId="{6F6501F1-02DA-41A6-A125-A9BCE768F504}" type="parTrans" cxnId="{5A637A35-96F8-422D-9C9E-28A7BA552549}">
      <dgm:prSet/>
      <dgm:spPr/>
      <dgm:t>
        <a:bodyPr/>
        <a:lstStyle/>
        <a:p>
          <a:endParaRPr lang="ru-UA"/>
        </a:p>
      </dgm:t>
    </dgm:pt>
    <dgm:pt modelId="{C032EEA6-E172-4AF1-AB0C-B48DA317A628}" type="sibTrans" cxnId="{5A637A35-96F8-422D-9C9E-28A7BA552549}">
      <dgm:prSet/>
      <dgm:spPr/>
      <dgm:t>
        <a:bodyPr/>
        <a:lstStyle/>
        <a:p>
          <a:endParaRPr lang="ru-UA"/>
        </a:p>
      </dgm:t>
    </dgm:pt>
    <dgm:pt modelId="{9EF1D64A-0966-4423-9A58-631B16E20CB9}">
      <dgm:prSet phldrT="[Текст]" custT="1"/>
      <dgm:spPr/>
      <dgm:t>
        <a:bodyPr/>
        <a:lstStyle/>
        <a:p>
          <a:r>
            <a:rPr lang="uk-UA" sz="4000" b="1" dirty="0"/>
            <a:t>ЗЛО</a:t>
          </a:r>
          <a:endParaRPr lang="ru-UA" sz="4000" b="1" dirty="0"/>
        </a:p>
      </dgm:t>
    </dgm:pt>
    <dgm:pt modelId="{1D3BD34E-7CC3-4A11-9174-7F928DD70B55}" type="sibTrans" cxnId="{0FBA9D46-FFC7-48AF-B690-F528E46247FE}">
      <dgm:prSet/>
      <dgm:spPr/>
      <dgm:t>
        <a:bodyPr/>
        <a:lstStyle/>
        <a:p>
          <a:endParaRPr lang="ru-UA"/>
        </a:p>
      </dgm:t>
    </dgm:pt>
    <dgm:pt modelId="{F4DBD56A-7B36-4C5B-A3C7-5407ADC541CE}" type="parTrans" cxnId="{0FBA9D46-FFC7-48AF-B690-F528E46247FE}">
      <dgm:prSet/>
      <dgm:spPr/>
      <dgm:t>
        <a:bodyPr/>
        <a:lstStyle/>
        <a:p>
          <a:endParaRPr lang="ru-UA"/>
        </a:p>
      </dgm:t>
    </dgm:pt>
    <dgm:pt modelId="{A2593B1D-50F1-498B-BCA9-927D1FF42432}">
      <dgm:prSet custT="1"/>
      <dgm:spPr>
        <a:solidFill>
          <a:srgbClr val="00B0F0"/>
        </a:solidFill>
      </dgm:spPr>
      <dgm:t>
        <a:bodyPr/>
        <a:lstStyle/>
        <a:p>
          <a:r>
            <a:rPr lang="uk-UA" sz="4000" b="1" dirty="0"/>
            <a:t>ЛІНЬ</a:t>
          </a:r>
          <a:endParaRPr lang="ru-UA" sz="4000" b="1" dirty="0"/>
        </a:p>
      </dgm:t>
    </dgm:pt>
    <dgm:pt modelId="{1E6C7019-77BA-46BA-B80D-BAC697960B73}" type="parTrans" cxnId="{B846460D-8919-4BC4-92A9-7707622169D1}">
      <dgm:prSet/>
      <dgm:spPr/>
      <dgm:t>
        <a:bodyPr/>
        <a:lstStyle/>
        <a:p>
          <a:endParaRPr lang="ru-UA"/>
        </a:p>
      </dgm:t>
    </dgm:pt>
    <dgm:pt modelId="{B9D56A14-9D49-40EE-8E1B-890B136C2A66}" type="sibTrans" cxnId="{B846460D-8919-4BC4-92A9-7707622169D1}">
      <dgm:prSet/>
      <dgm:spPr/>
      <dgm:t>
        <a:bodyPr/>
        <a:lstStyle/>
        <a:p>
          <a:endParaRPr lang="ru-UA"/>
        </a:p>
      </dgm:t>
    </dgm:pt>
    <dgm:pt modelId="{65CB145F-4740-45AE-AA01-01D13793FC8D}" type="pres">
      <dgm:prSet presAssocID="{94CA74ED-52E6-49FD-B1A2-25727845D8D6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50AF2BE-BAD8-4C95-BB7A-6DB50B20632A}" type="pres">
      <dgm:prSet presAssocID="{B9EEFC8A-AEB3-4032-B22B-0655FEE5279B}" presName="centerShape" presStyleLbl="node0" presStyleIdx="0" presStyleCnt="1"/>
      <dgm:spPr/>
    </dgm:pt>
    <dgm:pt modelId="{EECAD7AC-7743-40CF-9822-BBED04460214}" type="pres">
      <dgm:prSet presAssocID="{F0049FAC-51EA-4640-90D1-99170CB8F5C3}" presName="node" presStyleLbl="node1" presStyleIdx="0" presStyleCnt="5" custScaleX="152308" custScaleY="141780">
        <dgm:presLayoutVars>
          <dgm:bulletEnabled val="1"/>
        </dgm:presLayoutVars>
      </dgm:prSet>
      <dgm:spPr/>
    </dgm:pt>
    <dgm:pt modelId="{35867CDF-1671-423F-994F-2909C20A868F}" type="pres">
      <dgm:prSet presAssocID="{F0049FAC-51EA-4640-90D1-99170CB8F5C3}" presName="dummy" presStyleCnt="0"/>
      <dgm:spPr/>
    </dgm:pt>
    <dgm:pt modelId="{15C073C7-A776-46D4-A5E8-09BF1E5E69D4}" type="pres">
      <dgm:prSet presAssocID="{3C103711-C083-4B9F-9011-690C7EECF282}" presName="sibTrans" presStyleLbl="sibTrans2D1" presStyleIdx="0" presStyleCnt="5" custScaleX="101284" custScaleY="101682"/>
      <dgm:spPr/>
    </dgm:pt>
    <dgm:pt modelId="{D595B026-E174-4A51-A358-B7A3E59337F2}" type="pres">
      <dgm:prSet presAssocID="{A2593B1D-50F1-498B-BCA9-927D1FF42432}" presName="node" presStyleLbl="node1" presStyleIdx="1" presStyleCnt="5" custScaleX="147207" custScaleY="138510">
        <dgm:presLayoutVars>
          <dgm:bulletEnabled val="1"/>
        </dgm:presLayoutVars>
      </dgm:prSet>
      <dgm:spPr/>
    </dgm:pt>
    <dgm:pt modelId="{F28C1E84-5A5C-4529-9C40-6853229AC467}" type="pres">
      <dgm:prSet presAssocID="{A2593B1D-50F1-498B-BCA9-927D1FF42432}" presName="dummy" presStyleCnt="0"/>
      <dgm:spPr/>
    </dgm:pt>
    <dgm:pt modelId="{80477073-EE4F-456C-A18F-807BD413D2F6}" type="pres">
      <dgm:prSet presAssocID="{B9D56A14-9D49-40EE-8E1B-890B136C2A66}" presName="sibTrans" presStyleLbl="sibTrans2D1" presStyleIdx="1" presStyleCnt="5"/>
      <dgm:spPr/>
    </dgm:pt>
    <dgm:pt modelId="{AFA20A28-2D90-430B-8361-649E44DD6776}" type="pres">
      <dgm:prSet presAssocID="{53383203-77A2-4CA9-8C13-C86CDF8F528B}" presName="node" presStyleLbl="node1" presStyleIdx="2" presStyleCnt="5" custScaleX="156668" custScaleY="138146">
        <dgm:presLayoutVars>
          <dgm:bulletEnabled val="1"/>
        </dgm:presLayoutVars>
      </dgm:prSet>
      <dgm:spPr/>
    </dgm:pt>
    <dgm:pt modelId="{AAFC47EB-ED33-4707-AB1B-0FCE423B2604}" type="pres">
      <dgm:prSet presAssocID="{53383203-77A2-4CA9-8C13-C86CDF8F528B}" presName="dummy" presStyleCnt="0"/>
      <dgm:spPr/>
    </dgm:pt>
    <dgm:pt modelId="{B57575E7-9BB6-4166-8EF3-5E1C76B3A49B}" type="pres">
      <dgm:prSet presAssocID="{E71B7CBF-18DC-4C00-8F23-6E21B616F378}" presName="sibTrans" presStyleLbl="sibTrans2D1" presStyleIdx="2" presStyleCnt="5"/>
      <dgm:spPr/>
    </dgm:pt>
    <dgm:pt modelId="{4C1DCFC7-C61B-48BE-949A-D6F20B27C3FB}" type="pres">
      <dgm:prSet presAssocID="{BFA05E15-7236-415F-B8F8-C44B33723C14}" presName="node" presStyleLbl="node1" presStyleIdx="3" presStyleCnt="5" custScaleX="162601" custScaleY="135650" custRadScaleRad="99780" custRadScaleInc="-727">
        <dgm:presLayoutVars>
          <dgm:bulletEnabled val="1"/>
        </dgm:presLayoutVars>
      </dgm:prSet>
      <dgm:spPr/>
    </dgm:pt>
    <dgm:pt modelId="{C14D863D-5786-47A1-B9AC-BE2F44BB1CE8}" type="pres">
      <dgm:prSet presAssocID="{BFA05E15-7236-415F-B8F8-C44B33723C14}" presName="dummy" presStyleCnt="0"/>
      <dgm:spPr/>
    </dgm:pt>
    <dgm:pt modelId="{FDD97A30-0027-4283-A283-88A3D1450BDF}" type="pres">
      <dgm:prSet presAssocID="{C032EEA6-E172-4AF1-AB0C-B48DA317A628}" presName="sibTrans" presStyleLbl="sibTrans2D1" presStyleIdx="3" presStyleCnt="5"/>
      <dgm:spPr/>
    </dgm:pt>
    <dgm:pt modelId="{A2004202-2F78-426D-92BC-D76ADF84AFF6}" type="pres">
      <dgm:prSet presAssocID="{9EF1D64A-0966-4423-9A58-631B16E20CB9}" presName="node" presStyleLbl="node1" presStyleIdx="4" presStyleCnt="5" custScaleX="147030" custScaleY="128637" custRadScaleRad="99622" custRadScaleInc="2986">
        <dgm:presLayoutVars>
          <dgm:bulletEnabled val="1"/>
        </dgm:presLayoutVars>
      </dgm:prSet>
      <dgm:spPr/>
    </dgm:pt>
    <dgm:pt modelId="{E0798FAA-8F62-45FB-92FB-8AC5E8FCEC4E}" type="pres">
      <dgm:prSet presAssocID="{9EF1D64A-0966-4423-9A58-631B16E20CB9}" presName="dummy" presStyleCnt="0"/>
      <dgm:spPr/>
    </dgm:pt>
    <dgm:pt modelId="{2410946F-A476-457D-B2E1-02653C48E178}" type="pres">
      <dgm:prSet presAssocID="{1D3BD34E-7CC3-4A11-9174-7F928DD70B55}" presName="sibTrans" presStyleLbl="sibTrans2D1" presStyleIdx="4" presStyleCnt="5"/>
      <dgm:spPr/>
    </dgm:pt>
  </dgm:ptLst>
  <dgm:cxnLst>
    <dgm:cxn modelId="{B846460D-8919-4BC4-92A9-7707622169D1}" srcId="{B9EEFC8A-AEB3-4032-B22B-0655FEE5279B}" destId="{A2593B1D-50F1-498B-BCA9-927D1FF42432}" srcOrd="1" destOrd="0" parTransId="{1E6C7019-77BA-46BA-B80D-BAC697960B73}" sibTransId="{B9D56A14-9D49-40EE-8E1B-890B136C2A66}"/>
    <dgm:cxn modelId="{9483F730-5103-408B-8E9D-300AFA34DD80}" srcId="{B9EEFC8A-AEB3-4032-B22B-0655FEE5279B}" destId="{53383203-77A2-4CA9-8C13-C86CDF8F528B}" srcOrd="2" destOrd="0" parTransId="{3DF43A09-4195-4855-AE37-57BC6B378BBA}" sibTransId="{E71B7CBF-18DC-4C00-8F23-6E21B616F378}"/>
    <dgm:cxn modelId="{53F99331-B5B9-4585-A886-9DF3260B684A}" type="presOf" srcId="{3C103711-C083-4B9F-9011-690C7EECF282}" destId="{15C073C7-A776-46D4-A5E8-09BF1E5E69D4}" srcOrd="0" destOrd="0" presId="urn:microsoft.com/office/officeart/2005/8/layout/radial6"/>
    <dgm:cxn modelId="{5A637A35-96F8-422D-9C9E-28A7BA552549}" srcId="{B9EEFC8A-AEB3-4032-B22B-0655FEE5279B}" destId="{BFA05E15-7236-415F-B8F8-C44B33723C14}" srcOrd="3" destOrd="0" parTransId="{6F6501F1-02DA-41A6-A125-A9BCE768F504}" sibTransId="{C032EEA6-E172-4AF1-AB0C-B48DA317A628}"/>
    <dgm:cxn modelId="{4DCB365E-D13D-4F1D-BE2E-93C804F1376E}" type="presOf" srcId="{E71B7CBF-18DC-4C00-8F23-6E21B616F378}" destId="{B57575E7-9BB6-4166-8EF3-5E1C76B3A49B}" srcOrd="0" destOrd="0" presId="urn:microsoft.com/office/officeart/2005/8/layout/radial6"/>
    <dgm:cxn modelId="{0FBA9D46-FFC7-48AF-B690-F528E46247FE}" srcId="{B9EEFC8A-AEB3-4032-B22B-0655FEE5279B}" destId="{9EF1D64A-0966-4423-9A58-631B16E20CB9}" srcOrd="4" destOrd="0" parTransId="{F4DBD56A-7B36-4C5B-A3C7-5407ADC541CE}" sibTransId="{1D3BD34E-7CC3-4A11-9174-7F928DD70B55}"/>
    <dgm:cxn modelId="{0B12E64C-F049-48F9-86E2-A7E563D34136}" type="presOf" srcId="{A2593B1D-50F1-498B-BCA9-927D1FF42432}" destId="{D595B026-E174-4A51-A358-B7A3E59337F2}" srcOrd="0" destOrd="0" presId="urn:microsoft.com/office/officeart/2005/8/layout/radial6"/>
    <dgm:cxn modelId="{CB4FE34F-30BE-49D9-AD22-DD1B00A3C31B}" type="presOf" srcId="{BFA05E15-7236-415F-B8F8-C44B33723C14}" destId="{4C1DCFC7-C61B-48BE-949A-D6F20B27C3FB}" srcOrd="0" destOrd="0" presId="urn:microsoft.com/office/officeart/2005/8/layout/radial6"/>
    <dgm:cxn modelId="{CA6AFD72-9B0F-4F52-AAE2-C6C16D727028}" type="presOf" srcId="{C032EEA6-E172-4AF1-AB0C-B48DA317A628}" destId="{FDD97A30-0027-4283-A283-88A3D1450BDF}" srcOrd="0" destOrd="0" presId="urn:microsoft.com/office/officeart/2005/8/layout/radial6"/>
    <dgm:cxn modelId="{E33ACC7F-9004-415F-8679-8BBFAF1692BD}" type="presOf" srcId="{94CA74ED-52E6-49FD-B1A2-25727845D8D6}" destId="{65CB145F-4740-45AE-AA01-01D13793FC8D}" srcOrd="0" destOrd="0" presId="urn:microsoft.com/office/officeart/2005/8/layout/radial6"/>
    <dgm:cxn modelId="{56BB808E-936D-4F75-A26B-ECBDBECE2B25}" type="presOf" srcId="{1D3BD34E-7CC3-4A11-9174-7F928DD70B55}" destId="{2410946F-A476-457D-B2E1-02653C48E178}" srcOrd="0" destOrd="0" presId="urn:microsoft.com/office/officeart/2005/8/layout/radial6"/>
    <dgm:cxn modelId="{C1A4E0BB-C50F-4AB7-B24A-2B5267F742BD}" type="presOf" srcId="{B9D56A14-9D49-40EE-8E1B-890B136C2A66}" destId="{80477073-EE4F-456C-A18F-807BD413D2F6}" srcOrd="0" destOrd="0" presId="urn:microsoft.com/office/officeart/2005/8/layout/radial6"/>
    <dgm:cxn modelId="{6D58C3CA-0957-4F1A-B8BC-0377DFF45AB5}" srcId="{94CA74ED-52E6-49FD-B1A2-25727845D8D6}" destId="{B9EEFC8A-AEB3-4032-B22B-0655FEE5279B}" srcOrd="0" destOrd="0" parTransId="{DF532735-47D1-4D53-AE2C-B3828C9919D6}" sibTransId="{339BDF7C-16FF-43CC-84CD-DF208516897B}"/>
    <dgm:cxn modelId="{5C9F8DCE-F7FF-44D9-98C0-C8F760ABA8E6}" type="presOf" srcId="{53383203-77A2-4CA9-8C13-C86CDF8F528B}" destId="{AFA20A28-2D90-430B-8361-649E44DD6776}" srcOrd="0" destOrd="0" presId="urn:microsoft.com/office/officeart/2005/8/layout/radial6"/>
    <dgm:cxn modelId="{F893E2D1-4496-41D8-B444-281A873DCB77}" type="presOf" srcId="{9EF1D64A-0966-4423-9A58-631B16E20CB9}" destId="{A2004202-2F78-426D-92BC-D76ADF84AFF6}" srcOrd="0" destOrd="0" presId="urn:microsoft.com/office/officeart/2005/8/layout/radial6"/>
    <dgm:cxn modelId="{B0E21FD7-7985-4B3F-98B6-16544ACDCAB9}" type="presOf" srcId="{F0049FAC-51EA-4640-90D1-99170CB8F5C3}" destId="{EECAD7AC-7743-40CF-9822-BBED04460214}" srcOrd="0" destOrd="0" presId="urn:microsoft.com/office/officeart/2005/8/layout/radial6"/>
    <dgm:cxn modelId="{3C2349DA-8C8A-4BE2-B1D8-6173B9717F84}" srcId="{B9EEFC8A-AEB3-4032-B22B-0655FEE5279B}" destId="{F0049FAC-51EA-4640-90D1-99170CB8F5C3}" srcOrd="0" destOrd="0" parTransId="{AAD7A1FD-1DC3-40C8-AF21-951AD0CABDEC}" sibTransId="{3C103711-C083-4B9F-9011-690C7EECF282}"/>
    <dgm:cxn modelId="{01C612E8-50D8-4C47-AD1F-A22DB64B133D}" type="presOf" srcId="{B9EEFC8A-AEB3-4032-B22B-0655FEE5279B}" destId="{A50AF2BE-BAD8-4C95-BB7A-6DB50B20632A}" srcOrd="0" destOrd="0" presId="urn:microsoft.com/office/officeart/2005/8/layout/radial6"/>
    <dgm:cxn modelId="{498A5FFB-3485-43E8-BBDB-AA09B3AEB605}" type="presParOf" srcId="{65CB145F-4740-45AE-AA01-01D13793FC8D}" destId="{A50AF2BE-BAD8-4C95-BB7A-6DB50B20632A}" srcOrd="0" destOrd="0" presId="urn:microsoft.com/office/officeart/2005/8/layout/radial6"/>
    <dgm:cxn modelId="{2A99F04C-5A7C-49D2-99BC-13A30B176959}" type="presParOf" srcId="{65CB145F-4740-45AE-AA01-01D13793FC8D}" destId="{EECAD7AC-7743-40CF-9822-BBED04460214}" srcOrd="1" destOrd="0" presId="urn:microsoft.com/office/officeart/2005/8/layout/radial6"/>
    <dgm:cxn modelId="{4C6A786A-968F-4D50-8164-83103E7FAB5C}" type="presParOf" srcId="{65CB145F-4740-45AE-AA01-01D13793FC8D}" destId="{35867CDF-1671-423F-994F-2909C20A868F}" srcOrd="2" destOrd="0" presId="urn:microsoft.com/office/officeart/2005/8/layout/radial6"/>
    <dgm:cxn modelId="{FD92DAC4-9FA9-47A0-8856-CB022AA8E626}" type="presParOf" srcId="{65CB145F-4740-45AE-AA01-01D13793FC8D}" destId="{15C073C7-A776-46D4-A5E8-09BF1E5E69D4}" srcOrd="3" destOrd="0" presId="urn:microsoft.com/office/officeart/2005/8/layout/radial6"/>
    <dgm:cxn modelId="{6F4A4D4D-0B32-4193-B3C3-C870B91D4700}" type="presParOf" srcId="{65CB145F-4740-45AE-AA01-01D13793FC8D}" destId="{D595B026-E174-4A51-A358-B7A3E59337F2}" srcOrd="4" destOrd="0" presId="urn:microsoft.com/office/officeart/2005/8/layout/radial6"/>
    <dgm:cxn modelId="{A6DC6A3B-2D47-4C53-BDA6-6094BB2134A2}" type="presParOf" srcId="{65CB145F-4740-45AE-AA01-01D13793FC8D}" destId="{F28C1E84-5A5C-4529-9C40-6853229AC467}" srcOrd="5" destOrd="0" presId="urn:microsoft.com/office/officeart/2005/8/layout/radial6"/>
    <dgm:cxn modelId="{D5D199EE-8F48-4320-ABDB-F0319C01C5C5}" type="presParOf" srcId="{65CB145F-4740-45AE-AA01-01D13793FC8D}" destId="{80477073-EE4F-456C-A18F-807BD413D2F6}" srcOrd="6" destOrd="0" presId="urn:microsoft.com/office/officeart/2005/8/layout/radial6"/>
    <dgm:cxn modelId="{E134AEA8-991F-4038-B9F5-1EF4746E66D1}" type="presParOf" srcId="{65CB145F-4740-45AE-AA01-01D13793FC8D}" destId="{AFA20A28-2D90-430B-8361-649E44DD6776}" srcOrd="7" destOrd="0" presId="urn:microsoft.com/office/officeart/2005/8/layout/radial6"/>
    <dgm:cxn modelId="{01686AA7-E056-4CA4-97D5-4B2C9B2E0416}" type="presParOf" srcId="{65CB145F-4740-45AE-AA01-01D13793FC8D}" destId="{AAFC47EB-ED33-4707-AB1B-0FCE423B2604}" srcOrd="8" destOrd="0" presId="urn:microsoft.com/office/officeart/2005/8/layout/radial6"/>
    <dgm:cxn modelId="{101BACA2-8D50-4376-9613-63EC55E715E6}" type="presParOf" srcId="{65CB145F-4740-45AE-AA01-01D13793FC8D}" destId="{B57575E7-9BB6-4166-8EF3-5E1C76B3A49B}" srcOrd="9" destOrd="0" presId="urn:microsoft.com/office/officeart/2005/8/layout/radial6"/>
    <dgm:cxn modelId="{3917BDE8-4D0C-47B0-BE03-2AE3543B7F53}" type="presParOf" srcId="{65CB145F-4740-45AE-AA01-01D13793FC8D}" destId="{4C1DCFC7-C61B-48BE-949A-D6F20B27C3FB}" srcOrd="10" destOrd="0" presId="urn:microsoft.com/office/officeart/2005/8/layout/radial6"/>
    <dgm:cxn modelId="{43BDB5B3-D43E-4B49-AD83-853EA278AD2A}" type="presParOf" srcId="{65CB145F-4740-45AE-AA01-01D13793FC8D}" destId="{C14D863D-5786-47A1-B9AC-BE2F44BB1CE8}" srcOrd="11" destOrd="0" presId="urn:microsoft.com/office/officeart/2005/8/layout/radial6"/>
    <dgm:cxn modelId="{5CA872F9-1B2A-43C4-BB1D-F8A84F19325A}" type="presParOf" srcId="{65CB145F-4740-45AE-AA01-01D13793FC8D}" destId="{FDD97A30-0027-4283-A283-88A3D1450BDF}" srcOrd="12" destOrd="0" presId="urn:microsoft.com/office/officeart/2005/8/layout/radial6"/>
    <dgm:cxn modelId="{B9192505-5221-4E20-BFEA-EF2CB4DC984E}" type="presParOf" srcId="{65CB145F-4740-45AE-AA01-01D13793FC8D}" destId="{A2004202-2F78-426D-92BC-D76ADF84AFF6}" srcOrd="13" destOrd="0" presId="urn:microsoft.com/office/officeart/2005/8/layout/radial6"/>
    <dgm:cxn modelId="{6C2D3548-B01B-4F26-B206-5D9DD505BF10}" type="presParOf" srcId="{65CB145F-4740-45AE-AA01-01D13793FC8D}" destId="{E0798FAA-8F62-45FB-92FB-8AC5E8FCEC4E}" srcOrd="14" destOrd="0" presId="urn:microsoft.com/office/officeart/2005/8/layout/radial6"/>
    <dgm:cxn modelId="{3C41919C-02BB-4785-8A3C-DD9E214CF116}" type="presParOf" srcId="{65CB145F-4740-45AE-AA01-01D13793FC8D}" destId="{2410946F-A476-457D-B2E1-02653C48E178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10946F-A476-457D-B2E1-02653C48E178}">
      <dsp:nvSpPr>
        <dsp:cNvPr id="0" name=""/>
        <dsp:cNvSpPr/>
      </dsp:nvSpPr>
      <dsp:spPr>
        <a:xfrm>
          <a:off x="3144260" y="798604"/>
          <a:ext cx="5083656" cy="5083656"/>
        </a:xfrm>
        <a:prstGeom prst="blockArc">
          <a:avLst>
            <a:gd name="adj1" fmla="val 11918568"/>
            <a:gd name="adj2" fmla="val 16186273"/>
            <a:gd name="adj3" fmla="val 4639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D97A30-0027-4283-A283-88A3D1450BDF}">
      <dsp:nvSpPr>
        <dsp:cNvPr id="0" name=""/>
        <dsp:cNvSpPr/>
      </dsp:nvSpPr>
      <dsp:spPr>
        <a:xfrm>
          <a:off x="3144138" y="798966"/>
          <a:ext cx="5083656" cy="5083656"/>
        </a:xfrm>
        <a:prstGeom prst="blockArc">
          <a:avLst>
            <a:gd name="adj1" fmla="val 7560806"/>
            <a:gd name="adj2" fmla="val 11919097"/>
            <a:gd name="adj3" fmla="val 4639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7575E7-9BB6-4166-8EF3-5E1C76B3A49B}">
      <dsp:nvSpPr>
        <dsp:cNvPr id="0" name=""/>
        <dsp:cNvSpPr/>
      </dsp:nvSpPr>
      <dsp:spPr>
        <a:xfrm>
          <a:off x="3139007" y="795246"/>
          <a:ext cx="5083656" cy="5083656"/>
        </a:xfrm>
        <a:prstGeom prst="blockArc">
          <a:avLst>
            <a:gd name="adj1" fmla="val 3247969"/>
            <a:gd name="adj2" fmla="val 7552031"/>
            <a:gd name="adj3" fmla="val 4639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477073-EE4F-456C-A18F-807BD413D2F6}">
      <dsp:nvSpPr>
        <dsp:cNvPr id="0" name=""/>
        <dsp:cNvSpPr/>
      </dsp:nvSpPr>
      <dsp:spPr>
        <a:xfrm>
          <a:off x="3134346" y="798624"/>
          <a:ext cx="5083656" cy="5083656"/>
        </a:xfrm>
        <a:prstGeom prst="blockArc">
          <a:avLst>
            <a:gd name="adj1" fmla="val 20520000"/>
            <a:gd name="adj2" fmla="val 3240000"/>
            <a:gd name="adj3" fmla="val 4639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C073C7-A776-46D4-A5E8-09BF1E5E69D4}">
      <dsp:nvSpPr>
        <dsp:cNvPr id="0" name=""/>
        <dsp:cNvSpPr/>
      </dsp:nvSpPr>
      <dsp:spPr>
        <a:xfrm>
          <a:off x="3101709" y="755870"/>
          <a:ext cx="5148930" cy="5169163"/>
        </a:xfrm>
        <a:prstGeom prst="blockArc">
          <a:avLst>
            <a:gd name="adj1" fmla="val 16200000"/>
            <a:gd name="adj2" fmla="val 20520000"/>
            <a:gd name="adj3" fmla="val 4639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0AF2BE-BAD8-4C95-BB7A-6DB50B20632A}">
      <dsp:nvSpPr>
        <dsp:cNvPr id="0" name=""/>
        <dsp:cNvSpPr/>
      </dsp:nvSpPr>
      <dsp:spPr>
        <a:xfrm>
          <a:off x="4506423" y="2170700"/>
          <a:ext cx="2339503" cy="23395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900" b="1" kern="1200" dirty="0"/>
            <a:t>ГРІХИ</a:t>
          </a:r>
          <a:endParaRPr lang="ru-UA" sz="4900" b="1" kern="1200" dirty="0"/>
        </a:p>
      </dsp:txBody>
      <dsp:txXfrm>
        <a:off x="4849035" y="2513312"/>
        <a:ext cx="1654279" cy="1654279"/>
      </dsp:txXfrm>
    </dsp:sp>
    <dsp:sp modelId="{EECAD7AC-7743-40CF-9822-BBED04460214}">
      <dsp:nvSpPr>
        <dsp:cNvPr id="0" name=""/>
        <dsp:cNvSpPr/>
      </dsp:nvSpPr>
      <dsp:spPr>
        <a:xfrm>
          <a:off x="4429037" y="-303351"/>
          <a:ext cx="2494275" cy="232186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/>
            <a:t>ЖАДІБНІСТЬ</a:t>
          </a:r>
          <a:endParaRPr lang="ru-UA" sz="2400" b="1" kern="1200" dirty="0"/>
        </a:p>
      </dsp:txBody>
      <dsp:txXfrm>
        <a:off x="4794315" y="36678"/>
        <a:ext cx="1763719" cy="1641805"/>
      </dsp:txXfrm>
    </dsp:sp>
    <dsp:sp modelId="{D595B026-E174-4A51-A358-B7A3E59337F2}">
      <dsp:nvSpPr>
        <dsp:cNvPr id="0" name=""/>
        <dsp:cNvSpPr/>
      </dsp:nvSpPr>
      <dsp:spPr>
        <a:xfrm>
          <a:off x="6832158" y="1439046"/>
          <a:ext cx="2410739" cy="2268312"/>
        </a:xfrm>
        <a:prstGeom prst="ellipse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b="1" kern="1200" dirty="0"/>
            <a:t>ЛІНЬ</a:t>
          </a:r>
          <a:endParaRPr lang="ru-UA" sz="4000" b="1" kern="1200" dirty="0"/>
        </a:p>
      </dsp:txBody>
      <dsp:txXfrm>
        <a:off x="7185203" y="1771233"/>
        <a:ext cx="1704649" cy="1603938"/>
      </dsp:txXfrm>
    </dsp:sp>
    <dsp:sp modelId="{AFA20A28-2D90-430B-8361-649E44DD6776}">
      <dsp:nvSpPr>
        <dsp:cNvPr id="0" name=""/>
        <dsp:cNvSpPr/>
      </dsp:nvSpPr>
      <dsp:spPr>
        <a:xfrm>
          <a:off x="5852732" y="4217963"/>
          <a:ext cx="2565677" cy="226235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dirty="0"/>
            <a:t>ЗАЗДРІСТЬ </a:t>
          </a:r>
          <a:endParaRPr lang="ru-UA" sz="2800" b="1" kern="1200" dirty="0"/>
        </a:p>
      </dsp:txBody>
      <dsp:txXfrm>
        <a:off x="6228467" y="4549277"/>
        <a:ext cx="1814207" cy="1599723"/>
      </dsp:txXfrm>
    </dsp:sp>
    <dsp:sp modelId="{4C1DCFC7-C61B-48BE-949A-D6F20B27C3FB}">
      <dsp:nvSpPr>
        <dsp:cNvPr id="0" name=""/>
        <dsp:cNvSpPr/>
      </dsp:nvSpPr>
      <dsp:spPr>
        <a:xfrm>
          <a:off x="2894680" y="4238401"/>
          <a:ext cx="2662839" cy="222147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/>
            <a:t>БРЕХНЯ</a:t>
          </a:r>
          <a:endParaRPr lang="ru-UA" sz="3200" b="1" kern="1200" dirty="0"/>
        </a:p>
      </dsp:txBody>
      <dsp:txXfrm>
        <a:off x="3284644" y="4563728"/>
        <a:ext cx="1882911" cy="1570821"/>
      </dsp:txXfrm>
    </dsp:sp>
    <dsp:sp modelId="{A2004202-2F78-426D-92BC-D76ADF84AFF6}">
      <dsp:nvSpPr>
        <dsp:cNvPr id="0" name=""/>
        <dsp:cNvSpPr/>
      </dsp:nvSpPr>
      <dsp:spPr>
        <a:xfrm>
          <a:off x="2129572" y="1493426"/>
          <a:ext cx="2407840" cy="210662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b="1" kern="1200" dirty="0"/>
            <a:t>ЗЛО</a:t>
          </a:r>
          <a:endParaRPr lang="ru-UA" sz="4000" b="1" kern="1200" dirty="0"/>
        </a:p>
      </dsp:txBody>
      <dsp:txXfrm>
        <a:off x="2482192" y="1801934"/>
        <a:ext cx="1702600" cy="14896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D624-88CC-4621-9CE4-7EF95CA47542}" type="datetimeFigureOut">
              <a:rPr lang="ru-UA" smtClean="0"/>
              <a:t>10/16/2022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25B40-10C5-4029-A939-C945916425A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562283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D624-88CC-4621-9CE4-7EF95CA47542}" type="datetimeFigureOut">
              <a:rPr lang="ru-UA" smtClean="0"/>
              <a:t>10/16/2022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25B40-10C5-4029-A939-C945916425A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865601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D624-88CC-4621-9CE4-7EF95CA47542}" type="datetimeFigureOut">
              <a:rPr lang="ru-UA" smtClean="0"/>
              <a:t>10/16/2022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25B40-10C5-4029-A939-C945916425A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56354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D624-88CC-4621-9CE4-7EF95CA47542}" type="datetimeFigureOut">
              <a:rPr lang="ru-UA" smtClean="0"/>
              <a:t>10/16/2022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25B40-10C5-4029-A939-C945916425A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277564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D624-88CC-4621-9CE4-7EF95CA47542}" type="datetimeFigureOut">
              <a:rPr lang="ru-UA" smtClean="0"/>
              <a:t>10/16/2022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25B40-10C5-4029-A939-C945916425A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29831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D624-88CC-4621-9CE4-7EF95CA47542}" type="datetimeFigureOut">
              <a:rPr lang="ru-UA" smtClean="0"/>
              <a:t>10/16/2022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25B40-10C5-4029-A939-C945916425A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39258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D624-88CC-4621-9CE4-7EF95CA47542}" type="datetimeFigureOut">
              <a:rPr lang="ru-UA" smtClean="0"/>
              <a:t>10/16/2022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25B40-10C5-4029-A939-C945916425A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97712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D624-88CC-4621-9CE4-7EF95CA47542}" type="datetimeFigureOut">
              <a:rPr lang="ru-UA" smtClean="0"/>
              <a:t>10/16/2022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25B40-10C5-4029-A939-C945916425A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2872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D624-88CC-4621-9CE4-7EF95CA47542}" type="datetimeFigureOut">
              <a:rPr lang="ru-UA" smtClean="0"/>
              <a:t>10/16/2022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25B40-10C5-4029-A939-C945916425A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04868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D624-88CC-4621-9CE4-7EF95CA47542}" type="datetimeFigureOut">
              <a:rPr lang="ru-UA" smtClean="0"/>
              <a:t>10/16/2022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25B40-10C5-4029-A939-C945916425A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083505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D624-88CC-4621-9CE4-7EF95CA47542}" type="datetimeFigureOut">
              <a:rPr lang="ru-UA" smtClean="0"/>
              <a:t>10/16/2022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25B40-10C5-4029-A939-C945916425A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268136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4D624-88CC-4621-9CE4-7EF95CA47542}" type="datetimeFigureOut">
              <a:rPr lang="ru-UA" smtClean="0"/>
              <a:t>10/16/2022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25B40-10C5-4029-A939-C945916425A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97662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5089C6-7903-4F3C-9C52-C7849FAE41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F7114C-0378-4540-9236-F54933F6A7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740977-E61F-443C-9A35-A253797087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71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064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5FEE07-B861-421F-95D8-EE9552A13B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35903"/>
            <a:ext cx="9144000" cy="1264298"/>
          </a:xfrm>
        </p:spPr>
        <p:txBody>
          <a:bodyPr>
            <a:normAutofit fontScale="90000"/>
          </a:bodyPr>
          <a:lstStyle/>
          <a:p>
            <a:br>
              <a:rPr lang="ru-RU" sz="3600" b="0" i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600" b="0" i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600" b="0" i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600" b="0" i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600" b="0" i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600" b="0" i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«Практична </a:t>
            </a:r>
            <a:r>
              <a:rPr lang="ru-RU" sz="3600" b="1" i="1" dirty="0" err="1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розминка</a:t>
            </a:r>
            <a:r>
              <a:rPr lang="ru-RU" sz="3600" b="1" i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3600" b="1" i="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Четверте</a:t>
            </a:r>
            <a:r>
              <a:rPr lang="ru-RU" sz="3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зайве</a:t>
            </a:r>
            <a:br>
              <a:rPr lang="ru-RU" sz="3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UA" sz="3100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97F50A-C1F1-4092-B242-2F19C97CBF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441" y="1511558"/>
            <a:ext cx="10963469" cy="4833257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Прощаюся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чекати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бачити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висіти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Грію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малюватиму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бігав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змарнівши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Накривши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танцюючи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любити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вишиваючи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Відкрита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посивіле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занесене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виспівує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 Записано, 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посіяли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розбито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розмальовано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4000" b="0" i="0" dirty="0">
                <a:solidFill>
                  <a:srgbClr val="000000"/>
                </a:solidFill>
                <a:effectLst/>
                <a:latin typeface="Open Sans"/>
              </a:rPr>
            </a:br>
            <a:endParaRPr lang="ru-UA" sz="4000" dirty="0"/>
          </a:p>
        </p:txBody>
      </p:sp>
    </p:spTree>
    <p:extLst>
      <p:ext uri="{BB962C8B-B14F-4D97-AF65-F5344CB8AC3E}">
        <p14:creationId xmlns:p14="http://schemas.microsoft.com/office/powerpoint/2010/main" val="3666658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BA7C24-D1C1-4B9C-86F2-CD93AB46B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314"/>
            <a:ext cx="10515600" cy="503853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uk-UA" sz="24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ритча „Чарівні окуляри”</a:t>
            </a:r>
            <a:endParaRPr lang="ru-UA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E7E75D-83A6-47D5-B96F-9242F9FE9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901" y="811764"/>
            <a:ext cx="11681927" cy="5514391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Один чоловік забажав мати окуляри, через які б можна було бачити людські помисли, бажання і те, що знаходиться в людських серцях.</a:t>
            </a:r>
            <a:endParaRPr lang="ru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Знайшов цей чоловік чарівні окуляри і побачив, що в людських серцях зла більше, ніж добра. Поступово чоловік почав зневажати злих людей, уникати їх, згодом зневага перейшла в ненависть, чоловік втрачав друзів, знайомих, став зовсім самотнім. Дійшло до того, що життя втратило для нього сенс.</a:t>
            </a:r>
            <a:endParaRPr lang="ru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Тоді прийшов до цього чоловіка Ангел Божий зі словами: – Чоловіче милий!</a:t>
            </a:r>
            <a:endParaRPr lang="ru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Ти шукаєш досконалості в інших. Я раджу тобі пильно подивитися у власне серце. Якщо не знайдеш там недоліків, тоді берись за чужі гріхи. </a:t>
            </a:r>
            <a:endParaRPr lang="ru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Торкнувся</a:t>
            </a:r>
            <a:r>
              <a:rPr lang="uk-UA" sz="24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Ангел окулярів, і чоловік побачив своє власне серце, сповнене гріхів, більших, ніж це було ненависним йому в чужих серцях.</a:t>
            </a:r>
            <a:endParaRPr lang="ru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– Боже милостивий! Який я грішний! Прости мене, Господи, і навчи покаятися та смиренно виправляти свої власні помилки! </a:t>
            </a:r>
            <a:endParaRPr lang="ru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Цієї ж миті окуляри розбилися.</a:t>
            </a:r>
            <a:endParaRPr lang="ru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25304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CD4DAA-BBF1-4285-B5F2-378AAC261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A558A622-9C5A-499C-98CB-2B5994ED22A0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23346" t="13683" r="24832" b="17674"/>
          <a:stretch/>
        </p:blipFill>
        <p:spPr bwMode="auto">
          <a:xfrm>
            <a:off x="1250303" y="279918"/>
            <a:ext cx="9610530" cy="60835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08728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1401DC-E19B-4B73-A3C0-7F684D367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5D7FDA2B-3835-41E9-BB9C-987DA9367509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23346" t="14367" r="24832" b="18130"/>
          <a:stretch/>
        </p:blipFill>
        <p:spPr bwMode="auto">
          <a:xfrm>
            <a:off x="1129005" y="233265"/>
            <a:ext cx="9489232" cy="6251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44150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CFCDA7-1A04-4E8E-BF71-CFA03A0AE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7F7CBA0B-5BE8-4A2C-9F2B-325239B91C09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23602" t="14139" r="24703" b="17674"/>
          <a:stretch/>
        </p:blipFill>
        <p:spPr bwMode="auto">
          <a:xfrm>
            <a:off x="1250302" y="261258"/>
            <a:ext cx="9470572" cy="59156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98399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49283F-3B9C-41F9-AFCC-854FEE17C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22704"/>
          </a:xfrm>
        </p:spPr>
        <p:txBody>
          <a:bodyPr>
            <a:normAutofit fontScale="90000"/>
          </a:bodyPr>
          <a:lstStyle/>
          <a:p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F3A8B9-6014-4549-8496-07F84DC8B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86408"/>
            <a:ext cx="10515600" cy="52905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 разів </a:t>
            </a:r>
            <a:r>
              <a:rPr lang="uk-UA" sz="4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відмір</a:t>
            </a:r>
            <a:r>
              <a:rPr lang="uk-UA" sz="4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один </a:t>
            </a:r>
            <a:r>
              <a:rPr lang="uk-UA" sz="48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4800" b="1" i="1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відріж</a:t>
            </a:r>
            <a:r>
              <a:rPr lang="uk-UA" sz="48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uk-UA" sz="4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 вилетить </a:t>
            </a:r>
            <a:r>
              <a:rPr lang="uk-UA" sz="48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4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впіймаєш.</a:t>
            </a:r>
          </a:p>
          <a:p>
            <a:pPr marL="0" indent="0" algn="ctr">
              <a:buNone/>
            </a:pPr>
            <a:r>
              <a:rPr lang="uk-UA" sz="4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Бджола мала, а й та працює.</a:t>
            </a:r>
          </a:p>
          <a:p>
            <a:pPr marL="0" indent="0" algn="ctr">
              <a:buNone/>
            </a:pPr>
            <a:endParaRPr lang="uk-UA" sz="48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UA" sz="48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ᐈ Слайлик фото, фотография смайлик | скачать на Depositphotos®">
            <a:extLst>
              <a:ext uri="{FF2B5EF4-FFF2-40B4-BE49-F238E27FC236}">
                <a16:creationId xmlns:a16="http://schemas.microsoft.com/office/drawing/2014/main" id="{8EF91557-9B43-4154-AE6D-070272FD792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5902" y="3688079"/>
            <a:ext cx="3756978" cy="24888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2728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862A0B-DB88-4A4F-B84B-7AF5D3E55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71233663-6875-422D-A3D5-C2C13A41EE27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23475" t="22121" r="28679" b="16534"/>
          <a:stretch/>
        </p:blipFill>
        <p:spPr bwMode="auto">
          <a:xfrm>
            <a:off x="1045029" y="83975"/>
            <a:ext cx="9573208" cy="61675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07742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6DFD61-7A7B-4956-8310-2A66AC114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A7A4D248-2FDD-4D19-A753-9DCF550ABF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3423341"/>
              </p:ext>
            </p:extLst>
          </p:nvPr>
        </p:nvGraphicFramePr>
        <p:xfrm>
          <a:off x="1" y="0"/>
          <a:ext cx="11353800" cy="617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2686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43E81A-8D0C-4CE7-B83C-29959262E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2347" cy="2135479"/>
          </a:xfrm>
        </p:spPr>
        <p:txBody>
          <a:bodyPr>
            <a:noAutofit/>
          </a:bodyPr>
          <a:lstStyle/>
          <a:p>
            <a:br>
              <a:rPr lang="uk-UA" sz="4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4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 кожним словом на означення людських чеснот, складіть речення, використовуючи дієслова в неозначеній формі.</a:t>
            </a:r>
            <a:br>
              <a:rPr lang="ru-UA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UA" sz="4000" b="1" dirty="0"/>
          </a:p>
        </p:txBody>
      </p:sp>
      <p:pic>
        <p:nvPicPr>
          <p:cNvPr id="1026" name="Picture 2" descr="Розпорядок дня : &quot;Олівці&quot;">
            <a:extLst>
              <a:ext uri="{FF2B5EF4-FFF2-40B4-BE49-F238E27FC236}">
                <a16:creationId xmlns:a16="http://schemas.microsoft.com/office/drawing/2014/main" id="{25F5B93D-63A7-4555-BFB5-7A18730BED4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2539339"/>
            <a:ext cx="4237654" cy="3768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смайлик картинки, Фотографии и изображения - 123RF">
            <a:extLst>
              <a:ext uri="{FF2B5EF4-FFF2-40B4-BE49-F238E27FC236}">
                <a16:creationId xmlns:a16="http://schemas.microsoft.com/office/drawing/2014/main" id="{4EC9953E-140F-4CB4-8F01-949BAB155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77" y="3861771"/>
            <a:ext cx="2355309" cy="213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419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3F0398-452D-4AEE-A3DC-68DA8232B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2315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Вправа з ключем</a:t>
            </a:r>
            <a:endParaRPr lang="ru-UA" sz="3600" dirty="0">
              <a:solidFill>
                <a:srgbClr val="00B05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1EE156-E64B-4076-9640-274217DC5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0000"/>
            <a:ext cx="10515600" cy="4906963"/>
          </a:xfrm>
        </p:spPr>
        <p:txBody>
          <a:bodyPr/>
          <a:lstStyle/>
          <a:p>
            <a:pPr marL="0" indent="0" algn="just">
              <a:buNone/>
            </a:pP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uk-UA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Запишіть послідовно дієслова у 2 колонки: </a:t>
            </a:r>
            <a:endParaRPr lang="ru-UA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arenR"/>
            </a:pPr>
            <a:r>
              <a:rPr lang="uk-UA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Неозначена форма дієслова</a:t>
            </a:r>
            <a:endParaRPr lang="ru-UA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arenR"/>
            </a:pPr>
            <a:r>
              <a:rPr lang="uk-UA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Особове дієслово</a:t>
            </a:r>
            <a:endParaRPr lang="ru-UA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r>
              <a:rPr lang="uk-UA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Насміятися, просився, екати, ароматизує, достукатись, дошкуляв, автоматизувати, лукавити, асфальтують, екранізувати, колядувати, єдналися, одягатися. </a:t>
            </a:r>
            <a:endParaRPr lang="ru-UA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113227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5733D5-803F-47A8-8254-112A6280F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1DB193-1C48-4B5B-8B0C-A0203CC2B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53440"/>
            <a:ext cx="10515600" cy="5323523"/>
          </a:xfrm>
        </p:spPr>
        <p:txBody>
          <a:bodyPr/>
          <a:lstStyle/>
          <a:p>
            <a:pPr marL="0" indent="0">
              <a:buNone/>
            </a:pPr>
            <a:r>
              <a:rPr lang="uk-UA" sz="4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Ключ:</a:t>
            </a:r>
            <a:r>
              <a:rPr lang="uk-UA" sz="4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виписаних словах підкресліть першу букву. З підкреслених букв прочитаєте продовження </a:t>
            </a:r>
            <a:r>
              <a:rPr lang="uk-UA" sz="4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прислів</a:t>
            </a:r>
            <a:r>
              <a:rPr lang="ru-RU" sz="4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’</a:t>
            </a:r>
            <a:r>
              <a:rPr lang="uk-UA" sz="4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я: «Яблуко від яблуні…»</a:t>
            </a:r>
            <a:endParaRPr lang="ru-UA" sz="4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UA" dirty="0"/>
          </a:p>
        </p:txBody>
      </p:sp>
      <p:pic>
        <p:nvPicPr>
          <p:cNvPr id="3074" name="Picture 2" descr="Солнце, луна, звёзды | Детские рисунки, Звезда, Милые рисунки">
            <a:extLst>
              <a:ext uri="{FF2B5EF4-FFF2-40B4-BE49-F238E27FC236}">
                <a16:creationId xmlns:a16="http://schemas.microsoft.com/office/drawing/2014/main" id="{FAA20D85-6BD6-4646-8670-3743DF874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159" y="3215640"/>
            <a:ext cx="331787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771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35158A-5157-4C2F-82E2-E65996CE8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Словникова робота:</a:t>
            </a:r>
            <a:br>
              <a:rPr lang="ru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55AE68-5683-4C8C-880F-4AAFBFE56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0160"/>
            <a:ext cx="10515600" cy="4896803"/>
          </a:xfrm>
        </p:spPr>
        <p:txBody>
          <a:bodyPr/>
          <a:lstStyle/>
          <a:p>
            <a:pPr marL="0" indent="0" algn="just">
              <a:buNone/>
            </a:pPr>
            <a:r>
              <a:rPr lang="uk-UA" sz="4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Дошкуляти </a:t>
            </a:r>
            <a:r>
              <a:rPr lang="uk-UA" sz="44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4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4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виводити з терпіння, з рівноваги, досаждаючи словами, діями.</a:t>
            </a:r>
          </a:p>
          <a:p>
            <a:pPr marL="0" indent="0" algn="just">
              <a:buNone/>
            </a:pPr>
            <a:endParaRPr lang="ru-UA" sz="4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4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Лукавити</a:t>
            </a:r>
            <a:r>
              <a:rPr lang="uk-UA" sz="4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44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4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хитрувати, приховуючи правду.</a:t>
            </a:r>
          </a:p>
          <a:p>
            <a:pPr marL="0" indent="0" algn="just">
              <a:buNone/>
            </a:pPr>
            <a:endParaRPr lang="uk-UA" sz="44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Складіть речення з поданими словами (усно)</a:t>
            </a:r>
            <a:endParaRPr lang="ru-UA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160986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FB04D3-D877-41F4-9B09-F94117609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ru-UA" sz="66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смайлик картинки, Фотографии и изображения - 123RF">
            <a:extLst>
              <a:ext uri="{FF2B5EF4-FFF2-40B4-BE49-F238E27FC236}">
                <a16:creationId xmlns:a16="http://schemas.microsoft.com/office/drawing/2014/main" id="{4BD9B794-0EFD-4CA4-8F00-7F7509CD284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443" y="1046480"/>
            <a:ext cx="5476557" cy="496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4558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2E353D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76</TotalTime>
  <Words>407</Words>
  <Application>Microsoft Office PowerPoint</Application>
  <PresentationFormat>Широкоэкранный</PresentationFormat>
  <Paragraphs>34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Open Sans</vt:lpstr>
      <vt:lpstr>Times New Roman</vt:lpstr>
      <vt:lpstr>Office Theme</vt:lpstr>
      <vt:lpstr>Презентация PowerPoint</vt:lpstr>
      <vt:lpstr>      «Практична розминка» Четверте зайве </vt:lpstr>
      <vt:lpstr>Притча „Чарівні окуляри”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З кожним словом на означення людських чеснот, складіть речення, використовуючи дієслова в неозначеній формі. </vt:lpstr>
      <vt:lpstr>Вправа з ключем</vt:lpstr>
      <vt:lpstr>Презентация PowerPoint</vt:lpstr>
      <vt:lpstr>Словникова робота: </vt:lpstr>
      <vt:lpstr>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«Практична розминка» Четверте зайве</dc:title>
  <dc:creator>Ирина Погорелая</dc:creator>
  <cp:lastModifiedBy>Olga</cp:lastModifiedBy>
  <cp:revision>10</cp:revision>
  <dcterms:created xsi:type="dcterms:W3CDTF">2020-09-29T16:50:56Z</dcterms:created>
  <dcterms:modified xsi:type="dcterms:W3CDTF">2022-10-16T07:13:36Z</dcterms:modified>
</cp:coreProperties>
</file>