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90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898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188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640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645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34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06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606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9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367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78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76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9593E-CB74-4B7A-895B-133F82FEC4BC}" type="datetimeFigureOut">
              <a:rPr lang="ru-RU" smtClean="0"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2F49A-9C88-4A1E-9CBE-F7E750E72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39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375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6336704" cy="2088232"/>
          </a:xfrm>
        </p:spPr>
        <p:txBody>
          <a:bodyPr>
            <a:normAutofit/>
          </a:bodyPr>
          <a:lstStyle/>
          <a:p>
            <a:pPr algn="ctr"/>
            <a:r>
              <a:rPr lang="uk-UA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ДІЛОВІ ПАПЕРИ.</a:t>
            </a:r>
            <a:br>
              <a:rPr lang="uk-UA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</a:br>
            <a:r>
              <a:rPr lang="uk-UA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ПРОТОКОЛ</a:t>
            </a:r>
            <a:endParaRPr lang="ru-RU" sz="4400" dirty="0">
              <a:solidFill>
                <a:schemeClr val="accent2">
                  <a:lumMod val="40000"/>
                  <a:lumOff val="6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44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98976" cy="1162050"/>
          </a:xfrm>
        </p:spPr>
        <p:txBody>
          <a:bodyPr>
            <a:normAutofit/>
          </a:bodyPr>
          <a:lstStyle/>
          <a:p>
            <a:r>
              <a:rPr lang="uk-UA" sz="4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СТИЛІ МОВЛЕННЯ</a:t>
            </a:r>
            <a:endParaRPr lang="ru-RU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24744"/>
            <a:ext cx="4302804" cy="542106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700808"/>
            <a:ext cx="4906888" cy="4425355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о</a:t>
            </a:r>
            <a:r>
              <a:rPr lang="uk-UA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фіційно – діловий</a:t>
            </a:r>
          </a:p>
          <a:p>
            <a:pPr algn="ctr"/>
            <a:r>
              <a:rPr lang="uk-UA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н</a:t>
            </a:r>
            <a:r>
              <a:rPr lang="uk-UA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ауковий</a:t>
            </a:r>
          </a:p>
          <a:p>
            <a:pPr algn="ctr"/>
            <a:r>
              <a:rPr lang="uk-UA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п</a:t>
            </a:r>
            <a:r>
              <a:rPr lang="uk-UA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убліцистичний</a:t>
            </a:r>
          </a:p>
          <a:p>
            <a:pPr algn="ctr"/>
            <a:r>
              <a:rPr lang="uk-UA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р</a:t>
            </a:r>
            <a:r>
              <a:rPr lang="uk-UA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озмовний</a:t>
            </a:r>
          </a:p>
          <a:p>
            <a:pPr algn="ctr"/>
            <a:r>
              <a:rPr lang="uk-UA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художній</a:t>
            </a:r>
            <a:endParaRPr lang="ru-RU" sz="36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620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3050"/>
            <a:ext cx="8928992" cy="707678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Який зі стилів мовлення має такі ознаки:</a:t>
            </a:r>
            <a:endParaRPr lang="ru-RU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1196752"/>
            <a:ext cx="3494303" cy="492941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68760"/>
            <a:ext cx="4762872" cy="4857403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AutoNum type="arabicParenR"/>
            </a:pPr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Сфера використання – ділові стосунки</a:t>
            </a:r>
          </a:p>
          <a:p>
            <a:pPr marL="342900" indent="-342900">
              <a:buAutoNum type="arabicParenR"/>
            </a:pPr>
            <a:endParaRPr lang="uk-UA" sz="28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342900" indent="-342900">
              <a:buAutoNum type="arabicParenR"/>
            </a:pPr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Функція – урегулювання службових стосунків</a:t>
            </a:r>
          </a:p>
          <a:p>
            <a:pPr marL="342900" indent="-342900">
              <a:buAutoNum type="arabicParenR"/>
            </a:pPr>
            <a:endParaRPr lang="uk-UA" sz="28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342900" indent="-342900">
              <a:buAutoNum type="arabicParenR"/>
            </a:pPr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Форма: монолог, діалог</a:t>
            </a:r>
          </a:p>
          <a:p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4) Мовні особливості –    </a:t>
            </a:r>
          </a:p>
          <a:p>
            <a:r>
              <a:rPr lang="uk-UA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 нейтральна лексика,      </a:t>
            </a:r>
          </a:p>
          <a:p>
            <a:r>
              <a:rPr lang="uk-UA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 мовні кліше,стислість </a:t>
            </a:r>
          </a:p>
          <a:p>
            <a:r>
              <a:rPr lang="uk-UA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 викладу, послідовність, </a:t>
            </a:r>
          </a:p>
          <a:p>
            <a:r>
              <a:rPr lang="uk-UA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 повні речення.</a:t>
            </a:r>
            <a:endParaRPr lang="ru-RU" sz="2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82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0" y="0"/>
            <a:ext cx="9110436" cy="685503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3050"/>
            <a:ext cx="6480720" cy="1162050"/>
          </a:xfrm>
        </p:spPr>
        <p:txBody>
          <a:bodyPr>
            <a:normAutofit fontScale="90000"/>
          </a:bodyPr>
          <a:lstStyle/>
          <a:p>
            <a:r>
              <a:rPr lang="uk-UA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ПРОТОКОЛ – це документ, у якому фіксують хід і результати проведення нарад, засідань, зборів, конференцій.</a:t>
            </a:r>
            <a:endParaRPr lang="ru-RU" sz="2400" dirty="0">
              <a:solidFill>
                <a:schemeClr val="tx2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79912" y="1628801"/>
            <a:ext cx="4824536" cy="2232248"/>
          </a:xfrm>
        </p:spPr>
        <p:txBody>
          <a:bodyPr>
            <a:normAutofit/>
          </a:bodyPr>
          <a:lstStyle/>
          <a:p>
            <a:r>
              <a:rPr lang="uk-UA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Цей документ складає секретар або інша спеціально призначена для цього особа. Підписують протокол голова зборів і секретар.</a:t>
            </a:r>
            <a:endParaRPr lang="ru-RU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708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6059016" cy="720080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Реквізити протоколу:</a:t>
            </a:r>
            <a:endParaRPr lang="ru-RU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45613"/>
            <a:ext cx="2597646" cy="642374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80728"/>
            <a:ext cx="5987008" cy="5145435"/>
          </a:xfrm>
        </p:spPr>
        <p:txBody>
          <a:bodyPr>
            <a:noAutofit/>
          </a:bodyPr>
          <a:lstStyle/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Назва виду документа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Порядковий номер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Назва заходу (збори, нарада, </a:t>
            </a:r>
            <a:r>
              <a:rPr lang="uk-UA" sz="1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конференціяі</a:t>
            </a: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тощо)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Назва установи (підприємство, організація), де відбувається захід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Дата проведення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Місце складання (назва населеного пункту)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Прізвища й ініціали присутніх</a:t>
            </a:r>
            <a:r>
              <a:rPr lang="ru-RU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(</a:t>
            </a:r>
            <a:r>
              <a:rPr lang="ru-RU" sz="1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або</a:t>
            </a:r>
            <a:r>
              <a:rPr lang="ru-RU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кількість</a:t>
            </a:r>
            <a:r>
              <a:rPr lang="ru-RU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присутніх</a:t>
            </a:r>
            <a:r>
              <a:rPr lang="ru-RU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Посада, прізвище, ініціали голови зборів і секретаря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Порядок денний ( у називному відмінку) із зазначенням доповідачів із кожного питання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Основний текст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Перелік додатків до протоколу із зазначенням кількості аркушів і примірників</a:t>
            </a:r>
          </a:p>
          <a:p>
            <a:pPr marL="285750" indent="-285750">
              <a:buFontTx/>
              <a:buChar char="-"/>
            </a:pPr>
            <a:r>
              <a:rPr lang="uk-UA" sz="1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Підписи голови й секретаря</a:t>
            </a:r>
          </a:p>
        </p:txBody>
      </p:sp>
    </p:spTree>
    <p:extLst>
      <p:ext uri="{BB962C8B-B14F-4D97-AF65-F5344CB8AC3E}">
        <p14:creationId xmlns:p14="http://schemas.microsoft.com/office/powerpoint/2010/main" val="2360673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58428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РОЗДІЛИ ПРОТОКОЛУ</a:t>
            </a:r>
            <a:endParaRPr lang="ru-RU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62114" y="1506970"/>
            <a:ext cx="2197718" cy="293014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СЛУХАЛИ</a:t>
            </a:r>
          </a:p>
          <a:p>
            <a:pPr algn="ctr"/>
            <a:endParaRPr lang="uk-UA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Прізвище й ініціали доповідача та тема доповіді;</a:t>
            </a:r>
          </a:p>
          <a:p>
            <a:pPr algn="ctr"/>
            <a:endParaRPr lang="uk-UA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Зміст доповіді</a:t>
            </a:r>
            <a:endParaRPr lang="ru-RU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33397" y="2060848"/>
            <a:ext cx="2232248" cy="32414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0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ВИСТУПИЛИ</a:t>
            </a:r>
          </a:p>
          <a:p>
            <a:pPr algn="ctr"/>
            <a:endParaRPr lang="uk-UA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Прізвища й ініціали тих, хто </a:t>
            </a:r>
            <a:r>
              <a:rPr lang="uk-UA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виступаєх</a:t>
            </a:r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;</a:t>
            </a:r>
          </a:p>
          <a:p>
            <a:pPr algn="ctr"/>
            <a:endParaRPr lang="uk-UA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Зміст виступу</a:t>
            </a:r>
          </a:p>
          <a:p>
            <a:pPr algn="ctr"/>
            <a:endParaRPr lang="uk-UA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84168" y="2636912"/>
            <a:ext cx="2304256" cy="345638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Ухвалили</a:t>
            </a:r>
          </a:p>
          <a:p>
            <a:pPr algn="ctr"/>
            <a:endParaRPr lang="uk-UA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Ухвалене рішення</a:t>
            </a:r>
            <a:endParaRPr lang="ru-RU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870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5842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За обсягом інформації протоколи поділяються на три види:</a:t>
            </a:r>
            <a:endParaRPr lang="ru-RU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1484784"/>
            <a:ext cx="2088232" cy="29523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СТИСЛІ</a:t>
            </a:r>
          </a:p>
          <a:p>
            <a:pPr algn="ctr"/>
            <a:endParaRPr lang="uk-UA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sz="1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У них записують лише обговорювані питання, прізвища доповідачів та інших учасників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 rot="10800000" flipH="1" flipV="1">
            <a:off x="3458548" y="2147098"/>
            <a:ext cx="2160241" cy="31683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ПОВНІ</a:t>
            </a:r>
          </a:p>
          <a:p>
            <a:pPr algn="ctr"/>
            <a:endParaRPr lang="uk-UA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Вони відрізняються від стислих поданням виступів доповідачів та інших учасників</a:t>
            </a:r>
            <a:endParaRPr lang="ru-RU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67653" y="2787216"/>
            <a:ext cx="2232248" cy="329979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СТЕНОГРАФІЧНІ</a:t>
            </a:r>
          </a:p>
          <a:p>
            <a:pPr algn="ctr"/>
            <a:endParaRPr lang="uk-UA" b="1" dirty="0">
              <a:solidFill>
                <a:srgbClr val="002060"/>
              </a:solidFill>
            </a:endParaRPr>
          </a:p>
          <a:p>
            <a:pPr algn="ctr"/>
            <a:r>
              <a:rPr lang="uk-UA" b="1" dirty="0" smtClean="0">
                <a:solidFill>
                  <a:srgbClr val="0070C0"/>
                </a:solidFill>
              </a:rPr>
              <a:t>У них записують дослівно всі виступи, репліки, запитання, відповіді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881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923702"/>
          </a:xfrm>
        </p:spPr>
        <p:txBody>
          <a:bodyPr>
            <a:normAutofit/>
          </a:bodyPr>
          <a:lstStyle/>
          <a:p>
            <a:pPr algn="ctr"/>
            <a:r>
              <a:rPr lang="uk-UA" sz="4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ВИКОНАЙТЕ ЗАВДАННЯ:</a:t>
            </a:r>
            <a:endParaRPr lang="ru-RU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43595"/>
            <a:ext cx="3205796" cy="471440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63888" y="1556792"/>
            <a:ext cx="5184576" cy="4824536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uk-UA" sz="40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Опрацюйте зразок Протоколу вправи 1 (ст.33)</a:t>
            </a:r>
          </a:p>
          <a:p>
            <a:pPr marL="342900" indent="-342900">
              <a:buAutoNum type="arabicPeriod"/>
            </a:pPr>
            <a:r>
              <a:rPr lang="uk-UA" sz="40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Виконайте  вправу 2 (ст.33)</a:t>
            </a:r>
            <a:endParaRPr lang="ru-RU" sz="4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224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270</Words>
  <Application>Microsoft Office PowerPoint</Application>
  <PresentationFormat>Экран (4:3)</PresentationFormat>
  <Paragraphs>62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ДІЛОВІ ПАПЕРИ. ПРОТОКОЛ</vt:lpstr>
      <vt:lpstr>СТИЛІ МОВЛЕННЯ</vt:lpstr>
      <vt:lpstr>Який зі стилів мовлення має такі ознаки:</vt:lpstr>
      <vt:lpstr>ПРОТОКОЛ – це документ, у якому фіксують хід і результати проведення нарад, засідань, зборів, конференцій.</vt:lpstr>
      <vt:lpstr>Реквізити протоколу:</vt:lpstr>
      <vt:lpstr>РОЗДІЛИ ПРОТОКОЛУ</vt:lpstr>
      <vt:lpstr>За обсягом інформації протоколи поділяються на три види:</vt:lpstr>
      <vt:lpstr>ВИКОНАЙТЕ ЗАВДАННЯ: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ДІЛОВІ ПАПЕРИ. ПРОТОКОЛ</dc:title>
  <dc:creator>Police</dc:creator>
  <cp:lastModifiedBy>Police</cp:lastModifiedBy>
  <cp:revision>6</cp:revision>
  <dcterms:created xsi:type="dcterms:W3CDTF">2022-03-10T20:06:03Z</dcterms:created>
  <dcterms:modified xsi:type="dcterms:W3CDTF">2022-03-10T21:00:19Z</dcterms:modified>
</cp:coreProperties>
</file>