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8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12/5/2019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5400" b="1" dirty="0" smtClean="0">
                <a:solidFill>
                  <a:schemeClr val="accent2">
                    <a:lumMod val="75000"/>
                  </a:schemeClr>
                </a:solidFill>
              </a:rPr>
              <a:t>Твір - роздум на морально-етичну тему в публіцистичному стилі</a:t>
            </a:r>
            <a:endParaRPr lang="ru-RU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529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Чи варто боятись самотності…</a:t>
            </a:r>
            <a:endParaRPr lang="ru-RU" dirty="0"/>
          </a:p>
        </p:txBody>
      </p:sp>
      <p:pic>
        <p:nvPicPr>
          <p:cNvPr id="1026" name="Picture 2" descr="Ð ÐµÐ·ÑÐ»ÑÑÐ°Ñ Ð¿Ð¾ÑÑÐºÑ Ð·Ð¾Ð±ÑÐ°Ð¶ÐµÐ½Ñ Ð·Ð° Ð·Ð°Ð¿Ð¸ÑÐ¾Ð¼ &quot;ÑÐ°Ð¼Ð¾ÑÐ½ÑÑÑÑ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729" y="2093976"/>
            <a:ext cx="6726665" cy="441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610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912" y="160583"/>
            <a:ext cx="9281160" cy="1355066"/>
          </a:xfrm>
        </p:spPr>
        <p:txBody>
          <a:bodyPr>
            <a:normAutofit/>
          </a:bodyPr>
          <a:lstStyle/>
          <a:p>
            <a:r>
              <a:rPr lang="uk-UA" sz="4400" b="1" dirty="0" smtClean="0">
                <a:solidFill>
                  <a:schemeClr val="accent2">
                    <a:lumMod val="75000"/>
                  </a:schemeClr>
                </a:solidFill>
              </a:rPr>
              <a:t>Власне висловлення</a:t>
            </a:r>
            <a:endParaRPr lang="ru-RU" sz="4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217106" y="1265129"/>
            <a:ext cx="9544834" cy="5198301"/>
          </a:xfrm>
        </p:spPr>
        <p:txBody>
          <a:bodyPr>
            <a:noAutofit/>
          </a:bodyPr>
          <a:lstStyle/>
          <a:p>
            <a:r>
              <a:rPr lang="uk-UA" sz="4800" dirty="0" smtClean="0"/>
              <a:t>	Людина – соціальна істота, а тому їй не властиво надовго залишатись на самоті. Разом із тим багато хто впевнений, що саме самотність допомагає індивіду зрозуміти себе, проаналізувати своє життя. </a:t>
            </a:r>
            <a:r>
              <a:rPr lang="uk-UA" sz="4800" b="1" i="1" dirty="0" smtClean="0"/>
              <a:t>То чи варто боятись самотності?</a:t>
            </a:r>
            <a:endParaRPr lang="ru-RU" sz="4800" b="1" i="1" dirty="0"/>
          </a:p>
        </p:txBody>
      </p:sp>
    </p:spTree>
    <p:extLst>
      <p:ext uri="{BB962C8B-B14F-4D97-AF65-F5344CB8AC3E}">
        <p14:creationId xmlns:p14="http://schemas.microsoft.com/office/powerpoint/2010/main" val="390831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7889" y="1"/>
            <a:ext cx="11724363" cy="676405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uk-UA" sz="2800" b="1" dirty="0" smtClean="0">
                <a:solidFill>
                  <a:schemeClr val="tx1"/>
                </a:solidFill>
              </a:rPr>
              <a:t>Викладіть Ваш погляд на цю проблему.</a:t>
            </a: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>Сформулюйте тезу, наведіть </a:t>
            </a:r>
            <a:r>
              <a:rPr lang="uk-UA" sz="2800" b="1" dirty="0" smtClean="0">
                <a:solidFill>
                  <a:schemeClr val="tx1"/>
                </a:solidFill>
              </a:rPr>
              <a:t>два – три </a:t>
            </a:r>
            <a:r>
              <a:rPr lang="uk-UA" sz="2800" dirty="0" smtClean="0">
                <a:solidFill>
                  <a:schemeClr val="tx1"/>
                </a:solidFill>
              </a:rPr>
              <a:t>переконливі аргументи, які найкраще підтвердять ваші міркування. Проілюструйте ваші думки посиланнями на </a:t>
            </a:r>
            <a:r>
              <a:rPr lang="uk-UA" sz="2800" b="1" dirty="0" smtClean="0">
                <a:solidFill>
                  <a:schemeClr val="tx1"/>
                </a:solidFill>
              </a:rPr>
              <a:t>приклади з художньої літератури </a:t>
            </a:r>
            <a:r>
              <a:rPr lang="uk-UA" sz="2800" dirty="0" smtClean="0">
                <a:solidFill>
                  <a:schemeClr val="tx1"/>
                </a:solidFill>
              </a:rPr>
              <a:t>(зазначте автора й назву твору, укажіть проблему, порушену письменником, художній образ, через який проблему розкрито, наведіть цитату з твору тощо</a:t>
            </a:r>
            <a:r>
              <a:rPr lang="uk-UA" sz="2800" b="1" dirty="0" smtClean="0">
                <a:solidFill>
                  <a:schemeClr val="tx1"/>
                </a:solidFill>
              </a:rPr>
              <a:t>), історичними фактами або випадками з життя</a:t>
            </a:r>
            <a:r>
              <a:rPr lang="uk-UA" sz="2800" dirty="0" smtClean="0">
                <a:solidFill>
                  <a:schemeClr val="tx1"/>
                </a:solidFill>
              </a:rPr>
              <a:t>. </a:t>
            </a:r>
            <a:r>
              <a:rPr lang="uk-UA" sz="2800" u="sng" dirty="0" smtClean="0">
                <a:solidFill>
                  <a:schemeClr val="tx1"/>
                </a:solidFill>
              </a:rPr>
              <a:t>Не переказуйте змісту художнього твору, не давайте повної характеристики образів.</a:t>
            </a:r>
            <a:r>
              <a:rPr lang="uk-UA" sz="2800" dirty="0" smtClean="0">
                <a:solidFill>
                  <a:schemeClr val="tx1"/>
                </a:solidFill>
              </a:rPr>
              <a:t> Сформулюйте висновки.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116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44472" y="320827"/>
            <a:ext cx="9280525" cy="728662"/>
          </a:xfrm>
        </p:spPr>
        <p:txBody>
          <a:bodyPr>
            <a:normAutofit/>
          </a:bodyPr>
          <a:lstStyle/>
          <a:p>
            <a:pPr algn="ctr"/>
            <a:r>
              <a:rPr lang="uk-UA" sz="4000" b="1" u="sng" dirty="0" smtClean="0">
                <a:solidFill>
                  <a:schemeClr val="accent2">
                    <a:lumMod val="75000"/>
                  </a:schemeClr>
                </a:solidFill>
              </a:rPr>
              <a:t>Структура твору</a:t>
            </a:r>
            <a:endParaRPr lang="ru-RU" sz="4000" b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1244338" y="1049489"/>
            <a:ext cx="9909175" cy="5683250"/>
          </a:xfrm>
        </p:spPr>
        <p:txBody>
          <a:bodyPr numCol="2">
            <a:normAutofit/>
          </a:bodyPr>
          <a:lstStyle/>
          <a:p>
            <a:r>
              <a:rPr lang="uk-UA" sz="4000" b="1" dirty="0" smtClean="0">
                <a:solidFill>
                  <a:schemeClr val="accent2">
                    <a:lumMod val="75000"/>
                  </a:schemeClr>
                </a:solidFill>
              </a:rPr>
              <a:t>ВАРІАНТ 1.</a:t>
            </a:r>
          </a:p>
          <a:p>
            <a:endParaRPr lang="uk-UA" sz="4000" dirty="0"/>
          </a:p>
          <a:p>
            <a:pPr marL="457200" indent="-457200">
              <a:buAutoNum type="arabicPeriod"/>
            </a:pPr>
            <a:r>
              <a:rPr lang="uk-UA" sz="4000" dirty="0" smtClean="0"/>
              <a:t>Теза.</a:t>
            </a:r>
          </a:p>
          <a:p>
            <a:pPr marL="457200" indent="-457200">
              <a:buAutoNum type="arabicPeriod"/>
            </a:pPr>
            <a:r>
              <a:rPr lang="uk-UA" sz="4000" dirty="0" smtClean="0"/>
              <a:t>Два – три аргументи.</a:t>
            </a:r>
          </a:p>
          <a:p>
            <a:pPr marL="457200" indent="-457200">
              <a:buAutoNum type="arabicPeriod"/>
            </a:pPr>
            <a:r>
              <a:rPr lang="uk-UA" sz="4000" dirty="0" smtClean="0"/>
              <a:t>Приклад 1.</a:t>
            </a:r>
          </a:p>
          <a:p>
            <a:pPr marL="457200" indent="-457200">
              <a:buAutoNum type="arabicPeriod"/>
            </a:pPr>
            <a:r>
              <a:rPr lang="uk-UA" sz="4000" dirty="0" smtClean="0"/>
              <a:t>Приклад 2.</a:t>
            </a:r>
          </a:p>
          <a:p>
            <a:pPr marL="457200" indent="-457200">
              <a:buAutoNum type="arabicPeriod"/>
            </a:pPr>
            <a:r>
              <a:rPr lang="uk-UA" sz="4000" dirty="0" smtClean="0"/>
              <a:t>Висновки.</a:t>
            </a:r>
          </a:p>
          <a:p>
            <a:r>
              <a:rPr lang="uk-UA" sz="4000" b="1" dirty="0" smtClean="0">
                <a:solidFill>
                  <a:schemeClr val="accent2">
                    <a:lumMod val="75000"/>
                  </a:schemeClr>
                </a:solidFill>
              </a:rPr>
              <a:t>ВАРІАНТ 2. </a:t>
            </a:r>
          </a:p>
          <a:p>
            <a:pPr algn="ctr"/>
            <a:endParaRPr lang="uk-UA" sz="4000" dirty="0"/>
          </a:p>
          <a:p>
            <a:pPr marL="742950" indent="-742950">
              <a:buAutoNum type="arabicPeriod"/>
            </a:pPr>
            <a:r>
              <a:rPr lang="uk-UA" sz="4000" dirty="0" smtClean="0"/>
              <a:t>Теза.</a:t>
            </a:r>
          </a:p>
          <a:p>
            <a:pPr marL="742950" indent="-742950">
              <a:buAutoNum type="arabicPeriod"/>
            </a:pPr>
            <a:r>
              <a:rPr lang="uk-UA" sz="4000" dirty="0" smtClean="0"/>
              <a:t>Аргумент 1.</a:t>
            </a:r>
          </a:p>
          <a:p>
            <a:pPr marL="742950" indent="-742950">
              <a:buAutoNum type="arabicPeriod"/>
            </a:pPr>
            <a:r>
              <a:rPr lang="uk-UA" sz="4000" dirty="0" smtClean="0"/>
              <a:t>Приклад 1.</a:t>
            </a:r>
          </a:p>
          <a:p>
            <a:pPr marL="742950" indent="-742950">
              <a:buAutoNum type="arabicPeriod"/>
            </a:pPr>
            <a:r>
              <a:rPr lang="uk-UA" sz="4000" dirty="0" smtClean="0"/>
              <a:t>Аргумент 2.</a:t>
            </a:r>
          </a:p>
          <a:p>
            <a:pPr marL="742950" indent="-742950">
              <a:buAutoNum type="arabicPeriod"/>
            </a:pPr>
            <a:r>
              <a:rPr lang="uk-UA" sz="4000" dirty="0" smtClean="0"/>
              <a:t>Приклад 2.</a:t>
            </a:r>
          </a:p>
          <a:p>
            <a:pPr marL="742950" indent="-742950">
              <a:buAutoNum type="arabicPeriod"/>
            </a:pPr>
            <a:r>
              <a:rPr lang="uk-UA" sz="4000" dirty="0" smtClean="0"/>
              <a:t>Висновки.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995083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0" y="1400000"/>
            <a:ext cx="6554966" cy="442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64888" y="484631"/>
            <a:ext cx="4809994" cy="5452705"/>
          </a:xfrm>
        </p:spPr>
        <p:txBody>
          <a:bodyPr/>
          <a:lstStyle/>
          <a:p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1. ТЕЗА</a:t>
            </a:r>
            <a:b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uk-UA" b="1" dirty="0" smtClean="0">
                <a:solidFill>
                  <a:srgbClr val="00B050"/>
                </a:solidFill>
              </a:rPr>
              <a:t>2. ОСНОВНА ЧАСТИНА</a:t>
            </a:r>
            <a:br>
              <a:rPr lang="uk-UA" b="1" dirty="0" smtClean="0">
                <a:solidFill>
                  <a:srgbClr val="00B050"/>
                </a:solidFill>
              </a:rPr>
            </a:br>
            <a:r>
              <a:rPr lang="uk-UA" b="1" dirty="0" smtClean="0">
                <a:solidFill>
                  <a:srgbClr val="00B050"/>
                </a:solidFill>
              </a:rPr>
              <a:t>……………..</a:t>
            </a:r>
            <a:br>
              <a:rPr lang="uk-UA" b="1" dirty="0" smtClean="0">
                <a:solidFill>
                  <a:srgbClr val="00B050"/>
                </a:solidFill>
              </a:rPr>
            </a:br>
            <a:r>
              <a:rPr lang="uk-UA" b="1" dirty="0" smtClean="0">
                <a:solidFill>
                  <a:srgbClr val="00B050"/>
                </a:solidFill>
              </a:rPr>
              <a:t>……………..</a:t>
            </a:r>
            <a:br>
              <a:rPr lang="uk-UA" b="1" dirty="0" smtClean="0">
                <a:solidFill>
                  <a:srgbClr val="00B050"/>
                </a:solidFill>
              </a:rPr>
            </a:br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3. ВИСНОВКИ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101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026" y="284216"/>
            <a:ext cx="9815270" cy="968387"/>
          </a:xfrm>
        </p:spPr>
        <p:txBody>
          <a:bodyPr/>
          <a:lstStyle/>
          <a:p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Що таке самотність…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8723" y="1252603"/>
            <a:ext cx="10809962" cy="5171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err="1">
                <a:solidFill>
                  <a:srgbClr val="222222"/>
                </a:solidFill>
                <a:latin typeface="Arial" panose="020B0604020202020204" pitchFamily="34" charset="0"/>
              </a:rPr>
              <a:t>Само́тність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 —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соціально-психологічне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явище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,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емоційний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стан,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пов'язане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з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відсутністю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близьких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,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позитивних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емоційних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зв'язків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з людьми та /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або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зі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страхом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їх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втрати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в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результаті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вимушеної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або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наявної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психологічної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причини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соціальної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ізоляції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. У рамках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цього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поняття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розрізняють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два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різних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феномени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 — позитивна (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самітність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) і негативна (</a:t>
            </a:r>
            <a:r>
              <a:rPr lang="ru-RU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ізоляція</a:t>
            </a:r>
            <a:r>
              <a:rPr lang="ru-RU" sz="3200" dirty="0">
                <a:solidFill>
                  <a:srgbClr val="222222"/>
                </a:solidFill>
                <a:latin typeface="Arial" panose="020B0604020202020204" pitchFamily="34" charset="0"/>
              </a:rPr>
              <a:t>) </a:t>
            </a:r>
            <a:r>
              <a:rPr lang="ru-RU" sz="3200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самотність</a:t>
            </a:r>
            <a:r>
              <a:rPr lang="ru-RU" sz="3200" dirty="0" smtClean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47302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7" y="346846"/>
            <a:ext cx="10058400" cy="80467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B050"/>
                </a:solidFill>
              </a:rPr>
              <a:t>Вислови про самотність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3074" name="Picture 2" descr="Ð ÐµÐ·ÑÐ»ÑÑÐ°Ñ Ð¿Ð¾ÑÑÐºÑ Ð·Ð¾Ð±ÑÐ°Ð¶ÐµÐ½Ñ Ð·Ð° Ð·Ð°Ð¿Ð¸ÑÐ¾Ð¼ &quot;Ð²Ð¸ÑÐ»Ð¾Ð²Ð¸ Ð¿ÑÐ¾ ÑÐ°Ð¼Ð¾ÑÐ½ÑÑÑÑ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123" y="1289304"/>
            <a:ext cx="6833849" cy="545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02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Ð ÐµÐ·ÑÐ»ÑÑÐ°Ñ Ð¿Ð¾ÑÑÐºÑ Ð·Ð¾Ð±ÑÐ°Ð¶ÐµÐ½Ñ Ð·Ð° Ð·Ð°Ð¿Ð¸ÑÐ¾Ð¼ &quot;Ð²Ð¸ÑÐ»Ð¾Ð²Ð¸ Ð¿ÑÐ¾ ÑÐ°Ð¼Ð¾ÑÐ½ÑÑÑÑ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53" y="363255"/>
            <a:ext cx="11423736" cy="571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8307" y="5361140"/>
            <a:ext cx="3433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</a:rPr>
              <a:t>Артур </a:t>
            </a:r>
            <a:r>
              <a:rPr lang="uk-UA" sz="2800" b="1" dirty="0" err="1" smtClean="0">
                <a:solidFill>
                  <a:schemeClr val="bg1"/>
                </a:solidFill>
              </a:rPr>
              <a:t>Шопенгауер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157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Ð ÐµÐ·ÑÐ»ÑÑÐ°Ñ Ð¿Ð¾ÑÑÐºÑ Ð·Ð¾Ð±ÑÐ°Ð¶ÐµÐ½Ñ Ð·Ð° Ð·Ð°Ð¿Ð¸ÑÐ¾Ð¼ &quot;Ð²Ð¸ÑÐ»Ð¾Ð²Ð¸ Ð¿ÑÐ¾ ÑÐ°Ð¼Ð¾ÑÐ½ÑÑÑÑ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0" b="11119"/>
          <a:stretch/>
        </p:blipFill>
        <p:spPr bwMode="auto">
          <a:xfrm>
            <a:off x="3111718" y="131522"/>
            <a:ext cx="5831865" cy="658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941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Ð ÐµÐ·ÑÐ»ÑÑÐ°Ñ Ð¿Ð¾ÑÑÐºÑ Ð·Ð¾Ð±ÑÐ°Ð¶ÐµÐ½Ñ Ð·Ð° Ð·Ð°Ð¿Ð¸ÑÐ¾Ð¼ &quot;ÑÐ°Ð¼Ð¾ÑÐ½ÑÑÑÑ ÑÐ¸ÑÐ°ÑÐ¸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06" b="31986"/>
          <a:stretch/>
        </p:blipFill>
        <p:spPr bwMode="auto">
          <a:xfrm>
            <a:off x="255784" y="300625"/>
            <a:ext cx="8216346" cy="310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Ð ÐµÐ·ÑÐ»ÑÑÐ°Ñ Ð¿Ð¾ÑÑÐºÑ Ð·Ð¾Ð±ÑÐ°Ð¶ÐµÐ½Ñ Ð·Ð° Ð·Ð°Ð¿Ð¸ÑÐ¾Ð¼ &quot;ÑÐ°Ð¼Ð¾ÑÐ½ÑÑÑÑ ÑÐ¸ÑÐ°ÑÐ¸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131" y="2976219"/>
            <a:ext cx="5355877" cy="3565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549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280" y="847886"/>
            <a:ext cx="11255763" cy="208320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4000" b="1" dirty="0"/>
              <a:t>Люди, </a:t>
            </a:r>
            <a:r>
              <a:rPr lang="ru-RU" sz="4000" b="1" dirty="0" err="1"/>
              <a:t>які</a:t>
            </a:r>
            <a:r>
              <a:rPr lang="ru-RU" sz="4000" b="1" dirty="0"/>
              <a:t> часто </a:t>
            </a:r>
            <a:r>
              <a:rPr lang="ru-RU" sz="4000" b="1" dirty="0" err="1"/>
              <a:t>почуваються</a:t>
            </a:r>
            <a:r>
              <a:rPr lang="ru-RU" sz="4000" b="1" dirty="0"/>
              <a:t> </a:t>
            </a:r>
            <a:r>
              <a:rPr lang="ru-RU" sz="4000" b="1" dirty="0" err="1"/>
              <a:t>самотніми</a:t>
            </a:r>
            <a:r>
              <a:rPr lang="ru-RU" sz="4000" b="1" dirty="0"/>
              <a:t>, </a:t>
            </a:r>
            <a:r>
              <a:rPr lang="ru-RU" sz="4000" b="1" dirty="0" err="1"/>
              <a:t>більш</a:t>
            </a:r>
            <a:r>
              <a:rPr lang="ru-RU" sz="4000" b="1" dirty="0"/>
              <a:t> </a:t>
            </a:r>
            <a:r>
              <a:rPr lang="ru-RU" sz="4000" b="1" dirty="0" err="1"/>
              <a:t>здатні</a:t>
            </a:r>
            <a:r>
              <a:rPr lang="ru-RU" sz="4000" b="1" dirty="0"/>
              <a:t> до </a:t>
            </a:r>
            <a:r>
              <a:rPr lang="ru-RU" sz="4000" b="1" dirty="0" err="1" smtClean="0"/>
              <a:t>співчуття</a:t>
            </a:r>
            <a:r>
              <a:rPr lang="ru-RU" sz="4000" b="1" dirty="0" smtClean="0"/>
              <a:t>.</a:t>
            </a:r>
            <a:r>
              <a:rPr lang="ru-RU" sz="4000" b="1" dirty="0"/>
              <a:t/>
            </a:r>
            <a:br>
              <a:rPr lang="ru-RU" sz="4000" b="1" dirty="0"/>
            </a:br>
            <a:endParaRPr lang="ru-RU" sz="4000" dirty="0"/>
          </a:p>
        </p:txBody>
      </p:sp>
      <p:pic>
        <p:nvPicPr>
          <p:cNvPr id="1026" name="Picture 2" descr="Ð§Ð¾Ð»Ð¾Ð²ÑÐ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035" y="2537583"/>
            <a:ext cx="6422567" cy="361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072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Ð ÐµÐ·ÑÐ»ÑÑÐ°Ñ Ð¿Ð¾ÑÑÐºÑ Ð·Ð¾Ð±ÑÐ°Ð¶ÐµÐ½Ñ Ð·Ð° Ð·Ð°Ð¿Ð¸ÑÐ¾Ð¼ &quot;ÑÐ°Ð¼Ð¾ÑÐ½ÑÑÑÑ ÑÐ¸ÑÐ°ÑÐ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89" y="377042"/>
            <a:ext cx="10562427" cy="5898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1739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63</TotalTime>
  <Words>87</Words>
  <Application>Microsoft Office PowerPoint</Application>
  <PresentationFormat>Широкоэкранный</PresentationFormat>
  <Paragraphs>27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Cambria</vt:lpstr>
      <vt:lpstr>Rockwell</vt:lpstr>
      <vt:lpstr>Rockwell Condensed</vt:lpstr>
      <vt:lpstr>Wingdings</vt:lpstr>
      <vt:lpstr>Дерево</vt:lpstr>
      <vt:lpstr>Твір - роздум на морально-етичну тему в публіцистичному стилі</vt:lpstr>
      <vt:lpstr>Чи варто боятись самотності…</vt:lpstr>
      <vt:lpstr>Власне висловлення</vt:lpstr>
      <vt:lpstr>Викладіть Ваш погляд на цю проблему. Сформулюйте тезу, наведіть два – три переконливі аргументи, які найкраще підтвердять ваші міркування. Проілюструйте ваші думки посиланнями на приклади з художньої літератури (зазначте автора й назву твору, укажіть проблему, порушену письменником, художній образ, через який проблему розкрито, наведіть цитату з твору тощо), історичними фактами або випадками з життя. Не переказуйте змісту художнього твору, не давайте повної характеристики образів. Сформулюйте висновки.</vt:lpstr>
      <vt:lpstr>Структура твору</vt:lpstr>
      <vt:lpstr>1. ТЕЗА 2. ОСНОВНА ЧАСТИНА …………….. …………….. 3. ВИСНОВКИ</vt:lpstr>
      <vt:lpstr>Що таке самотність…</vt:lpstr>
      <vt:lpstr>Вислови про самотність</vt:lpstr>
      <vt:lpstr>Презентация PowerPoint</vt:lpstr>
      <vt:lpstr>Презентация PowerPoint</vt:lpstr>
      <vt:lpstr>Презентация PowerPoint</vt:lpstr>
      <vt:lpstr>Люди, які часто почуваються самотніми, більш здатні до співчуття.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Твір - роздум на морально-етичну тему в публіцистичному стилі</dc:title>
  <dc:creator>User</dc:creator>
  <cp:lastModifiedBy>User</cp:lastModifiedBy>
  <cp:revision>7</cp:revision>
  <dcterms:created xsi:type="dcterms:W3CDTF">2019-09-24T18:42:11Z</dcterms:created>
  <dcterms:modified xsi:type="dcterms:W3CDTF">2019-12-05T20:31:29Z</dcterms:modified>
</cp:coreProperties>
</file>