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65" r:id="rId4"/>
    <p:sldId id="256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178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3BB424-479C-4440-8E34-077E54CBEBC2}" type="doc">
      <dgm:prSet loTypeId="urn:microsoft.com/office/officeart/2005/8/layout/orgChart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69CDBE-A622-4D42-AB39-B94E2884ADC9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СКЛАДНЕ РЕЧЕННЯ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06AFF749-35FD-44B0-9789-07C91722A21E}" type="parTrans" cxnId="{8B7CD9A0-F2AB-477C-99BC-3A35DF59179F}">
      <dgm:prSet/>
      <dgm:spPr/>
      <dgm:t>
        <a:bodyPr/>
        <a:lstStyle/>
        <a:p>
          <a:endParaRPr lang="ru-RU"/>
        </a:p>
      </dgm:t>
    </dgm:pt>
    <dgm:pt modelId="{6B5EDA77-4DE0-4861-86DE-4D4A24D3437A}" type="sibTrans" cxnId="{8B7CD9A0-F2AB-477C-99BC-3A35DF59179F}">
      <dgm:prSet/>
      <dgm:spPr/>
      <dgm:t>
        <a:bodyPr/>
        <a:lstStyle/>
        <a:p>
          <a:endParaRPr lang="ru-RU"/>
        </a:p>
      </dgm:t>
    </dgm:pt>
    <dgm:pt modelId="{A74FAB90-16BC-4370-A6F9-B76EA280B815}">
      <dgm:prSet phldrT="[Текст]" custT="1"/>
      <dgm:spPr/>
      <dgm:t>
        <a:bodyPr/>
        <a:lstStyle/>
        <a:p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СПОЛУЧНИКОВИЙ ЗВ</a:t>
          </a:r>
          <a:r>
            <a:rPr lang="uk-UA" sz="1400" dirty="0" smtClean="0">
              <a:latin typeface="Times New Roman" pitchFamily="18" charset="0"/>
              <a:cs typeface="Times New Roman" pitchFamily="18" charset="0"/>
              <a:sym typeface="Symbol"/>
            </a:rPr>
            <a:t></a:t>
          </a: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ЯЗОК</a:t>
          </a:r>
        </a:p>
        <a:p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(СПОЛУЧНИКИ, СПОЛУЧНІ СЛОВА, ІНТОНАЦІЯ)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577147B-E090-45DC-B846-4B27881158E3}" type="parTrans" cxnId="{3C9CAAD5-48E9-4028-933C-0DA9B7D3FBF2}">
      <dgm:prSet/>
      <dgm:spPr/>
      <dgm:t>
        <a:bodyPr/>
        <a:lstStyle/>
        <a:p>
          <a:endParaRPr lang="ru-RU"/>
        </a:p>
      </dgm:t>
    </dgm:pt>
    <dgm:pt modelId="{083ED392-460A-45DE-A8CA-3B6F2A4F30B3}" type="sibTrans" cxnId="{3C9CAAD5-48E9-4028-933C-0DA9B7D3FBF2}">
      <dgm:prSet/>
      <dgm:spPr/>
      <dgm:t>
        <a:bodyPr/>
        <a:lstStyle/>
        <a:p>
          <a:endParaRPr lang="ru-RU"/>
        </a:p>
      </dgm:t>
    </dgm:pt>
    <dgm:pt modelId="{8FCACFAC-2664-45AD-B9BC-887D633DB515}">
      <dgm:prSet phldrT="[Текст]" custT="1"/>
      <dgm:spPr/>
      <dgm:t>
        <a:bodyPr/>
        <a:lstStyle/>
        <a:p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СКЛАДНОСУРЯДНЕ (СПОЛУЧНИКИ СУРЯДНОСТІ), </a:t>
          </a:r>
        </a:p>
        <a:p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ЧАСТИНИ РІВНОПРАВНІ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4DD1A53-CE4D-4B35-84A0-139810644D0C}" type="parTrans" cxnId="{CB1D7E13-4E76-42E4-85CF-B823E2CA8FE7}">
      <dgm:prSet/>
      <dgm:spPr/>
      <dgm:t>
        <a:bodyPr/>
        <a:lstStyle/>
        <a:p>
          <a:endParaRPr lang="ru-RU"/>
        </a:p>
      </dgm:t>
    </dgm:pt>
    <dgm:pt modelId="{255A8D45-58AD-48C2-AAF0-283D5ECF6D1B}" type="sibTrans" cxnId="{CB1D7E13-4E76-42E4-85CF-B823E2CA8FE7}">
      <dgm:prSet/>
      <dgm:spPr/>
      <dgm:t>
        <a:bodyPr/>
        <a:lstStyle/>
        <a:p>
          <a:endParaRPr lang="ru-RU"/>
        </a:p>
      </dgm:t>
    </dgm:pt>
    <dgm:pt modelId="{340799E8-4205-4457-86AB-64F6404BB637}">
      <dgm:prSet phldrT="[Текст]" custT="1"/>
      <dgm:spPr/>
      <dgm:t>
        <a:bodyPr/>
        <a:lstStyle/>
        <a:p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СКЛАДНОПІДРЯДНЕ (СПОЛУЧНИКИ</a:t>
          </a:r>
        </a:p>
        <a:p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 ПІДРЯДНОСТІ, СПОЛУЧНІ СЛОВА).</a:t>
          </a:r>
        </a:p>
        <a:p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Є ГОЛОВНА І ПІДРЯДНА ЧАСТИНИ.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A56BA53-9A7E-472A-8F94-08A518BA65CE}" type="parTrans" cxnId="{0C7450E4-ACBF-4ADF-8145-DE53994E2C55}">
      <dgm:prSet/>
      <dgm:spPr/>
      <dgm:t>
        <a:bodyPr/>
        <a:lstStyle/>
        <a:p>
          <a:endParaRPr lang="ru-RU"/>
        </a:p>
      </dgm:t>
    </dgm:pt>
    <dgm:pt modelId="{772CF0EC-9567-41EC-B3C6-F937A370F231}" type="sibTrans" cxnId="{0C7450E4-ACBF-4ADF-8145-DE53994E2C55}">
      <dgm:prSet/>
      <dgm:spPr/>
      <dgm:t>
        <a:bodyPr/>
        <a:lstStyle/>
        <a:p>
          <a:endParaRPr lang="ru-RU"/>
        </a:p>
      </dgm:t>
    </dgm:pt>
    <dgm:pt modelId="{60A4A53A-FCD7-43BB-B1F7-65DCD08D3ECF}">
      <dgm:prSet phldrT="[Текст]" custT="1"/>
      <dgm:spPr/>
      <dgm:t>
        <a:bodyPr/>
        <a:lstStyle/>
        <a:p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БЕЗСПОЛУЧНИКОВИЙ ЗВ</a:t>
          </a:r>
          <a:r>
            <a:rPr lang="uk-UA" sz="1600" dirty="0" smtClean="0">
              <a:latin typeface="Times New Roman" pitchFamily="18" charset="0"/>
              <a:cs typeface="Times New Roman" pitchFamily="18" charset="0"/>
              <a:sym typeface="Symbol"/>
            </a:rPr>
            <a:t></a:t>
          </a:r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ЯЗОК (ІНТОНАЦІЯ)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950A251-CD40-468E-B08B-761AF613B73B}" type="parTrans" cxnId="{9AF2FD99-56A4-4C83-B54C-02EF26A99F86}">
      <dgm:prSet/>
      <dgm:spPr/>
      <dgm:t>
        <a:bodyPr/>
        <a:lstStyle/>
        <a:p>
          <a:endParaRPr lang="ru-RU"/>
        </a:p>
      </dgm:t>
    </dgm:pt>
    <dgm:pt modelId="{EE9F4739-C418-4552-AC1D-0C01D9F6B3DE}" type="sibTrans" cxnId="{9AF2FD99-56A4-4C83-B54C-02EF26A99F86}">
      <dgm:prSet/>
      <dgm:spPr/>
      <dgm:t>
        <a:bodyPr/>
        <a:lstStyle/>
        <a:p>
          <a:endParaRPr lang="ru-RU"/>
        </a:p>
      </dgm:t>
    </dgm:pt>
    <dgm:pt modelId="{3F25D083-3E32-4BE5-A79D-1085D7ECEF9E}" type="pres">
      <dgm:prSet presAssocID="{783BB424-479C-4440-8E34-077E54CBEBC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1C9268F-BE1B-494C-BB61-510983E5F4C6}" type="pres">
      <dgm:prSet presAssocID="{6F69CDBE-A622-4D42-AB39-B94E2884ADC9}" presName="hierRoot1" presStyleCnt="0">
        <dgm:presLayoutVars>
          <dgm:hierBranch val="init"/>
        </dgm:presLayoutVars>
      </dgm:prSet>
      <dgm:spPr/>
    </dgm:pt>
    <dgm:pt modelId="{152FF5FF-5452-40E1-ABB5-B9BD6F7E5839}" type="pres">
      <dgm:prSet presAssocID="{6F69CDBE-A622-4D42-AB39-B94E2884ADC9}" presName="rootComposite1" presStyleCnt="0"/>
      <dgm:spPr/>
    </dgm:pt>
    <dgm:pt modelId="{E1A7643F-46FD-40A8-97C5-32D6E793F3EB}" type="pres">
      <dgm:prSet presAssocID="{6F69CDBE-A622-4D42-AB39-B94E2884ADC9}" presName="rootText1" presStyleLbl="node0" presStyleIdx="0" presStyleCnt="1" custScaleX="1890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E55548-6685-4813-805D-8DDF691228B1}" type="pres">
      <dgm:prSet presAssocID="{6F69CDBE-A622-4D42-AB39-B94E2884ADC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CBDACBC-900D-4D56-B3B9-B3B99274A025}" type="pres">
      <dgm:prSet presAssocID="{6F69CDBE-A622-4D42-AB39-B94E2884ADC9}" presName="hierChild2" presStyleCnt="0"/>
      <dgm:spPr/>
    </dgm:pt>
    <dgm:pt modelId="{AC1CD7BC-3A6B-4225-80E8-D708D0494B8F}" type="pres">
      <dgm:prSet presAssocID="{7577147B-E090-45DC-B846-4B27881158E3}" presName="Name37" presStyleLbl="parChTrans1D2" presStyleIdx="0" presStyleCnt="2"/>
      <dgm:spPr/>
      <dgm:t>
        <a:bodyPr/>
        <a:lstStyle/>
        <a:p>
          <a:endParaRPr lang="ru-RU"/>
        </a:p>
      </dgm:t>
    </dgm:pt>
    <dgm:pt modelId="{F1CE3157-3755-4AE7-A8BB-42A6BCED6DA3}" type="pres">
      <dgm:prSet presAssocID="{A74FAB90-16BC-4370-A6F9-B76EA280B815}" presName="hierRoot2" presStyleCnt="0">
        <dgm:presLayoutVars>
          <dgm:hierBranch val="init"/>
        </dgm:presLayoutVars>
      </dgm:prSet>
      <dgm:spPr/>
    </dgm:pt>
    <dgm:pt modelId="{4873E152-5F59-430C-8EE0-D85046F19959}" type="pres">
      <dgm:prSet presAssocID="{A74FAB90-16BC-4370-A6F9-B76EA280B815}" presName="rootComposite" presStyleCnt="0"/>
      <dgm:spPr/>
    </dgm:pt>
    <dgm:pt modelId="{30ACD110-24A3-40FA-9351-F47B54496B08}" type="pres">
      <dgm:prSet presAssocID="{A74FAB90-16BC-4370-A6F9-B76EA280B815}" presName="rootText" presStyleLbl="node2" presStyleIdx="0" presStyleCnt="2" custScaleX="203375" custLinFactNeighborX="-25347" custLinFactNeighborY="-6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C2FB98-CA40-4908-8689-B8A29D253E99}" type="pres">
      <dgm:prSet presAssocID="{A74FAB90-16BC-4370-A6F9-B76EA280B815}" presName="rootConnector" presStyleLbl="node2" presStyleIdx="0" presStyleCnt="2"/>
      <dgm:spPr/>
      <dgm:t>
        <a:bodyPr/>
        <a:lstStyle/>
        <a:p>
          <a:endParaRPr lang="ru-RU"/>
        </a:p>
      </dgm:t>
    </dgm:pt>
    <dgm:pt modelId="{D140BCF5-83D2-4E1D-87CF-9B6B379A7481}" type="pres">
      <dgm:prSet presAssocID="{A74FAB90-16BC-4370-A6F9-B76EA280B815}" presName="hierChild4" presStyleCnt="0"/>
      <dgm:spPr/>
    </dgm:pt>
    <dgm:pt modelId="{F7C92B26-73D0-4ECC-A652-DF9EFE01544C}" type="pres">
      <dgm:prSet presAssocID="{E4DD1A53-CE4D-4B35-84A0-139810644D0C}" presName="Name37" presStyleLbl="parChTrans1D3" presStyleIdx="0" presStyleCnt="2"/>
      <dgm:spPr/>
      <dgm:t>
        <a:bodyPr/>
        <a:lstStyle/>
        <a:p>
          <a:endParaRPr lang="ru-RU"/>
        </a:p>
      </dgm:t>
    </dgm:pt>
    <dgm:pt modelId="{40C3B2B9-B92C-415F-BD30-FC88E08DE3A6}" type="pres">
      <dgm:prSet presAssocID="{8FCACFAC-2664-45AD-B9BC-887D633DB515}" presName="hierRoot2" presStyleCnt="0">
        <dgm:presLayoutVars>
          <dgm:hierBranch val="init"/>
        </dgm:presLayoutVars>
      </dgm:prSet>
      <dgm:spPr/>
    </dgm:pt>
    <dgm:pt modelId="{6B9EAEA6-148B-48A5-845C-604594608D9F}" type="pres">
      <dgm:prSet presAssocID="{8FCACFAC-2664-45AD-B9BC-887D633DB515}" presName="rootComposite" presStyleCnt="0"/>
      <dgm:spPr/>
    </dgm:pt>
    <dgm:pt modelId="{2D108E0C-5AD5-40E3-8EE8-05C4BB29136B}" type="pres">
      <dgm:prSet presAssocID="{8FCACFAC-2664-45AD-B9BC-887D633DB515}" presName="rootText" presStyleLbl="node3" presStyleIdx="0" presStyleCnt="2" custScaleX="2268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06E0B7-765B-4925-B983-974E7DC42FA2}" type="pres">
      <dgm:prSet presAssocID="{8FCACFAC-2664-45AD-B9BC-887D633DB515}" presName="rootConnector" presStyleLbl="node3" presStyleIdx="0" presStyleCnt="2"/>
      <dgm:spPr/>
      <dgm:t>
        <a:bodyPr/>
        <a:lstStyle/>
        <a:p>
          <a:endParaRPr lang="ru-RU"/>
        </a:p>
      </dgm:t>
    </dgm:pt>
    <dgm:pt modelId="{7022C5D9-00B8-4E7D-8C9D-ACF202445E70}" type="pres">
      <dgm:prSet presAssocID="{8FCACFAC-2664-45AD-B9BC-887D633DB515}" presName="hierChild4" presStyleCnt="0"/>
      <dgm:spPr/>
    </dgm:pt>
    <dgm:pt modelId="{52B8C7CC-655C-4FCE-8F3F-8754DFF683FC}" type="pres">
      <dgm:prSet presAssocID="{8FCACFAC-2664-45AD-B9BC-887D633DB515}" presName="hierChild5" presStyleCnt="0"/>
      <dgm:spPr/>
    </dgm:pt>
    <dgm:pt modelId="{5D69E8BE-C288-49DC-BB62-688B62ECB073}" type="pres">
      <dgm:prSet presAssocID="{1A56BA53-9A7E-472A-8F94-08A518BA65CE}" presName="Name37" presStyleLbl="parChTrans1D3" presStyleIdx="1" presStyleCnt="2"/>
      <dgm:spPr/>
      <dgm:t>
        <a:bodyPr/>
        <a:lstStyle/>
        <a:p>
          <a:endParaRPr lang="ru-RU"/>
        </a:p>
      </dgm:t>
    </dgm:pt>
    <dgm:pt modelId="{3134CE05-8B5F-47A3-9F13-3DF7BCCB6231}" type="pres">
      <dgm:prSet presAssocID="{340799E8-4205-4457-86AB-64F6404BB637}" presName="hierRoot2" presStyleCnt="0">
        <dgm:presLayoutVars>
          <dgm:hierBranch val="init"/>
        </dgm:presLayoutVars>
      </dgm:prSet>
      <dgm:spPr/>
    </dgm:pt>
    <dgm:pt modelId="{42426ABA-7E6D-4B6E-8436-ACD09A327310}" type="pres">
      <dgm:prSet presAssocID="{340799E8-4205-4457-86AB-64F6404BB637}" presName="rootComposite" presStyleCnt="0"/>
      <dgm:spPr/>
    </dgm:pt>
    <dgm:pt modelId="{F4089059-6FA5-41A4-BF2C-0ACD48685CFA}" type="pres">
      <dgm:prSet presAssocID="{340799E8-4205-4457-86AB-64F6404BB637}" presName="rootText" presStyleLbl="node3" presStyleIdx="1" presStyleCnt="2" custScaleX="225462" custLinFactNeighborX="235" custLinFactNeighborY="-127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61D41C-CC9E-4390-BF96-52264B3D59EC}" type="pres">
      <dgm:prSet presAssocID="{340799E8-4205-4457-86AB-64F6404BB637}" presName="rootConnector" presStyleLbl="node3" presStyleIdx="1" presStyleCnt="2"/>
      <dgm:spPr/>
      <dgm:t>
        <a:bodyPr/>
        <a:lstStyle/>
        <a:p>
          <a:endParaRPr lang="ru-RU"/>
        </a:p>
      </dgm:t>
    </dgm:pt>
    <dgm:pt modelId="{75B5C43D-8CEE-4E08-8CC1-7D8219E5F98D}" type="pres">
      <dgm:prSet presAssocID="{340799E8-4205-4457-86AB-64F6404BB637}" presName="hierChild4" presStyleCnt="0"/>
      <dgm:spPr/>
    </dgm:pt>
    <dgm:pt modelId="{8167740A-50BC-4474-934F-F8338A0BDC0F}" type="pres">
      <dgm:prSet presAssocID="{340799E8-4205-4457-86AB-64F6404BB637}" presName="hierChild5" presStyleCnt="0"/>
      <dgm:spPr/>
    </dgm:pt>
    <dgm:pt modelId="{EC94592E-3BBE-482C-8FBE-E8E7C5B53A8D}" type="pres">
      <dgm:prSet presAssocID="{A74FAB90-16BC-4370-A6F9-B76EA280B815}" presName="hierChild5" presStyleCnt="0"/>
      <dgm:spPr/>
    </dgm:pt>
    <dgm:pt modelId="{8C5C051D-F3D0-4A01-A845-B3F99BA11BB8}" type="pres">
      <dgm:prSet presAssocID="{7950A251-CD40-468E-B08B-761AF613B73B}" presName="Name37" presStyleLbl="parChTrans1D2" presStyleIdx="1" presStyleCnt="2"/>
      <dgm:spPr/>
      <dgm:t>
        <a:bodyPr/>
        <a:lstStyle/>
        <a:p>
          <a:endParaRPr lang="ru-RU"/>
        </a:p>
      </dgm:t>
    </dgm:pt>
    <dgm:pt modelId="{2F1F8792-4C07-4B10-8D79-7589F0C159AB}" type="pres">
      <dgm:prSet presAssocID="{60A4A53A-FCD7-43BB-B1F7-65DCD08D3ECF}" presName="hierRoot2" presStyleCnt="0">
        <dgm:presLayoutVars>
          <dgm:hierBranch val="init"/>
        </dgm:presLayoutVars>
      </dgm:prSet>
      <dgm:spPr/>
    </dgm:pt>
    <dgm:pt modelId="{E23F7A31-2910-4B4C-AC1F-3C57B5247BF3}" type="pres">
      <dgm:prSet presAssocID="{60A4A53A-FCD7-43BB-B1F7-65DCD08D3ECF}" presName="rootComposite" presStyleCnt="0"/>
      <dgm:spPr/>
    </dgm:pt>
    <dgm:pt modelId="{99DBD089-FEA4-4949-B318-E67A46CCC91D}" type="pres">
      <dgm:prSet presAssocID="{60A4A53A-FCD7-43BB-B1F7-65DCD08D3ECF}" presName="rootText" presStyleLbl="node2" presStyleIdx="1" presStyleCnt="2" custScaleX="185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17648A-D935-4F46-B840-621B214FE9AB}" type="pres">
      <dgm:prSet presAssocID="{60A4A53A-FCD7-43BB-B1F7-65DCD08D3ECF}" presName="rootConnector" presStyleLbl="node2" presStyleIdx="1" presStyleCnt="2"/>
      <dgm:spPr/>
      <dgm:t>
        <a:bodyPr/>
        <a:lstStyle/>
        <a:p>
          <a:endParaRPr lang="ru-RU"/>
        </a:p>
      </dgm:t>
    </dgm:pt>
    <dgm:pt modelId="{31519760-C06B-4DD6-898A-DDD3239A068D}" type="pres">
      <dgm:prSet presAssocID="{60A4A53A-FCD7-43BB-B1F7-65DCD08D3ECF}" presName="hierChild4" presStyleCnt="0"/>
      <dgm:spPr/>
    </dgm:pt>
    <dgm:pt modelId="{E8D33F95-5BA1-4344-9F12-763CE409AC19}" type="pres">
      <dgm:prSet presAssocID="{60A4A53A-FCD7-43BB-B1F7-65DCD08D3ECF}" presName="hierChild5" presStyleCnt="0"/>
      <dgm:spPr/>
    </dgm:pt>
    <dgm:pt modelId="{D936289A-37FB-4473-8F74-53595C69F3E5}" type="pres">
      <dgm:prSet presAssocID="{6F69CDBE-A622-4D42-AB39-B94E2884ADC9}" presName="hierChild3" presStyleCnt="0"/>
      <dgm:spPr/>
    </dgm:pt>
  </dgm:ptLst>
  <dgm:cxnLst>
    <dgm:cxn modelId="{4A06FE22-010C-4697-B823-BD9E12786D33}" type="presOf" srcId="{340799E8-4205-4457-86AB-64F6404BB637}" destId="{F4089059-6FA5-41A4-BF2C-0ACD48685CFA}" srcOrd="0" destOrd="0" presId="urn:microsoft.com/office/officeart/2005/8/layout/orgChart1"/>
    <dgm:cxn modelId="{32656C6B-4AA0-4D74-BB11-33648417F439}" type="presOf" srcId="{8FCACFAC-2664-45AD-B9BC-887D633DB515}" destId="{2D108E0C-5AD5-40E3-8EE8-05C4BB29136B}" srcOrd="0" destOrd="0" presId="urn:microsoft.com/office/officeart/2005/8/layout/orgChart1"/>
    <dgm:cxn modelId="{A6587B61-F456-4783-922E-B0EA97DAA361}" type="presOf" srcId="{8FCACFAC-2664-45AD-B9BC-887D633DB515}" destId="{D306E0B7-765B-4925-B983-974E7DC42FA2}" srcOrd="1" destOrd="0" presId="urn:microsoft.com/office/officeart/2005/8/layout/orgChart1"/>
    <dgm:cxn modelId="{7B311D99-E5FA-4B29-B289-06B4BFA61EF5}" type="presOf" srcId="{A74FAB90-16BC-4370-A6F9-B76EA280B815}" destId="{30ACD110-24A3-40FA-9351-F47B54496B08}" srcOrd="0" destOrd="0" presId="urn:microsoft.com/office/officeart/2005/8/layout/orgChart1"/>
    <dgm:cxn modelId="{0C7450E4-ACBF-4ADF-8145-DE53994E2C55}" srcId="{A74FAB90-16BC-4370-A6F9-B76EA280B815}" destId="{340799E8-4205-4457-86AB-64F6404BB637}" srcOrd="1" destOrd="0" parTransId="{1A56BA53-9A7E-472A-8F94-08A518BA65CE}" sibTransId="{772CF0EC-9567-41EC-B3C6-F937A370F231}"/>
    <dgm:cxn modelId="{9AF2FD99-56A4-4C83-B54C-02EF26A99F86}" srcId="{6F69CDBE-A622-4D42-AB39-B94E2884ADC9}" destId="{60A4A53A-FCD7-43BB-B1F7-65DCD08D3ECF}" srcOrd="1" destOrd="0" parTransId="{7950A251-CD40-468E-B08B-761AF613B73B}" sibTransId="{EE9F4739-C418-4552-AC1D-0C01D9F6B3DE}"/>
    <dgm:cxn modelId="{8B7CD9A0-F2AB-477C-99BC-3A35DF59179F}" srcId="{783BB424-479C-4440-8E34-077E54CBEBC2}" destId="{6F69CDBE-A622-4D42-AB39-B94E2884ADC9}" srcOrd="0" destOrd="0" parTransId="{06AFF749-35FD-44B0-9789-07C91722A21E}" sibTransId="{6B5EDA77-4DE0-4861-86DE-4D4A24D3437A}"/>
    <dgm:cxn modelId="{5A1D10D7-AABD-4B8B-8668-C96D30E1C902}" type="presOf" srcId="{60A4A53A-FCD7-43BB-B1F7-65DCD08D3ECF}" destId="{0917648A-D935-4F46-B840-621B214FE9AB}" srcOrd="1" destOrd="0" presId="urn:microsoft.com/office/officeart/2005/8/layout/orgChart1"/>
    <dgm:cxn modelId="{78147729-B783-43A0-AD72-88D43A7B2600}" type="presOf" srcId="{7950A251-CD40-468E-B08B-761AF613B73B}" destId="{8C5C051D-F3D0-4A01-A845-B3F99BA11BB8}" srcOrd="0" destOrd="0" presId="urn:microsoft.com/office/officeart/2005/8/layout/orgChart1"/>
    <dgm:cxn modelId="{0A6C2F5F-C418-487C-B019-1A2D0B5466B5}" type="presOf" srcId="{60A4A53A-FCD7-43BB-B1F7-65DCD08D3ECF}" destId="{99DBD089-FEA4-4949-B318-E67A46CCC91D}" srcOrd="0" destOrd="0" presId="urn:microsoft.com/office/officeart/2005/8/layout/orgChart1"/>
    <dgm:cxn modelId="{3C9CAAD5-48E9-4028-933C-0DA9B7D3FBF2}" srcId="{6F69CDBE-A622-4D42-AB39-B94E2884ADC9}" destId="{A74FAB90-16BC-4370-A6F9-B76EA280B815}" srcOrd="0" destOrd="0" parTransId="{7577147B-E090-45DC-B846-4B27881158E3}" sibTransId="{083ED392-460A-45DE-A8CA-3B6F2A4F30B3}"/>
    <dgm:cxn modelId="{197A5996-DD5A-4FB2-A92E-C5E70B9994BF}" type="presOf" srcId="{340799E8-4205-4457-86AB-64F6404BB637}" destId="{1B61D41C-CC9E-4390-BF96-52264B3D59EC}" srcOrd="1" destOrd="0" presId="urn:microsoft.com/office/officeart/2005/8/layout/orgChart1"/>
    <dgm:cxn modelId="{CB1D7E13-4E76-42E4-85CF-B823E2CA8FE7}" srcId="{A74FAB90-16BC-4370-A6F9-B76EA280B815}" destId="{8FCACFAC-2664-45AD-B9BC-887D633DB515}" srcOrd="0" destOrd="0" parTransId="{E4DD1A53-CE4D-4B35-84A0-139810644D0C}" sibTransId="{255A8D45-58AD-48C2-AAF0-283D5ECF6D1B}"/>
    <dgm:cxn modelId="{4075F814-399D-4C4C-A49B-82CB10448CA1}" type="presOf" srcId="{6F69CDBE-A622-4D42-AB39-B94E2884ADC9}" destId="{E1A7643F-46FD-40A8-97C5-32D6E793F3EB}" srcOrd="0" destOrd="0" presId="urn:microsoft.com/office/officeart/2005/8/layout/orgChart1"/>
    <dgm:cxn modelId="{FF4F9275-503B-428C-A5D6-43F6376A1A0D}" type="presOf" srcId="{E4DD1A53-CE4D-4B35-84A0-139810644D0C}" destId="{F7C92B26-73D0-4ECC-A652-DF9EFE01544C}" srcOrd="0" destOrd="0" presId="urn:microsoft.com/office/officeart/2005/8/layout/orgChart1"/>
    <dgm:cxn modelId="{BA769455-0BD9-4E36-A14D-6B6AF6EDFC30}" type="presOf" srcId="{A74FAB90-16BC-4370-A6F9-B76EA280B815}" destId="{DEC2FB98-CA40-4908-8689-B8A29D253E99}" srcOrd="1" destOrd="0" presId="urn:microsoft.com/office/officeart/2005/8/layout/orgChart1"/>
    <dgm:cxn modelId="{7A630F3D-0BD5-4FC5-9CEC-161D48A1DB89}" type="presOf" srcId="{7577147B-E090-45DC-B846-4B27881158E3}" destId="{AC1CD7BC-3A6B-4225-80E8-D708D0494B8F}" srcOrd="0" destOrd="0" presId="urn:microsoft.com/office/officeart/2005/8/layout/orgChart1"/>
    <dgm:cxn modelId="{0FE050BA-C70E-4452-ACE8-E4D412E38D71}" type="presOf" srcId="{783BB424-479C-4440-8E34-077E54CBEBC2}" destId="{3F25D083-3E32-4BE5-A79D-1085D7ECEF9E}" srcOrd="0" destOrd="0" presId="urn:microsoft.com/office/officeart/2005/8/layout/orgChart1"/>
    <dgm:cxn modelId="{26560A97-9EBA-4309-B792-37A69DCBE4E5}" type="presOf" srcId="{6F69CDBE-A622-4D42-AB39-B94E2884ADC9}" destId="{86E55548-6685-4813-805D-8DDF691228B1}" srcOrd="1" destOrd="0" presId="urn:microsoft.com/office/officeart/2005/8/layout/orgChart1"/>
    <dgm:cxn modelId="{0CAA3DD7-AB91-4B62-9194-5C2A8412FED3}" type="presOf" srcId="{1A56BA53-9A7E-472A-8F94-08A518BA65CE}" destId="{5D69E8BE-C288-49DC-BB62-688B62ECB073}" srcOrd="0" destOrd="0" presId="urn:microsoft.com/office/officeart/2005/8/layout/orgChart1"/>
    <dgm:cxn modelId="{889B1E79-ADF2-41E2-9460-A87738F58AC8}" type="presParOf" srcId="{3F25D083-3E32-4BE5-A79D-1085D7ECEF9E}" destId="{41C9268F-BE1B-494C-BB61-510983E5F4C6}" srcOrd="0" destOrd="0" presId="urn:microsoft.com/office/officeart/2005/8/layout/orgChart1"/>
    <dgm:cxn modelId="{E561BE01-AAF5-4272-AA7C-7E619BB9D522}" type="presParOf" srcId="{41C9268F-BE1B-494C-BB61-510983E5F4C6}" destId="{152FF5FF-5452-40E1-ABB5-B9BD6F7E5839}" srcOrd="0" destOrd="0" presId="urn:microsoft.com/office/officeart/2005/8/layout/orgChart1"/>
    <dgm:cxn modelId="{ED3438E2-577B-4C7E-B3F0-2FA5BE0A372D}" type="presParOf" srcId="{152FF5FF-5452-40E1-ABB5-B9BD6F7E5839}" destId="{E1A7643F-46FD-40A8-97C5-32D6E793F3EB}" srcOrd="0" destOrd="0" presId="urn:microsoft.com/office/officeart/2005/8/layout/orgChart1"/>
    <dgm:cxn modelId="{5702BAA1-68C4-4C65-AA8A-7CE3A72E81A2}" type="presParOf" srcId="{152FF5FF-5452-40E1-ABB5-B9BD6F7E5839}" destId="{86E55548-6685-4813-805D-8DDF691228B1}" srcOrd="1" destOrd="0" presId="urn:microsoft.com/office/officeart/2005/8/layout/orgChart1"/>
    <dgm:cxn modelId="{96E8A3B7-19B4-4F3B-B535-579679E0547A}" type="presParOf" srcId="{41C9268F-BE1B-494C-BB61-510983E5F4C6}" destId="{0CBDACBC-900D-4D56-B3B9-B3B99274A025}" srcOrd="1" destOrd="0" presId="urn:microsoft.com/office/officeart/2005/8/layout/orgChart1"/>
    <dgm:cxn modelId="{72FA24E8-6B7C-4555-B1FD-09444CDC2B5D}" type="presParOf" srcId="{0CBDACBC-900D-4D56-B3B9-B3B99274A025}" destId="{AC1CD7BC-3A6B-4225-80E8-D708D0494B8F}" srcOrd="0" destOrd="0" presId="urn:microsoft.com/office/officeart/2005/8/layout/orgChart1"/>
    <dgm:cxn modelId="{C3539741-A3F7-4D5F-9F3B-EC2451F0940B}" type="presParOf" srcId="{0CBDACBC-900D-4D56-B3B9-B3B99274A025}" destId="{F1CE3157-3755-4AE7-A8BB-42A6BCED6DA3}" srcOrd="1" destOrd="0" presId="urn:microsoft.com/office/officeart/2005/8/layout/orgChart1"/>
    <dgm:cxn modelId="{5B175943-0534-47BC-9AD8-9465E2C87ADD}" type="presParOf" srcId="{F1CE3157-3755-4AE7-A8BB-42A6BCED6DA3}" destId="{4873E152-5F59-430C-8EE0-D85046F19959}" srcOrd="0" destOrd="0" presId="urn:microsoft.com/office/officeart/2005/8/layout/orgChart1"/>
    <dgm:cxn modelId="{59CB4AA5-8D3A-4499-BBC1-D97C9CF34279}" type="presParOf" srcId="{4873E152-5F59-430C-8EE0-D85046F19959}" destId="{30ACD110-24A3-40FA-9351-F47B54496B08}" srcOrd="0" destOrd="0" presId="urn:microsoft.com/office/officeart/2005/8/layout/orgChart1"/>
    <dgm:cxn modelId="{8CD48ED3-FD95-4845-B16D-B9F2B130BC69}" type="presParOf" srcId="{4873E152-5F59-430C-8EE0-D85046F19959}" destId="{DEC2FB98-CA40-4908-8689-B8A29D253E99}" srcOrd="1" destOrd="0" presId="urn:microsoft.com/office/officeart/2005/8/layout/orgChart1"/>
    <dgm:cxn modelId="{FF0854B3-05AA-4848-AD72-C4B593CD0C56}" type="presParOf" srcId="{F1CE3157-3755-4AE7-A8BB-42A6BCED6DA3}" destId="{D140BCF5-83D2-4E1D-87CF-9B6B379A7481}" srcOrd="1" destOrd="0" presId="urn:microsoft.com/office/officeart/2005/8/layout/orgChart1"/>
    <dgm:cxn modelId="{9C4F3915-07CC-4863-81C4-34DA35F206AD}" type="presParOf" srcId="{D140BCF5-83D2-4E1D-87CF-9B6B379A7481}" destId="{F7C92B26-73D0-4ECC-A652-DF9EFE01544C}" srcOrd="0" destOrd="0" presId="urn:microsoft.com/office/officeart/2005/8/layout/orgChart1"/>
    <dgm:cxn modelId="{749CE4BE-FC98-42C8-B9BF-2E89DB76C7AB}" type="presParOf" srcId="{D140BCF5-83D2-4E1D-87CF-9B6B379A7481}" destId="{40C3B2B9-B92C-415F-BD30-FC88E08DE3A6}" srcOrd="1" destOrd="0" presId="urn:microsoft.com/office/officeart/2005/8/layout/orgChart1"/>
    <dgm:cxn modelId="{97876CCE-C086-44E9-8F58-739CC81111AE}" type="presParOf" srcId="{40C3B2B9-B92C-415F-BD30-FC88E08DE3A6}" destId="{6B9EAEA6-148B-48A5-845C-604594608D9F}" srcOrd="0" destOrd="0" presId="urn:microsoft.com/office/officeart/2005/8/layout/orgChart1"/>
    <dgm:cxn modelId="{346D6DEF-117E-4560-B696-6AFE8D5EF7A0}" type="presParOf" srcId="{6B9EAEA6-148B-48A5-845C-604594608D9F}" destId="{2D108E0C-5AD5-40E3-8EE8-05C4BB29136B}" srcOrd="0" destOrd="0" presId="urn:microsoft.com/office/officeart/2005/8/layout/orgChart1"/>
    <dgm:cxn modelId="{17F6F5C6-0BC3-4AE4-BC76-F33E226AEF15}" type="presParOf" srcId="{6B9EAEA6-148B-48A5-845C-604594608D9F}" destId="{D306E0B7-765B-4925-B983-974E7DC42FA2}" srcOrd="1" destOrd="0" presId="urn:microsoft.com/office/officeart/2005/8/layout/orgChart1"/>
    <dgm:cxn modelId="{31002FF6-18F3-475B-B35B-35CD36C74888}" type="presParOf" srcId="{40C3B2B9-B92C-415F-BD30-FC88E08DE3A6}" destId="{7022C5D9-00B8-4E7D-8C9D-ACF202445E70}" srcOrd="1" destOrd="0" presId="urn:microsoft.com/office/officeart/2005/8/layout/orgChart1"/>
    <dgm:cxn modelId="{AEBAA5F3-6178-417E-BBD5-60B69B987088}" type="presParOf" srcId="{40C3B2B9-B92C-415F-BD30-FC88E08DE3A6}" destId="{52B8C7CC-655C-4FCE-8F3F-8754DFF683FC}" srcOrd="2" destOrd="0" presId="urn:microsoft.com/office/officeart/2005/8/layout/orgChart1"/>
    <dgm:cxn modelId="{887BD5BA-C1FF-4533-8528-D0134DD02637}" type="presParOf" srcId="{D140BCF5-83D2-4E1D-87CF-9B6B379A7481}" destId="{5D69E8BE-C288-49DC-BB62-688B62ECB073}" srcOrd="2" destOrd="0" presId="urn:microsoft.com/office/officeart/2005/8/layout/orgChart1"/>
    <dgm:cxn modelId="{DDB5FEB2-89AB-4686-88C7-451C362002A8}" type="presParOf" srcId="{D140BCF5-83D2-4E1D-87CF-9B6B379A7481}" destId="{3134CE05-8B5F-47A3-9F13-3DF7BCCB6231}" srcOrd="3" destOrd="0" presId="urn:microsoft.com/office/officeart/2005/8/layout/orgChart1"/>
    <dgm:cxn modelId="{085BC612-69EF-4E8C-B7A2-9F4C69696CA6}" type="presParOf" srcId="{3134CE05-8B5F-47A3-9F13-3DF7BCCB6231}" destId="{42426ABA-7E6D-4B6E-8436-ACD09A327310}" srcOrd="0" destOrd="0" presId="urn:microsoft.com/office/officeart/2005/8/layout/orgChart1"/>
    <dgm:cxn modelId="{0B4F418E-539D-4063-AF62-43A6E5809ECD}" type="presParOf" srcId="{42426ABA-7E6D-4B6E-8436-ACD09A327310}" destId="{F4089059-6FA5-41A4-BF2C-0ACD48685CFA}" srcOrd="0" destOrd="0" presId="urn:microsoft.com/office/officeart/2005/8/layout/orgChart1"/>
    <dgm:cxn modelId="{169C91AF-E7F8-4752-B6BC-0FCB03FE7435}" type="presParOf" srcId="{42426ABA-7E6D-4B6E-8436-ACD09A327310}" destId="{1B61D41C-CC9E-4390-BF96-52264B3D59EC}" srcOrd="1" destOrd="0" presId="urn:microsoft.com/office/officeart/2005/8/layout/orgChart1"/>
    <dgm:cxn modelId="{059DC12C-A2F4-4111-BFBA-E740A67D5D7A}" type="presParOf" srcId="{3134CE05-8B5F-47A3-9F13-3DF7BCCB6231}" destId="{75B5C43D-8CEE-4E08-8CC1-7D8219E5F98D}" srcOrd="1" destOrd="0" presId="urn:microsoft.com/office/officeart/2005/8/layout/orgChart1"/>
    <dgm:cxn modelId="{31A91AA5-57E2-46AE-BAFC-699FAC27C106}" type="presParOf" srcId="{3134CE05-8B5F-47A3-9F13-3DF7BCCB6231}" destId="{8167740A-50BC-4474-934F-F8338A0BDC0F}" srcOrd="2" destOrd="0" presId="urn:microsoft.com/office/officeart/2005/8/layout/orgChart1"/>
    <dgm:cxn modelId="{3EB0A5FD-73AE-4899-8BED-88560D66F116}" type="presParOf" srcId="{F1CE3157-3755-4AE7-A8BB-42A6BCED6DA3}" destId="{EC94592E-3BBE-482C-8FBE-E8E7C5B53A8D}" srcOrd="2" destOrd="0" presId="urn:microsoft.com/office/officeart/2005/8/layout/orgChart1"/>
    <dgm:cxn modelId="{907AA965-EAA9-4FE8-940A-05A84FDA9D35}" type="presParOf" srcId="{0CBDACBC-900D-4D56-B3B9-B3B99274A025}" destId="{8C5C051D-F3D0-4A01-A845-B3F99BA11BB8}" srcOrd="2" destOrd="0" presId="urn:microsoft.com/office/officeart/2005/8/layout/orgChart1"/>
    <dgm:cxn modelId="{CC7EB705-08A5-43C2-AA8F-5FB464A6A796}" type="presParOf" srcId="{0CBDACBC-900D-4D56-B3B9-B3B99274A025}" destId="{2F1F8792-4C07-4B10-8D79-7589F0C159AB}" srcOrd="3" destOrd="0" presId="urn:microsoft.com/office/officeart/2005/8/layout/orgChart1"/>
    <dgm:cxn modelId="{85D8AD6C-CA34-4831-A0FB-319CD2161E21}" type="presParOf" srcId="{2F1F8792-4C07-4B10-8D79-7589F0C159AB}" destId="{E23F7A31-2910-4B4C-AC1F-3C57B5247BF3}" srcOrd="0" destOrd="0" presId="urn:microsoft.com/office/officeart/2005/8/layout/orgChart1"/>
    <dgm:cxn modelId="{1919F55F-1173-4EBB-98F4-06E2714ACCEA}" type="presParOf" srcId="{E23F7A31-2910-4B4C-AC1F-3C57B5247BF3}" destId="{99DBD089-FEA4-4949-B318-E67A46CCC91D}" srcOrd="0" destOrd="0" presId="urn:microsoft.com/office/officeart/2005/8/layout/orgChart1"/>
    <dgm:cxn modelId="{872A6080-4680-4175-B6BF-BC4596444D3C}" type="presParOf" srcId="{E23F7A31-2910-4B4C-AC1F-3C57B5247BF3}" destId="{0917648A-D935-4F46-B840-621B214FE9AB}" srcOrd="1" destOrd="0" presId="urn:microsoft.com/office/officeart/2005/8/layout/orgChart1"/>
    <dgm:cxn modelId="{04A4F933-8FA5-46A0-B68E-802311A34E70}" type="presParOf" srcId="{2F1F8792-4C07-4B10-8D79-7589F0C159AB}" destId="{31519760-C06B-4DD6-898A-DDD3239A068D}" srcOrd="1" destOrd="0" presId="urn:microsoft.com/office/officeart/2005/8/layout/orgChart1"/>
    <dgm:cxn modelId="{F9257B7A-26C5-45AE-AA8D-A84ADFC75A0B}" type="presParOf" srcId="{2F1F8792-4C07-4B10-8D79-7589F0C159AB}" destId="{E8D33F95-5BA1-4344-9F12-763CE409AC19}" srcOrd="2" destOrd="0" presId="urn:microsoft.com/office/officeart/2005/8/layout/orgChart1"/>
    <dgm:cxn modelId="{307AC621-A2EC-4989-8486-88E1D56BF8C6}" type="presParOf" srcId="{41C9268F-BE1B-494C-BB61-510983E5F4C6}" destId="{D936289A-37FB-4473-8F74-53595C69F3E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5C051D-F3D0-4A01-A845-B3F99BA11BB8}">
      <dsp:nvSpPr>
        <dsp:cNvPr id="0" name=""/>
        <dsp:cNvSpPr/>
      </dsp:nvSpPr>
      <dsp:spPr>
        <a:xfrm>
          <a:off x="3929090" y="1510210"/>
          <a:ext cx="2149627" cy="402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190"/>
              </a:lnTo>
              <a:lnTo>
                <a:pt x="2149627" y="201190"/>
              </a:lnTo>
              <a:lnTo>
                <a:pt x="2149627" y="4023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69E8BE-C288-49DC-BB62-688B62ECB073}">
      <dsp:nvSpPr>
        <dsp:cNvPr id="0" name=""/>
        <dsp:cNvSpPr/>
      </dsp:nvSpPr>
      <dsp:spPr>
        <a:xfrm>
          <a:off x="389687" y="2864770"/>
          <a:ext cx="589921" cy="2125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5676"/>
              </a:lnTo>
              <a:lnTo>
                <a:pt x="589921" y="21256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C92B26-73D0-4ECC-A652-DF9EFE01544C}">
      <dsp:nvSpPr>
        <dsp:cNvPr id="0" name=""/>
        <dsp:cNvSpPr/>
      </dsp:nvSpPr>
      <dsp:spPr>
        <a:xfrm>
          <a:off x="389687" y="2864770"/>
          <a:ext cx="585418" cy="8872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7280"/>
              </a:lnTo>
              <a:lnTo>
                <a:pt x="585418" y="8872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1CD7BC-3A6B-4225-80E8-D708D0494B8F}">
      <dsp:nvSpPr>
        <dsp:cNvPr id="0" name=""/>
        <dsp:cNvSpPr/>
      </dsp:nvSpPr>
      <dsp:spPr>
        <a:xfrm>
          <a:off x="1948437" y="1510210"/>
          <a:ext cx="1980652" cy="396508"/>
        </a:xfrm>
        <a:custGeom>
          <a:avLst/>
          <a:gdLst/>
          <a:ahLst/>
          <a:cxnLst/>
          <a:rect l="0" t="0" r="0" b="0"/>
          <a:pathLst>
            <a:path>
              <a:moveTo>
                <a:pt x="1980652" y="0"/>
              </a:moveTo>
              <a:lnTo>
                <a:pt x="1980652" y="195317"/>
              </a:lnTo>
              <a:lnTo>
                <a:pt x="0" y="195317"/>
              </a:lnTo>
              <a:lnTo>
                <a:pt x="0" y="3965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A7643F-46FD-40A8-97C5-32D6E793F3EB}">
      <dsp:nvSpPr>
        <dsp:cNvPr id="0" name=""/>
        <dsp:cNvSpPr/>
      </dsp:nvSpPr>
      <dsp:spPr>
        <a:xfrm>
          <a:off x="2117606" y="552158"/>
          <a:ext cx="3622967" cy="9580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СКЛАДНЕ РЕЧЕННЯ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17606" y="552158"/>
        <a:ext cx="3622967" cy="958051"/>
      </dsp:txXfrm>
    </dsp:sp>
    <dsp:sp modelId="{30ACD110-24A3-40FA-9351-F47B54496B08}">
      <dsp:nvSpPr>
        <dsp:cNvPr id="0" name=""/>
        <dsp:cNvSpPr/>
      </dsp:nvSpPr>
      <dsp:spPr>
        <a:xfrm>
          <a:off x="0" y="1906718"/>
          <a:ext cx="3896874" cy="9580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СПОЛУЧНИКОВИЙ ЗВ</a:t>
          </a:r>
          <a:r>
            <a:rPr lang="uk-UA" sz="1400" kern="1200" dirty="0" smtClean="0">
              <a:latin typeface="Times New Roman" pitchFamily="18" charset="0"/>
              <a:cs typeface="Times New Roman" pitchFamily="18" charset="0"/>
              <a:sym typeface="Symbol"/>
            </a:rPr>
            <a:t></a:t>
          </a: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ЯЗОК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(СПОЛУЧНИКИ, СПОЛУЧНІ СЛОВА, ІНТОНАЦІЯ)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906718"/>
        <a:ext cx="3896874" cy="958051"/>
      </dsp:txXfrm>
    </dsp:sp>
    <dsp:sp modelId="{2D108E0C-5AD5-40E3-8EE8-05C4BB29136B}">
      <dsp:nvSpPr>
        <dsp:cNvPr id="0" name=""/>
        <dsp:cNvSpPr/>
      </dsp:nvSpPr>
      <dsp:spPr>
        <a:xfrm>
          <a:off x="975106" y="3273024"/>
          <a:ext cx="4346257" cy="9580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СКЛАДНОСУРЯДНЕ (СПОЛУЧНИКИ СУРЯДНОСТІ),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ЧАСТИНИ РІВНОПРАВНІ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75106" y="3273024"/>
        <a:ext cx="4346257" cy="958051"/>
      </dsp:txXfrm>
    </dsp:sp>
    <dsp:sp modelId="{F4089059-6FA5-41A4-BF2C-0ACD48685CFA}">
      <dsp:nvSpPr>
        <dsp:cNvPr id="0" name=""/>
        <dsp:cNvSpPr/>
      </dsp:nvSpPr>
      <dsp:spPr>
        <a:xfrm>
          <a:off x="979608" y="4511421"/>
          <a:ext cx="4320083" cy="9580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СКЛАДНОПІДРЯДНЕ (СПОЛУЧНИКИ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 ПІДРЯДНОСТІ, СПОЛУЧНІ СЛОВА).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Є ГОЛОВНА І ПІДРЯДНА ЧАСТИНИ.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79608" y="4511421"/>
        <a:ext cx="4320083" cy="958051"/>
      </dsp:txXfrm>
    </dsp:sp>
    <dsp:sp modelId="{99DBD089-FEA4-4949-B318-E67A46CCC91D}">
      <dsp:nvSpPr>
        <dsp:cNvPr id="0" name=""/>
        <dsp:cNvSpPr/>
      </dsp:nvSpPr>
      <dsp:spPr>
        <a:xfrm>
          <a:off x="4300143" y="1912591"/>
          <a:ext cx="3557149" cy="9580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БЕЗСПОЛУЧНИКОВИЙ ЗВ</a:t>
          </a:r>
          <a:r>
            <a:rPr lang="uk-UA" sz="1600" kern="1200" dirty="0" smtClean="0">
              <a:latin typeface="Times New Roman" pitchFamily="18" charset="0"/>
              <a:cs typeface="Times New Roman" pitchFamily="18" charset="0"/>
              <a:sym typeface="Symbol"/>
            </a:rPr>
            <a:t></a:t>
          </a: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ЯЗОК (ІНТОНАЦІЯ)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00143" y="1912591"/>
        <a:ext cx="3557149" cy="958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9A948-798F-490C-8D0D-62FDA95BF269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4816B-8D36-44E4-A604-628BFDAA9A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72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997C5-1CF6-4B10-BBA3-037D788050E6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D01D4-86C5-4A24-AFCB-FD9D80571E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17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AAC95-5AEA-4FF5-8890-E3318992AB69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97FDA-7EC8-43D4-8633-7928BD039D0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887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DBBDF-3180-46EA-95D4-E75A291BC61D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4984E-D658-4A26-B517-4A76545102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91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C9804-3DFA-4A79-AD48-1466A91E63DA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CEDC7-9E0A-4683-9742-711455AB9F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17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0D35D-E990-4A82-AB56-320499D12A6F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DA54E-6BE5-499A-98C3-5A16A487D8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125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E4132-4272-4F4C-B757-802A6A10770C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44B1B-23E1-48A7-A4A3-19721D173B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747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EBC46-17AC-4C3C-88E3-DA706E912370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05060-791F-4329-93E9-989FC3B96C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689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FF030-6F89-4055-B041-CD35671FEB83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2C6FE-D432-4C06-AAFD-7E3893BEF1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78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C533D-32B1-458B-92F8-ACC99F2A2E0C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59DFC-6BEC-440F-8C2A-53C67E9070A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63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88018-840D-4AFD-B7EB-ECC66E5F5DD6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A6DBD-FE5E-4FEF-B261-25A13AFCC1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274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371416-5CE6-43E1-9E36-9E522DA3C418}" type="datetimeFigureOut">
              <a:rPr lang="ru-RU" smtClean="0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40A8DF-5D3F-482C-9135-5ECAA102748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00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1907" y="1510748"/>
            <a:ext cx="11362544" cy="1715247"/>
          </a:xfrm>
        </p:spPr>
        <p:txBody>
          <a:bodyPr anchor="ctr"/>
          <a:lstStyle/>
          <a:p>
            <a:r>
              <a:rPr lang="uk-UA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Складне речення і його ознаки. Складні речення без сполучників, з сурядним і підрядним зв’язком.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8409" y="2045030"/>
            <a:ext cx="9144000" cy="1655762"/>
          </a:xfrm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ru-RU" sz="3600" dirty="0" smtClean="0">
                <a:latin typeface="Gabriola" panose="04040605051002020D02" pitchFamily="82" charset="0"/>
                <a:ea typeface="+mj-ea"/>
                <a:cs typeface="+mj-cs"/>
              </a:rPr>
              <a:t>	</a:t>
            </a:r>
            <a:endParaRPr lang="ru-RU" sz="32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73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15247"/>
          </a:xfrm>
        </p:spPr>
        <p:txBody>
          <a:bodyPr anchor="ctr"/>
          <a:lstStyle/>
          <a:p>
            <a:r>
              <a:rPr lang="ru-RU" sz="4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Доповніть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86608" y="1298147"/>
            <a:ext cx="9228111" cy="4713039"/>
          </a:xfrm>
        </p:spPr>
        <p:txBody>
          <a:bodyPr/>
          <a:lstStyle/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Розділ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мовознавства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вивчає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словосполучення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uk-UA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Розділ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мовознавства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вивчає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розділові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знаки</a:t>
            </a:r>
            <a:r>
              <a:rPr lang="uk-UA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 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Граматична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основа —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член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вказує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про кого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говориться в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реченні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член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вказує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підмет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є  -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метою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висловлювання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діля</a:t>
            </a:r>
            <a:r>
              <a:rPr lang="uk-UA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ться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спонукає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яке в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певній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мірі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виражає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емоції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є і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підмет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присудок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один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член,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називаються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якому є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другорядні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члени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uk-UA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називається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щ</a:t>
            </a:r>
            <a:r>
              <a:rPr lang="uk-UA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другорядних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членів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28700" lvl="1" indent="-571500" algn="l">
              <a:buFont typeface="Gabriola" panose="04040605051002020D02" pitchFamily="82" charset="0"/>
              <a:buChar char="∆"/>
            </a:pPr>
            <a:endParaRPr lang="ru-RU" sz="32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428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2330" y="26409"/>
            <a:ext cx="3629583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36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uk-UA" sz="36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Ажурна </a:t>
            </a:r>
            <a:r>
              <a:rPr lang="uk-UA" sz="3600" b="1" i="1" dirty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пилка»</a:t>
            </a:r>
            <a:endParaRPr lang="ru-RU" sz="3600" b="1" dirty="0">
              <a:ln>
                <a:solidFill>
                  <a:sysClr val="windowText" lastClr="000000"/>
                </a:solidFill>
              </a:ln>
              <a:solidFill>
                <a:srgbClr val="7030A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1673" y="655804"/>
            <a:ext cx="4682200" cy="3252172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b="1" i="1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1 група</a:t>
            </a:r>
            <a:r>
              <a:rPr lang="uk-UA" b="1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:</a:t>
            </a:r>
            <a:r>
              <a:rPr lang="uk-UA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b="1" i="1" dirty="0">
                <a:latin typeface="Times New Roman"/>
                <a:ea typeface="Calibri"/>
                <a:cs typeface="Times New Roman"/>
              </a:rPr>
              <a:t>Чим складне речення </a:t>
            </a:r>
            <a:r>
              <a:rPr lang="uk-UA" b="1" i="1" dirty="0" smtClean="0">
                <a:latin typeface="Times New Roman"/>
                <a:ea typeface="Calibri"/>
                <a:cs typeface="Times New Roman"/>
              </a:rPr>
              <a:t>                        відрізняється  від </a:t>
            </a:r>
            <a:r>
              <a:rPr lang="uk-UA" b="1" i="1" dirty="0">
                <a:latin typeface="Times New Roman"/>
                <a:ea typeface="Calibri"/>
                <a:cs typeface="Times New Roman"/>
              </a:rPr>
              <a:t>простого</a:t>
            </a:r>
            <a:r>
              <a:rPr lang="uk-UA" dirty="0">
                <a:latin typeface="Times New Roman"/>
                <a:ea typeface="Calibri"/>
                <a:cs typeface="Times New Roman"/>
              </a:rPr>
              <a:t>?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latin typeface="Times New Roman"/>
                <a:ea typeface="Calibri"/>
                <a:cs typeface="Times New Roman"/>
              </a:rPr>
              <a:t>а</a:t>
            </a:r>
            <a:r>
              <a:rPr lang="uk-UA" dirty="0">
                <a:latin typeface="Times New Roman"/>
                <a:ea typeface="Calibri"/>
                <a:cs typeface="Times New Roman"/>
              </a:rPr>
              <a:t>)</a:t>
            </a:r>
            <a:r>
              <a:rPr lang="uk-UA" sz="1400" dirty="0">
                <a:latin typeface="Calibri"/>
                <a:ea typeface="Calibri"/>
                <a:cs typeface="Times New Roman"/>
              </a:rPr>
              <a:t> </a:t>
            </a:r>
            <a:r>
              <a:rPr lang="uk-UA" dirty="0">
                <a:latin typeface="Times New Roman"/>
                <a:ea typeface="Calibri"/>
                <a:cs typeface="Times New Roman"/>
              </a:rPr>
              <a:t>Сім'я вечеря коло хати,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/>
                <a:ea typeface="Calibri"/>
                <a:cs typeface="Times New Roman"/>
              </a:rPr>
              <a:t>Вечірня зіронька встає.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/>
                <a:ea typeface="Calibri"/>
                <a:cs typeface="Times New Roman"/>
              </a:rPr>
              <a:t>(Садок вишневий коло хати…)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/>
                <a:ea typeface="Calibri"/>
                <a:cs typeface="Times New Roman"/>
              </a:rPr>
              <a:t>б)</a:t>
            </a:r>
            <a:r>
              <a:rPr lang="uk-UA" sz="1400" dirty="0">
                <a:latin typeface="Calibri"/>
                <a:ea typeface="Calibri"/>
                <a:cs typeface="Times New Roman"/>
              </a:rPr>
              <a:t> </a:t>
            </a:r>
            <a:r>
              <a:rPr lang="uk-UA" dirty="0">
                <a:latin typeface="Times New Roman"/>
                <a:ea typeface="Calibri"/>
                <a:cs typeface="Times New Roman"/>
              </a:rPr>
              <a:t>За сонцем хмаронька пливе,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/>
                <a:ea typeface="Calibri"/>
                <a:cs typeface="Times New Roman"/>
              </a:rPr>
              <a:t>Червоні поли розстилає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1000"/>
              </a:spcAft>
            </a:pPr>
            <a:r>
              <a:rPr lang="uk-UA" dirty="0">
                <a:latin typeface="Times New Roman"/>
                <a:ea typeface="Calibri"/>
                <a:cs typeface="Times New Roman"/>
              </a:rPr>
              <a:t>І сонце спатоньки </a:t>
            </a:r>
            <a:r>
              <a:rPr lang="uk-UA" dirty="0" err="1">
                <a:latin typeface="Times New Roman"/>
                <a:ea typeface="Calibri"/>
                <a:cs typeface="Times New Roman"/>
              </a:rPr>
              <a:t>зове</a:t>
            </a:r>
            <a:r>
              <a:rPr lang="uk-UA" dirty="0" smtClean="0">
                <a:latin typeface="Times New Roman"/>
                <a:ea typeface="Calibri"/>
                <a:cs typeface="Times New Roman"/>
              </a:rPr>
              <a:t>…                                                 («</a:t>
            </a:r>
            <a:r>
              <a:rPr lang="uk-UA" dirty="0">
                <a:latin typeface="Times New Roman"/>
                <a:ea typeface="Calibri"/>
                <a:cs typeface="Times New Roman"/>
              </a:rPr>
              <a:t>За сонцем хмаронька пливе…»)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1507" y="886350"/>
            <a:ext cx="7090493" cy="200362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uk-UA" b="1" i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2 група</a:t>
            </a:r>
            <a:r>
              <a:rPr lang="uk-UA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: </a:t>
            </a:r>
            <a:r>
              <a:rPr lang="uk-UA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Чим відрізняється складне сполучникове від складного безсполучникового речення?</a:t>
            </a:r>
            <a:endParaRPr lang="ru-RU" sz="14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uk-UA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а) Лину </a:t>
            </a: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я лину, думу гадаю, і ніби серце </a:t>
            </a:r>
            <a:r>
              <a:rPr lang="uk-UA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одпочиває</a:t>
            </a: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 («Сонце заходить…»)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</a:t>
            </a:r>
            <a:r>
              <a:rPr lang="uk-UA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) Чорніє </a:t>
            </a: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поле, і гай, і гори,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На синє небо виходить зоря.</a:t>
            </a:r>
            <a:r>
              <a:rPr lang="uk-UA" sz="14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(«Сонце заходить…»)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81572" y="3065438"/>
            <a:ext cx="5280587" cy="1685077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uk-UA" b="1" i="1" dirty="0">
                <a:ln>
                  <a:solidFill>
                    <a:sysClr val="windowText" lastClr="000000"/>
                  </a:solidFill>
                </a:ln>
                <a:solidFill>
                  <a:schemeClr val="accent4"/>
                </a:solidFill>
                <a:latin typeface="Times New Roman"/>
                <a:ea typeface="Calibri"/>
                <a:cs typeface="Times New Roman"/>
              </a:rPr>
              <a:t>4 група:</a:t>
            </a:r>
            <a:r>
              <a:rPr lang="uk-UA" b="1" dirty="0">
                <a:ln>
                  <a:solidFill>
                    <a:sysClr val="windowText" lastClr="000000"/>
                  </a:solidFill>
                </a:ln>
                <a:solidFill>
                  <a:schemeClr val="accent4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Яка особливість складнопідрядного речення</a:t>
            </a:r>
            <a:r>
              <a:rPr lang="uk-UA" b="1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? </a:t>
            </a:r>
            <a:endParaRPr lang="ru-RU" sz="14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uk-UA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Якби </a:t>
            </a: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ви вчились так, як треба, </a:t>
            </a:r>
            <a:r>
              <a:rPr lang="uk-UA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то </a:t>
            </a: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й мудрість би була своя. </a:t>
            </a:r>
            <a:r>
              <a:rPr lang="uk-UA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                               («</a:t>
            </a: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І мертвим, і живим…»)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1673" y="4006095"/>
            <a:ext cx="6096000" cy="1366528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lvl="0">
              <a:lnSpc>
                <a:spcPct val="115000"/>
              </a:lnSpc>
            </a:pPr>
            <a:r>
              <a:rPr lang="uk-UA" b="1" i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3 група</a:t>
            </a:r>
            <a:r>
              <a:rPr lang="uk-UA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: </a:t>
            </a:r>
          </a:p>
          <a:p>
            <a:pPr lvl="0">
              <a:lnSpc>
                <a:spcPct val="115000"/>
              </a:lnSpc>
            </a:pPr>
            <a:r>
              <a:rPr lang="uk-UA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Яка особливість складносурядного речення?</a:t>
            </a:r>
            <a:endParaRPr lang="ru-RU" sz="14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Уже покликали до паю, а я собі у бур’яні                 молюся богу. («Мені тринадцятий минало»)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15564" y="4848633"/>
            <a:ext cx="5346595" cy="1366528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uk-UA" b="1" i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5 група</a:t>
            </a:r>
            <a:r>
              <a:rPr lang="uk-UA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:</a:t>
            </a:r>
            <a:r>
              <a:rPr lang="uk-UA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Яка особливість безсполучникового речення? </a:t>
            </a:r>
            <a:endParaRPr lang="ru-RU" sz="14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Сонце заходить, гори чорніють,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Пташечка тихне, поле німіє…(«Сонце заходить…»)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720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711632" y="599412"/>
            <a:ext cx="6768733" cy="3464615"/>
            <a:chOff x="432057" y="2565"/>
            <a:chExt cx="6768733" cy="3464615"/>
          </a:xfrm>
          <a:scene3d>
            <a:camera prst="orthographicFront"/>
            <a:lightRig rig="flat" dir="t"/>
          </a:scene3d>
        </p:grpSpPr>
        <p:sp>
          <p:nvSpPr>
            <p:cNvPr id="3" name="Выноска со стрелкой вверх 2"/>
            <p:cNvSpPr/>
            <p:nvPr/>
          </p:nvSpPr>
          <p:spPr>
            <a:xfrm rot="10800000">
              <a:off x="432057" y="2565"/>
              <a:ext cx="6768733" cy="3464615"/>
            </a:xfrm>
            <a:prstGeom prst="upArrowCallou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1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" name="Выноска со стрелкой вверх 4"/>
            <p:cNvSpPr/>
            <p:nvPr/>
          </p:nvSpPr>
          <p:spPr>
            <a:xfrm rot="21600000">
              <a:off x="432057" y="2565"/>
              <a:ext cx="6768733" cy="22512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lvl="0" algn="ctr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 smtClean="0"/>
                <a:t>Складним</a:t>
              </a:r>
              <a:r>
                <a:rPr lang="ru-RU" sz="3200" kern="1200" dirty="0" smtClean="0"/>
                <a:t> називається речення, у якому є дві або більше граматичних основ.</a:t>
              </a:r>
              <a:endParaRPr lang="uk-UA" sz="3200" kern="1200" dirty="0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279576" y="4171218"/>
            <a:ext cx="7632848" cy="2252676"/>
            <a:chOff x="0" y="3433390"/>
            <a:chExt cx="7632848" cy="2252676"/>
          </a:xfrm>
          <a:scene3d>
            <a:camera prst="orthographicFront"/>
            <a:lightRig rig="flat" dir="t"/>
          </a:scene3d>
        </p:grpSpPr>
        <p:sp>
          <p:nvSpPr>
            <p:cNvPr id="6" name="Прямоугольник 5"/>
            <p:cNvSpPr/>
            <p:nvPr/>
          </p:nvSpPr>
          <p:spPr>
            <a:xfrm>
              <a:off x="0" y="3433390"/>
              <a:ext cx="7632848" cy="2252676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0" y="3433390"/>
              <a:ext cx="7632848" cy="225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lvl="0" algn="ctr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kern="1200" dirty="0" smtClean="0"/>
                <a:t>Кожна граматична основа разом з другорядними членами або без них утворює частину складного речення, яка має будову простого речення. </a:t>
              </a:r>
              <a:endParaRPr lang="uk-UA" sz="3200" kern="12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36692" y="1715247"/>
            <a:ext cx="9144000" cy="1655762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єднані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змістом 2 (і більше)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 речення;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язані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змістом та граматично;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 інтонаційну завершеність</a:t>
            </a:r>
          </a:p>
          <a:p>
            <a:pPr marL="571500" indent="-571500" algn="l">
              <a:buFont typeface="Gabriola" panose="04040605051002020D02" pitchFamily="82" charset="0"/>
              <a:buChar char="α"/>
            </a:pPr>
            <a:endParaRPr lang="ru-RU" sz="32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14500"/>
          </a:xfrm>
        </p:spPr>
        <p:txBody>
          <a:bodyPr/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Ознаки складного речення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449002" y="4085645"/>
            <a:ext cx="7766817" cy="18774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У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чення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—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світ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евчення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— тьма.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Учення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—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світ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 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невчення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— тьма.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                         (Народна творчість)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75879" y="3897868"/>
            <a:ext cx="1775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 </a:t>
            </a:r>
            <a:r>
              <a:rPr lang="ru-RU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просте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реч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4408" y="3903169"/>
            <a:ext cx="1775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просте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реч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 rot="16200000">
            <a:off x="5434876" y="4162349"/>
            <a:ext cx="72915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{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38352" y="5574268"/>
            <a:ext cx="1722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складне </a:t>
            </a:r>
            <a:r>
              <a:rPr lang="ru-RU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реч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325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48871230"/>
              </p:ext>
            </p:extLst>
          </p:nvPr>
        </p:nvGraphicFramePr>
        <p:xfrm>
          <a:off x="1811133" y="309582"/>
          <a:ext cx="7858180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8621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складному реченні між простими ставимо розділові знаки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65760" y="1677725"/>
            <a:ext cx="1391478" cy="19480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6350442" y="1740011"/>
            <a:ext cx="1391478" cy="19480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3461468" y="1679051"/>
            <a:ext cx="1391478" cy="19480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9240741" y="1539903"/>
            <a:ext cx="1391478" cy="19480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4094922"/>
            <a:ext cx="2019631" cy="1502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/>
              <a:t>Усе мине</a:t>
            </a:r>
            <a:r>
              <a:rPr lang="uk-UA" sz="2400" b="1" dirty="0">
                <a:solidFill>
                  <a:srgbClr val="FF0000"/>
                </a:solidFill>
              </a:rPr>
              <a:t>, </a:t>
            </a:r>
            <a:r>
              <a:rPr lang="uk-UA" dirty="0"/>
              <a:t>правда не мине.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47391" y="4094922"/>
            <a:ext cx="2019631" cy="1502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Казав сліпий</a:t>
            </a:r>
            <a:r>
              <a:rPr lang="uk-UA" sz="2400" b="1" dirty="0">
                <a:solidFill>
                  <a:srgbClr val="FF0000"/>
                </a:solidFill>
              </a:rPr>
              <a:t>: </a:t>
            </a:r>
            <a:r>
              <a:rPr lang="uk-UA" dirty="0"/>
              <a:t>побачимо.</a:t>
            </a:r>
          </a:p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247075" y="4094922"/>
            <a:ext cx="2019631" cy="1502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/>
              <a:t>Не </a:t>
            </a:r>
            <a:r>
              <a:rPr lang="ru-RU" sz="1600" dirty="0" err="1"/>
              <a:t>вивчить</a:t>
            </a:r>
            <a:r>
              <a:rPr lang="ru-RU" sz="1600" dirty="0"/>
              <a:t> школа та </a:t>
            </a:r>
            <a:r>
              <a:rPr lang="ru-RU" sz="1600" dirty="0" err="1"/>
              <a:t>батько</a:t>
            </a:r>
            <a:r>
              <a:rPr lang="ru-RU" sz="1600" dirty="0"/>
              <a:t> і </a:t>
            </a:r>
            <a:r>
              <a:rPr lang="ru-RU" sz="1600" dirty="0" err="1"/>
              <a:t>мати</a:t>
            </a:r>
            <a:r>
              <a:rPr lang="ru-RU" sz="1600" dirty="0"/>
              <a:t> </a:t>
            </a:r>
            <a:r>
              <a:rPr lang="ru-RU" sz="2000" b="1" dirty="0">
                <a:solidFill>
                  <a:srgbClr val="FF0000"/>
                </a:solidFill>
              </a:rPr>
              <a:t>;</a:t>
            </a:r>
            <a:r>
              <a:rPr lang="ru-RU" sz="1600" dirty="0"/>
              <a:t> </a:t>
            </a:r>
            <a:r>
              <a:rPr lang="ru-RU" sz="1600" dirty="0" err="1"/>
              <a:t>вивчить</a:t>
            </a:r>
            <a:r>
              <a:rPr lang="ru-RU" sz="1600" dirty="0"/>
              <a:t> охота </a:t>
            </a:r>
            <a:r>
              <a:rPr lang="ru-RU" sz="1600" dirty="0" err="1"/>
              <a:t>свій</a:t>
            </a:r>
            <a:r>
              <a:rPr lang="ru-RU" sz="1600" dirty="0"/>
              <a:t>  </a:t>
            </a:r>
            <a:r>
              <a:rPr lang="ru-RU" sz="1600" dirty="0" err="1"/>
              <a:t>свій</a:t>
            </a:r>
            <a:r>
              <a:rPr lang="ru-RU" sz="1600" dirty="0"/>
              <a:t> шлях </a:t>
            </a:r>
            <a:r>
              <a:rPr lang="ru-RU" sz="1600" dirty="0" err="1"/>
              <a:t>будувати</a:t>
            </a:r>
            <a:r>
              <a:rPr lang="ru-RU" sz="1600" dirty="0"/>
              <a:t> та уроки </a:t>
            </a:r>
            <a:r>
              <a:rPr lang="ru-RU" sz="1600" dirty="0" err="1"/>
              <a:t>пізнавти</a:t>
            </a:r>
            <a:r>
              <a:rPr lang="ru-RU" sz="1600" dirty="0"/>
              <a:t>.</a:t>
            </a:r>
            <a:endParaRPr lang="uk-UA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926664" y="4094922"/>
            <a:ext cx="2019631" cy="1502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/>
              <a:t>Пішов по масло </a:t>
            </a:r>
            <a:r>
              <a:rPr lang="uk-UA" sz="2400" b="1" dirty="0">
                <a:solidFill>
                  <a:srgbClr val="FF0000"/>
                </a:solidFill>
              </a:rPr>
              <a:t>–</a:t>
            </a:r>
            <a:r>
              <a:rPr lang="uk-UA" dirty="0"/>
              <a:t> у печі погасло.</a:t>
            </a:r>
            <a:r>
              <a:rPr lang="ru-RU" dirty="0"/>
              <a:t> </a:t>
            </a:r>
          </a:p>
        </p:txBody>
      </p:sp>
      <p:pic>
        <p:nvPicPr>
          <p:cNvPr id="1026" name="Picture 2" descr="C:\Users\Iрина\Downloads\1200px-Colo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379" y="3284219"/>
            <a:ext cx="981655" cy="98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рина\Downloads\завантаження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7" t="12709" r="34871" b="11769"/>
          <a:stretch/>
        </p:blipFill>
        <p:spPr bwMode="auto">
          <a:xfrm>
            <a:off x="874643" y="3482671"/>
            <a:ext cx="504831" cy="61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рина\Downloads\image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7" t="12215" r="36261" b="18219"/>
          <a:stretch/>
        </p:blipFill>
        <p:spPr bwMode="auto">
          <a:xfrm>
            <a:off x="6938838" y="3597964"/>
            <a:ext cx="469127" cy="66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Iрина\Downloads\Minus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984" y="3146131"/>
            <a:ext cx="982235" cy="157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840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Iрина\Downloads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24" y="526773"/>
            <a:ext cx="10580535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0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речення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просте, складне зі сполучниковим зв’язком і складне із безсполучниковим зв’язком 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2000" dirty="0" smtClean="0">
                <a:latin typeface="Times New Roman"/>
                <a:ea typeface="Calibri"/>
              </a:rPr>
              <a:t>Пишається </a:t>
            </a:r>
            <a:r>
              <a:rPr lang="uk-UA" sz="2000" dirty="0">
                <a:latin typeface="Times New Roman"/>
                <a:ea typeface="Calibri"/>
              </a:rPr>
              <a:t>калинонька, явір молодіє.(«</a:t>
            </a:r>
            <a:r>
              <a:rPr lang="uk-UA" sz="2000" dirty="0">
                <a:latin typeface="Calibri"/>
                <a:ea typeface="Calibri"/>
                <a:cs typeface="Times New Roman"/>
              </a:rPr>
              <a:t> </a:t>
            </a:r>
            <a:r>
              <a:rPr lang="uk-UA" sz="2000" dirty="0">
                <a:latin typeface="Times New Roman"/>
                <a:ea typeface="Calibri"/>
              </a:rPr>
              <a:t>Тече вода з-під явора...»)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68369" y="2299317"/>
            <a:ext cx="990564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Зацвіла в долині червона калина, ніби засміялась дівчина-дитина.(«Зацвіла в долині червона калина»)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2400" y="3099536"/>
            <a:ext cx="834085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Воно </a:t>
            </a:r>
            <a:r>
              <a:rPr lang="uk-UA" sz="2000" dirty="0" err="1">
                <a:latin typeface="Times New Roman"/>
                <a:ea typeface="Calibri"/>
                <a:cs typeface="Times New Roman"/>
              </a:rPr>
              <a:t>сповитеє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кричало у холодочку за </a:t>
            </a:r>
            <a:r>
              <a:rPr lang="uk-UA" sz="2000" dirty="0" err="1">
                <a:latin typeface="Times New Roman"/>
                <a:ea typeface="Calibri"/>
                <a:cs typeface="Times New Roman"/>
              </a:rPr>
              <a:t>снопом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. («Сон»)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2400" y="3545813"/>
            <a:ext cx="1065265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Як умру, то поховайте мене на могилі серед степу широкого на Вкраїні милій («Заповіт»)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80255" y="4119563"/>
            <a:ext cx="992525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Я в хаті мучився колись, мої там сльози пролились…(«Якби ви знали паничі…»)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38427" y="4666089"/>
            <a:ext cx="820891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Тяжко мені сиротою на сім світі жити («Думка»)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74144" y="5130881"/>
            <a:ext cx="7992888" cy="90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Мені аж страшно, як згадаю оту хатину край села!</a:t>
            </a:r>
            <a:r>
              <a:rPr lang="uk-UA" sz="2000" dirty="0">
                <a:latin typeface="Calibri"/>
                <a:ea typeface="Calibri"/>
                <a:cs typeface="Times New Roman"/>
              </a:rPr>
              <a:t> 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…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2000" dirty="0" smtClean="0">
                <a:latin typeface="Times New Roman"/>
                <a:ea typeface="Calibri"/>
                <a:cs typeface="Times New Roman"/>
              </a:rPr>
              <a:t>(«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Якби ви знали паничі…»)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80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Установити відповідність:</a:t>
            </a:r>
            <a:r>
              <a:rPr lang="ru-RU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109611"/>
              </p:ext>
            </p:extLst>
          </p:nvPr>
        </p:nvGraphicFramePr>
        <p:xfrm>
          <a:off x="1279023" y="1971923"/>
          <a:ext cx="8064896" cy="4040647"/>
        </p:xfrm>
        <a:graphic>
          <a:graphicData uri="http://schemas.openxmlformats.org/drawingml/2006/table">
            <a:tbl>
              <a:tblPr firstRow="1" firstCol="1" bandRow="1"/>
              <a:tblGrid>
                <a:gridCol w="3555093"/>
                <a:gridCol w="4509803"/>
              </a:tblGrid>
              <a:tr h="1433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Просте речення 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А)</a:t>
                      </a:r>
                      <a:r>
                        <a:rPr lang="uk-U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таку добу під горою,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Біля того гаю,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Що чорніє над водою,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Щось біле блукає…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Складне речення із сурядним зв’язком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Б)</a:t>
                      </a:r>
                      <a:r>
                        <a:rPr lang="uk-U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Защебетав жайворонок,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Угору </a:t>
                      </a:r>
                      <a:r>
                        <a:rPr lang="uk-UA" sz="1800" b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летючи</a:t>
                      </a:r>
                      <a:r>
                        <a:rPr lang="uk-UA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…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Складне речення із підрядним зв’язком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В)</a:t>
                      </a:r>
                      <a:r>
                        <a:rPr lang="uk-U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Реве та стогне Дніпр широкий,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Сердитий вітер </a:t>
                      </a:r>
                      <a:r>
                        <a:rPr lang="uk-UA" sz="18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завива</a:t>
                      </a:r>
                      <a:r>
                        <a:rPr lang="uk-UA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…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7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Безсполучникове речення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Г)</a:t>
                      </a:r>
                      <a:r>
                        <a:rPr lang="uk-U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Сичі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 гаю перекликались</a:t>
                      </a: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т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 ясен раз у раз </a:t>
                      </a:r>
                      <a:r>
                        <a:rPr lang="ru-RU" sz="18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скрипів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..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558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Творча робота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Складіть речення зі словами:</a:t>
            </a:r>
          </a:p>
          <a:p>
            <a:pPr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Місяць і зорі</a:t>
            </a:r>
          </a:p>
          <a:p>
            <a:pPr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Дівчина і мати</a:t>
            </a:r>
          </a:p>
          <a:p>
            <a:pPr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Дерева і квіти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Iрина\Downloads\252737cde221d2b781572223eaaafc9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25" y="2210462"/>
            <a:ext cx="4297750" cy="419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930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Незакінчене речення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- Сьогодні на уроці я дізнався …</a:t>
            </a:r>
          </a:p>
          <a:p>
            <a:r>
              <a:rPr lang="uk-UA" dirty="0" smtClean="0"/>
              <a:t>Мені було найлегше з ….</a:t>
            </a:r>
          </a:p>
          <a:p>
            <a:r>
              <a:rPr lang="uk-UA" dirty="0" smtClean="0"/>
              <a:t>Найважче мені далося …</a:t>
            </a:r>
          </a:p>
          <a:p>
            <a:r>
              <a:rPr lang="uk-UA" dirty="0" smtClean="0"/>
              <a:t>Я зрозумів …</a:t>
            </a:r>
            <a:endParaRPr lang="ru-RU" dirty="0"/>
          </a:p>
        </p:txBody>
      </p:sp>
      <p:pic>
        <p:nvPicPr>
          <p:cNvPr id="4098" name="Picture 2" descr="C:\Users\Iрина\Downloads\734633162152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987" y="2317342"/>
            <a:ext cx="4198289" cy="376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088837"/>
      </p:ext>
    </p:extLst>
  </p:cSld>
  <p:clrMapOvr>
    <a:masterClrMapping/>
  </p:clrMapOvr>
</p:sld>
</file>

<file path=ppt/theme/theme1.xml><?xml version="1.0" encoding="utf-8"?>
<a:theme xmlns:a="http://schemas.openxmlformats.org/drawingml/2006/main" name="Russ_lang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 презентации «Алфавит...».pptx" id="{715BB152-06A0-4290-A63E-585511E1A114}" vid="{124FC6E8-894F-4591-8F3F-C4585BFA396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«Алфавит...»</Template>
  <TotalTime>84</TotalTime>
  <Words>726</Words>
  <Application>Microsoft Office PowerPoint</Application>
  <PresentationFormat>Произвольный</PresentationFormat>
  <Paragraphs>97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Russ_lang</vt:lpstr>
      <vt:lpstr>Складне речення і його ознаки. Складні речення без сполучників, з сурядним і підрядним зв’язком.</vt:lpstr>
      <vt:lpstr>Доповніть речення</vt:lpstr>
      <vt:lpstr>Презентация PowerPoint</vt:lpstr>
      <vt:lpstr>Презентация PowerPoint</vt:lpstr>
      <vt:lpstr>Ознаки складного речення </vt:lpstr>
      <vt:lpstr>Презентация PowerPoint</vt:lpstr>
      <vt:lpstr>У складному реченні між простими ставимо розділові знаки </vt:lpstr>
      <vt:lpstr>Презентация PowerPoint</vt:lpstr>
      <vt:lpstr>Визначити речення (просте, складне зі сполучниковим зв’язком і складне із безсполучниковим зв’язком )</vt:lpstr>
      <vt:lpstr>Установити відповідність: </vt:lpstr>
      <vt:lpstr>Творча робота</vt:lpstr>
      <vt:lpstr>Незакінчене речення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Караулов</dc:creator>
  <cp:lastModifiedBy>Iрина</cp:lastModifiedBy>
  <cp:revision>8</cp:revision>
  <dcterms:created xsi:type="dcterms:W3CDTF">2014-09-06T20:21:42Z</dcterms:created>
  <dcterms:modified xsi:type="dcterms:W3CDTF">2021-10-31T14:40:23Z</dcterms:modified>
</cp:coreProperties>
</file>