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66" r:id="rId7"/>
    <p:sldId id="258" r:id="rId8"/>
    <p:sldId id="267" r:id="rId9"/>
    <p:sldId id="271" r:id="rId10"/>
    <p:sldId id="268" r:id="rId11"/>
    <p:sldId id="259" r:id="rId12"/>
    <p:sldId id="269" r:id="rId13"/>
    <p:sldId id="270" r:id="rId14"/>
    <p:sldId id="272" r:id="rId15"/>
    <p:sldId id="260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01777-4510-49E7-8329-3C84F1F7DCF8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F4CC4-D122-4979-B342-FF218238F8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2130425"/>
            <a:ext cx="5616624" cy="2162671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chemeClr val="bg2">
                    <a:lumMod val="10000"/>
                  </a:schemeClr>
                </a:solidFill>
                <a:latin typeface="Advokat Modern" pitchFamily="2" charset="0"/>
              </a:rPr>
              <a:t>Розділові знаки між частинами ССР</a:t>
            </a:r>
            <a:endParaRPr lang="ru-RU" sz="5400" dirty="0">
              <a:solidFill>
                <a:schemeClr val="bg2">
                  <a:lumMod val="10000"/>
                </a:schemeClr>
              </a:solidFill>
              <a:latin typeface="Advokat Mode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Advokat Modern" pitchFamily="2" charset="0"/>
              </a:rPr>
              <a:t>Визначити тип зв'язку </a:t>
            </a:r>
            <a:endParaRPr lang="ru-RU" dirty="0">
              <a:solidFill>
                <a:srgbClr val="C00000"/>
              </a:solidFill>
              <a:latin typeface="Advokat Modern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18329" r="42724" b="38359"/>
          <a:stretch>
            <a:fillRect/>
          </a:stretch>
        </p:blipFill>
        <p:spPr bwMode="auto">
          <a:xfrm>
            <a:off x="467544" y="1700807"/>
            <a:ext cx="7416824" cy="4410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Advokat Modern" pitchFamily="2" charset="0"/>
              </a:rPr>
              <a:t>Визначити тип зв'язку 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9051" t="18329" r="38850" b="25563"/>
          <a:stretch>
            <a:fillRect/>
          </a:stretch>
        </p:blipFill>
        <p:spPr bwMode="auto">
          <a:xfrm>
            <a:off x="827584" y="1196681"/>
            <a:ext cx="6120680" cy="566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Advokat Modern" pitchFamily="2" charset="0"/>
              </a:rPr>
              <a:t>Визначити тип зв'язку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4662" t="13407" r="38850" b="26547"/>
          <a:stretch>
            <a:fillRect/>
          </a:stretch>
        </p:blipFill>
        <p:spPr bwMode="auto">
          <a:xfrm>
            <a:off x="683568" y="1412776"/>
            <a:ext cx="7128792" cy="5176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Результат пошуку зображень за запитом &quot;кома між частинами складносурядного речення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456384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Довкола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будиночків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цвів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бузок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падала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прозора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розлучали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мрією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нас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розлучало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Чарівне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море,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наймиліша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таки земля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То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гукає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шепоче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Мене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виряджаючи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дальню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дорогу.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556792"/>
            <a:ext cx="6264696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складносурядних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речень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з'єднаних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єднальними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протиставними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розділовими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ставиться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356992"/>
            <a:ext cx="7776864" cy="26642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хвилину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раптом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стихли голоси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спинилися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Мабуть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батько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дужче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посивів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дужче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зігнулася</a:t>
            </a:r>
            <a:r>
              <a:rPr lang="ru-RU" i="1" dirty="0" smtClean="0"/>
              <a:t>.</a:t>
            </a:r>
          </a:p>
          <a:p>
            <a:pPr>
              <a:buNone/>
            </a:pP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невсипуще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море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бухає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десь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здалеку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зорі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тремтять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нічній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прохолоді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1628800"/>
            <a:ext cx="7920880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спільний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другорядний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член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спільне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вставне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слово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поєднуються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неповторюваними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 (у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спільними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мабуть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501008"/>
            <a:ext cx="7344816" cy="26642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Надіє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Надіє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!.. 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тебе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ніжно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 грудях не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грів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за тобою орлом не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летів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? 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Хай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лягають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зморшки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тисне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кров моя,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Юності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Вітчизни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позичу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пісень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позичу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солов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'я.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1628800"/>
            <a:ext cx="6912768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спонукальними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питальними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717032"/>
            <a:ext cx="7128792" cy="15841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як легко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дихати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небом Кавказу!</a:t>
            </a:r>
            <a:r>
              <a:rPr lang="ru-RU" dirty="0"/>
              <a:t> 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844824"/>
            <a:ext cx="6336704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окличними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789040"/>
            <a:ext cx="7128792" cy="1584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Вітер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дощ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Дощило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віяло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прохолодою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844824"/>
            <a:ext cx="6336704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називними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безособовими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5024"/>
            <a:ext cx="7715200" cy="2880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Хвилина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розпише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сліпучі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барви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небосхил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Закрався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вечір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одшуміла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праця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сльози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затремтіли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ліхтарі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ночі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не бояться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ТИРЕ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1628800"/>
            <a:ext cx="79928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з'єднані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та (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а,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виражають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швидку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несподівану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різке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протиставлення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5024"/>
            <a:ext cx="7715200" cy="2880320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Зима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летіла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над землею,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 весна -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все 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цвіту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 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вірю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диво!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Прийде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час, -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вільні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встануть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люди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здійсняться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мрії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ураз! </a:t>
            </a:r>
          </a:p>
        </p:txBody>
      </p:sp>
      <p:sp>
        <p:nvSpPr>
          <p:cNvPr id="6" name="Лента лицом вниз 5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ТИРЕ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1628800"/>
            <a:ext cx="79928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виражає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друга -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наслідок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ставиться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тире 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28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кома </a:t>
            </a:r>
            <a:r>
              <a:rPr lang="ru-RU" sz="2800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тире,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автора)</a:t>
            </a:r>
            <a:endParaRPr lang="ru-RU" sz="2800" u="sng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1560" y="4077072"/>
            <a:ext cx="8064896" cy="25922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77072"/>
            <a:ext cx="8820472" cy="27809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300" i="1" dirty="0" err="1" smtClean="0">
                <a:latin typeface="Times New Roman" pitchFamily="18" charset="0"/>
                <a:cs typeface="Times New Roman" pitchFamily="18" charset="0"/>
              </a:rPr>
              <a:t>Отак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ми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їхали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надсадним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виттям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мотора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пнулись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угору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спускаючись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вниз;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чорний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Черемош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пінився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боку, а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правого;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гори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злітали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увись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святковою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легкістю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блакитного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серпанку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повно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попереду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ззаду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нами. </a:t>
            </a:r>
            <a:endParaRPr lang="ru-RU" sz="33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539552" y="548680"/>
            <a:ext cx="806489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Крапка з комою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628800"/>
            <a:ext cx="8352928" cy="22322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з'єднані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все ж,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єднальними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та),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розділові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далекі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автор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хоче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підкреслити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самостійність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2" y="764704"/>
            <a:ext cx="8784976" cy="60932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4896544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Розставити розділові знаки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424936" cy="554461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Хороша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квітка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шипок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Весна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багата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сніпки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Капуста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гарна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качан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гнилий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грушок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хочу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дерево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полізу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розумне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казати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мовчати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(Народна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тремтить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спеки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срібнім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мареві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танцюють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далекі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тополі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(М.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Коцюбинський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Тихо-мирно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зграя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лебедина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даремно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лебідь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звав будив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Олесь).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Дівчина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троянди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поливала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кудись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котилась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хмар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навала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сміялась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вікном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Сосюра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45720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людей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! (О. Гончар).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2" y="764704"/>
            <a:ext cx="8784976" cy="60932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4896544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Розставити розділові знаки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Дніпром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клубочиться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задуха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пахне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степом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сизий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деревій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(Л. Костенко).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наймення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(Леся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Українка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Ранок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стрічав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холодним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дощем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плакав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саду 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кущем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Вічна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стояла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чорнів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туман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Олесь).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кругом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передчуття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павутиння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срібно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простяглося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(В.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Сосюра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Весняними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вечорами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голублять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душу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ніжні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степові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запахи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тихо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шепочуть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трави (Гр.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Тютюнник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Лице неба стало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суворим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уста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дихнули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холодом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Коцюбинський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вигляне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бризне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Рильський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Довго-довго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ходило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цвіло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надвечір’я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червоне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Луків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6336704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Домашнє завдання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2420888"/>
            <a:ext cx="4186808" cy="14401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§ 11 Вправа 122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Результат пошуку зображень за запитом &quot;гіф тяжело&quot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89040"/>
            <a:ext cx="474345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605</Words>
  <Application>Microsoft Office PowerPoint</Application>
  <PresentationFormat>Экран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Розділові знаки між частинами ССР</vt:lpstr>
      <vt:lpstr>Визначити тип зв'язку </vt:lpstr>
      <vt:lpstr>Визначити тип зв'язку </vt:lpstr>
      <vt:lpstr>Визначити тип зв'язку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Розставити розділові знаки</vt:lpstr>
      <vt:lpstr>Розставити розділові знаки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Розділові знаки між частинами ССР</dc:title>
  <dc:creator>Пользователь</dc:creator>
  <cp:lastModifiedBy>Пользователь</cp:lastModifiedBy>
  <cp:revision>2</cp:revision>
  <dcterms:created xsi:type="dcterms:W3CDTF">2019-11-03T15:04:02Z</dcterms:created>
  <dcterms:modified xsi:type="dcterms:W3CDTF">2019-11-04T11:14:40Z</dcterms:modified>
</cp:coreProperties>
</file>