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EECC48E-DBCF-45B6-B766-1497FA92EC2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7ACC356-2D1E-4A34-8E44-AAAA8282A5B5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7950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C48E-DBCF-45B6-B766-1497FA92EC2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C356-2D1E-4A34-8E44-AAAA8282A5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3383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C48E-DBCF-45B6-B766-1497FA92EC2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C356-2D1E-4A34-8E44-AAAA8282A5B5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7178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C48E-DBCF-45B6-B766-1497FA92EC2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C356-2D1E-4A34-8E44-AAAA8282A5B5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88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C48E-DBCF-45B6-B766-1497FA92EC2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C356-2D1E-4A34-8E44-AAAA8282A5B5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480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C48E-DBCF-45B6-B766-1497FA92EC2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C356-2D1E-4A34-8E44-AAAA8282A5B5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703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C48E-DBCF-45B6-B766-1497FA92EC2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C356-2D1E-4A34-8E44-AAAA8282A5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9629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C48E-DBCF-45B6-B766-1497FA92EC2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C356-2D1E-4A34-8E44-AAAA8282A5B5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0276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C48E-DBCF-45B6-B766-1497FA92EC2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C356-2D1E-4A34-8E44-AAAA8282A5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6620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C48E-DBCF-45B6-B766-1497FA92EC2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C356-2D1E-4A34-8E44-AAAA8282A5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2130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C48E-DBCF-45B6-B766-1497FA92EC2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C356-2D1E-4A34-8E44-AAAA8282A5B5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229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C48E-DBCF-45B6-B766-1497FA92EC2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C356-2D1E-4A34-8E44-AAAA8282A5B5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4941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C48E-DBCF-45B6-B766-1497FA92EC2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C356-2D1E-4A34-8E44-AAAA8282A5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0612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C48E-DBCF-45B6-B766-1497FA92EC2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C356-2D1E-4A34-8E44-AAAA8282A5B5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8640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C48E-DBCF-45B6-B766-1497FA92EC2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C356-2D1E-4A34-8E44-AAAA8282A5B5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0376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C48E-DBCF-45B6-B766-1497FA92EC2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C356-2D1E-4A34-8E44-AAAA8282A5B5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3797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C48E-DBCF-45B6-B766-1497FA92EC2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C356-2D1E-4A34-8E44-AAAA8282A5B5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8566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EECC48E-DBCF-45B6-B766-1497FA92EC2C}" type="datetimeFigureOut">
              <a:rPr lang="uk-UA" smtClean="0"/>
              <a:t>03.10.2022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7ACC356-2D1E-4A34-8E44-AAAA8282A5B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1762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671372"/>
          </a:xfrm>
        </p:spPr>
        <p:txBody>
          <a:bodyPr/>
          <a:lstStyle/>
          <a:p>
            <a:r>
              <a:rPr lang="uk-UA" dirty="0"/>
              <a:t>Мої органи чуття.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Мої очі.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8" y="4876799"/>
            <a:ext cx="6815669" cy="101599"/>
          </a:xfrm>
        </p:spPr>
        <p:txBody>
          <a:bodyPr>
            <a:normAutofit fontScale="25000" lnSpcReduction="20000"/>
          </a:bodyPr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41459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098255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473676"/>
            <a:ext cx="9601196" cy="1402191"/>
          </a:xfrm>
        </p:spPr>
        <p:txBody>
          <a:bodyPr/>
          <a:lstStyle/>
          <a:p>
            <a:r>
              <a:rPr lang="en-US"/>
              <a:t>https://www.youtube.com/watch?v=tTTF2VMyJy0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979573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</TotalTime>
  <Words>16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Мої органи чуття.   Мої очі.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Мої органи чуття.   Мої очі.</dc:title>
  <dc:creator>HP</dc:creator>
  <cp:lastModifiedBy>HP</cp:lastModifiedBy>
  <cp:revision>1</cp:revision>
  <dcterms:created xsi:type="dcterms:W3CDTF">2022-10-03T09:30:47Z</dcterms:created>
  <dcterms:modified xsi:type="dcterms:W3CDTF">2022-10-03T09:32:29Z</dcterms:modified>
</cp:coreProperties>
</file>