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4925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9376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58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063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46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90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7262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6916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9925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300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2672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935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559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9218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8298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903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B9066-9758-4BB4-901E-3A73E7D1E231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F1863C4-426C-47B2-9372-0B67BD71CB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318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Мої органи чуття.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Мій ніс.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6896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913239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98142"/>
            <a:ext cx="8596668" cy="1243220"/>
          </a:xfrm>
        </p:spPr>
        <p:txBody>
          <a:bodyPr/>
          <a:lstStyle/>
          <a:p>
            <a:r>
              <a:rPr lang="en-US"/>
              <a:t>https://www.youtube.com/watch?v=zYOjU4-WUO0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089465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Мої органи чуття.  Мій ніс.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Мої органи чуття.  Мій ніс.</dc:title>
  <dc:creator>HP</dc:creator>
  <cp:lastModifiedBy>HP</cp:lastModifiedBy>
  <cp:revision>1</cp:revision>
  <dcterms:created xsi:type="dcterms:W3CDTF">2022-10-04T07:37:18Z</dcterms:created>
  <dcterms:modified xsi:type="dcterms:W3CDTF">2022-10-04T07:39:17Z</dcterms:modified>
</cp:coreProperties>
</file>