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7F40B-016F-408F-B82D-0B544BD245EE}" type="datetimeFigureOut">
              <a:rPr lang="uk-UA" smtClean="0"/>
              <a:t>04.10.2022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9BDD7-B546-41B5-A815-22DEF35FBC9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04083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7F40B-016F-408F-B82D-0B544BD245EE}" type="datetimeFigureOut">
              <a:rPr lang="uk-UA" smtClean="0"/>
              <a:t>04.10.2022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9BDD7-B546-41B5-A815-22DEF35FBC9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032955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7F40B-016F-408F-B82D-0B544BD245EE}" type="datetimeFigureOut">
              <a:rPr lang="uk-UA" smtClean="0"/>
              <a:t>04.10.2022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9BDD7-B546-41B5-A815-22DEF35FBC9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60697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7F40B-016F-408F-B82D-0B544BD245EE}" type="datetimeFigureOut">
              <a:rPr lang="uk-UA" smtClean="0"/>
              <a:t>04.10.2022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9BDD7-B546-41B5-A815-22DEF35FBC9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01436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7F40B-016F-408F-B82D-0B544BD245EE}" type="datetimeFigureOut">
              <a:rPr lang="uk-UA" smtClean="0"/>
              <a:t>04.10.2022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9BDD7-B546-41B5-A815-22DEF35FBC9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051583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7F40B-016F-408F-B82D-0B544BD245EE}" type="datetimeFigureOut">
              <a:rPr lang="uk-UA" smtClean="0"/>
              <a:t>04.10.2022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9BDD7-B546-41B5-A815-22DEF35FBC9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164360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7F40B-016F-408F-B82D-0B544BD245EE}" type="datetimeFigureOut">
              <a:rPr lang="uk-UA" smtClean="0"/>
              <a:t>04.10.2022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9BDD7-B546-41B5-A815-22DEF35FBC9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320248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7F40B-016F-408F-B82D-0B544BD245EE}" type="datetimeFigureOut">
              <a:rPr lang="uk-UA" smtClean="0"/>
              <a:t>04.10.2022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9BDD7-B546-41B5-A815-22DEF35FBC9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847814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7F40B-016F-408F-B82D-0B544BD245EE}" type="datetimeFigureOut">
              <a:rPr lang="uk-UA" smtClean="0"/>
              <a:t>04.10.2022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9BDD7-B546-41B5-A815-22DEF35FBC9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660454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7F40B-016F-408F-B82D-0B544BD245EE}" type="datetimeFigureOut">
              <a:rPr lang="uk-UA" smtClean="0"/>
              <a:t>04.10.2022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9BDD7-B546-41B5-A815-22DEF35FBC9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028981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7F40B-016F-408F-B82D-0B544BD245EE}" type="datetimeFigureOut">
              <a:rPr lang="uk-UA" smtClean="0"/>
              <a:t>04.10.2022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9BDD7-B546-41B5-A815-22DEF35FBC9D}" type="slidenum">
              <a:rPr lang="uk-UA" smtClean="0"/>
              <a:t>‹#›</a:t>
            </a:fld>
            <a:endParaRPr lang="uk-UA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633357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7F40B-016F-408F-B82D-0B544BD245EE}" type="datetimeFigureOut">
              <a:rPr lang="uk-UA" smtClean="0"/>
              <a:t>04.10.2022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9BDD7-B546-41B5-A815-22DEF35FBC9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637863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7F40B-016F-408F-B82D-0B544BD245EE}" type="datetimeFigureOut">
              <a:rPr lang="uk-UA" smtClean="0"/>
              <a:t>04.10.2022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9BDD7-B546-41B5-A815-22DEF35FBC9D}" type="slidenum">
              <a:rPr lang="uk-UA" smtClean="0"/>
              <a:t>‹#›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023100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7F40B-016F-408F-B82D-0B544BD245EE}" type="datetimeFigureOut">
              <a:rPr lang="uk-UA" smtClean="0"/>
              <a:t>04.10.2022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9BDD7-B546-41B5-A815-22DEF35FBC9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938990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7F40B-016F-408F-B82D-0B544BD245EE}" type="datetimeFigureOut">
              <a:rPr lang="uk-UA" smtClean="0"/>
              <a:t>04.10.2022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9BDD7-B546-41B5-A815-22DEF35FBC9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998227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7F40B-016F-408F-B82D-0B544BD245EE}" type="datetimeFigureOut">
              <a:rPr lang="uk-UA" smtClean="0"/>
              <a:t>04.10.2022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9BDD7-B546-41B5-A815-22DEF35FBC9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82817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17F40B-016F-408F-B82D-0B544BD245EE}" type="datetimeFigureOut">
              <a:rPr lang="uk-UA" smtClean="0"/>
              <a:t>04.10.2022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9039BDD7-B546-41B5-A815-22DEF35FBC9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301458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Мої органи чуття. Мої </a:t>
            </a:r>
            <a:r>
              <a:rPr lang="uk-UA" dirty="0" smtClean="0"/>
              <a:t>вуха.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681182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3657600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Виконай завдання вказані у відео.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4572000"/>
            <a:ext cx="8596668" cy="1469362"/>
          </a:xfrm>
        </p:spPr>
        <p:txBody>
          <a:bodyPr/>
          <a:lstStyle/>
          <a:p>
            <a:r>
              <a:rPr lang="en-US"/>
              <a:t>https://www.youtube.com/watch?v=yYkaYlZRbuQ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868497988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19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Trebuchet MS</vt:lpstr>
      <vt:lpstr>Wingdings 3</vt:lpstr>
      <vt:lpstr>Аспект</vt:lpstr>
      <vt:lpstr>Мої органи чуття. Мої вуха.</vt:lpstr>
      <vt:lpstr>1. Перейдіть за покликанням та перегляньте відео. 2. Виконай завдання вказані у відео.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Мої органи чуття. Мої вуха.</dc:title>
  <dc:creator>HP</dc:creator>
  <cp:lastModifiedBy>HP</cp:lastModifiedBy>
  <cp:revision>1</cp:revision>
  <dcterms:created xsi:type="dcterms:W3CDTF">2022-10-04T07:34:58Z</dcterms:created>
  <dcterms:modified xsi:type="dcterms:W3CDTF">2022-10-04T07:35:51Z</dcterms:modified>
</cp:coreProperties>
</file>