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851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786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20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246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719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268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108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093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6318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9217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6126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5101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9362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1136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9217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808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9809B-9E1F-4FC6-ACF3-30E4EBC22EFB}" type="datetimeFigureOut">
              <a:rPr lang="uk-UA" smtClean="0"/>
              <a:t>04.10.2022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AFA3D9-1D0E-4023-86EE-B731DE19970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82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Мої органи чуття. Мій </a:t>
            </a:r>
            <a:r>
              <a:rPr lang="uk-UA" dirty="0" smtClean="0"/>
              <a:t>язик.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5643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854245"/>
          </a:xfrm>
        </p:spPr>
        <p:txBody>
          <a:bodyPr/>
          <a:lstStyle/>
          <a:p>
            <a:r>
              <a:rPr lang="uk-UA" dirty="0"/>
              <a:t>1. Перейдіть за покликанням та перегляньте відео.</a:t>
            </a:r>
            <a:br>
              <a:rPr lang="uk-UA" dirty="0"/>
            </a:br>
            <a:r>
              <a:rPr lang="uk-UA" dirty="0"/>
              <a:t>2. Виконай завдання вказані у відео.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88310"/>
            <a:ext cx="8596668" cy="1253052"/>
          </a:xfrm>
        </p:spPr>
        <p:txBody>
          <a:bodyPr/>
          <a:lstStyle/>
          <a:p>
            <a:r>
              <a:rPr lang="en-US"/>
              <a:t>https://www.youtube.com/watch?v=gClpOumkJMY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5395896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19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Мої органи чуття. Мій язик.</vt:lpstr>
      <vt:lpstr>1. Перейдіть за покликанням та перегляньте відео. 2. Виконай завдання вказані у відео.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Мої органи чуття. Мій язик.</dc:title>
  <dc:creator>HP</dc:creator>
  <cp:lastModifiedBy>HP</cp:lastModifiedBy>
  <cp:revision>1</cp:revision>
  <dcterms:created xsi:type="dcterms:W3CDTF">2022-10-04T07:41:56Z</dcterms:created>
  <dcterms:modified xsi:type="dcterms:W3CDTF">2022-10-04T07:42:42Z</dcterms:modified>
</cp:coreProperties>
</file>