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53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0958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975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8699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67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460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302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60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181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770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1295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5162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877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4253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4357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82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93CB3-A294-44FE-B100-A31735ABC1F7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3FAC39-4541-47F8-8306-E56B71FF11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633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органи чуття.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Моя шкіра.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0334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51011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60490"/>
            <a:ext cx="8596668" cy="1380872"/>
          </a:xfrm>
        </p:spPr>
        <p:txBody>
          <a:bodyPr/>
          <a:lstStyle/>
          <a:p>
            <a:r>
              <a:rPr lang="en-US"/>
              <a:t>https://www.youtube.com/watch?v=mbVtQTPz3kE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096190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Мої органи чуття.  Моя шкіра.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органи чуття.  Моя шкіра.</dc:title>
  <dc:creator>HP</dc:creator>
  <cp:lastModifiedBy>HP</cp:lastModifiedBy>
  <cp:revision>1</cp:revision>
  <dcterms:created xsi:type="dcterms:W3CDTF">2022-10-07T09:03:30Z</dcterms:created>
  <dcterms:modified xsi:type="dcterms:W3CDTF">2022-10-07T09:04:29Z</dcterms:modified>
</cp:coreProperties>
</file>