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24303-0A51-494F-9B37-F6CD803B17C4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E1E7B-842E-4CF6-928B-B91632906EA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689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E1E7B-842E-4CF6-928B-B91632906EA2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4881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044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05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39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61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96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03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4506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4126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276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91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048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330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5602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5340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4742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662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1F131-1F6F-4327-B389-292FDF31809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739291F-9270-4B04-9EF7-CC75D1D0F8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942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 smtClean="0"/>
              <a:t>Як </a:t>
            </a:r>
            <a:r>
              <a:rPr lang="uk-UA" b="1" i="1" dirty="0"/>
              <a:t>я сприймаю </a:t>
            </a:r>
            <a:r>
              <a:rPr lang="uk-UA" b="1" i="1" dirty="0" smtClean="0"/>
              <a:t>світ. </a:t>
            </a:r>
            <a:br>
              <a:rPr lang="uk-UA" b="1" i="1" dirty="0" smtClean="0"/>
            </a:br>
            <a:r>
              <a:rPr lang="uk-UA" dirty="0"/>
              <a:t>Мої органи </a:t>
            </a:r>
            <a:r>
              <a:rPr lang="uk-UA" dirty="0" smtClean="0"/>
              <a:t>чуття.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5959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74609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98142"/>
            <a:ext cx="8596668" cy="1243220"/>
          </a:xfrm>
        </p:spPr>
        <p:txBody>
          <a:bodyPr/>
          <a:lstStyle/>
          <a:p>
            <a:r>
              <a:rPr lang="en-US"/>
              <a:t>https://www.youtube.com/watch?v=guNn2koKxb4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76133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18</Words>
  <Application>Microsoft Office PowerPoint</Application>
  <PresentationFormat>Широкоэкранный</PresentationFormat>
  <Paragraphs>4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 3</vt:lpstr>
      <vt:lpstr>Аспект</vt:lpstr>
      <vt:lpstr>Як я сприймаю світ.  Мої органи чуття.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я сприймаю світ.  Мої органи чуття.</dc:title>
  <dc:creator>HP</dc:creator>
  <cp:lastModifiedBy>HP</cp:lastModifiedBy>
  <cp:revision>1</cp:revision>
  <dcterms:created xsi:type="dcterms:W3CDTF">2022-10-07T09:09:54Z</dcterms:created>
  <dcterms:modified xsi:type="dcterms:W3CDTF">2022-10-07T09:11:43Z</dcterms:modified>
</cp:coreProperties>
</file>