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585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666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63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466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3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733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81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351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63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1998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6399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4634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1593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4484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1209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247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EB5B4-F449-40FD-857E-EA9D8DA0B1E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8782D52-9E9F-4098-8D36-82E36D712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47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/>
              <a:t>Я пізнаю </a:t>
            </a:r>
            <a:r>
              <a:rPr lang="uk-UA" b="1" i="1" dirty="0" smtClean="0"/>
              <a:t>світ. </a:t>
            </a:r>
            <a:br>
              <a:rPr lang="uk-UA" b="1" i="1" dirty="0" smtClean="0"/>
            </a:br>
            <a:r>
              <a:rPr lang="uk-UA" b="1" i="1" dirty="0" smtClean="0"/>
              <a:t>Я спостерігаю.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648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1347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 dirty="0" smtClean="0"/>
              <a:t>Уважно слухай та </a:t>
            </a:r>
            <a:r>
              <a:rPr lang="uk-UA" dirty="0" err="1" smtClean="0"/>
              <a:t>запам</a:t>
            </a:r>
            <a:r>
              <a:rPr lang="en-US" dirty="0" smtClean="0"/>
              <a:t>’</a:t>
            </a:r>
            <a:r>
              <a:rPr lang="uk-UA" dirty="0" err="1" smtClean="0"/>
              <a:t>ятай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 smtClean="0"/>
              <a:t>3. Намалюй осінній ліс.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493342"/>
            <a:ext cx="8596668" cy="1548020"/>
          </a:xfrm>
        </p:spPr>
        <p:txBody>
          <a:bodyPr/>
          <a:lstStyle/>
          <a:p>
            <a:r>
              <a:rPr lang="en-US"/>
              <a:t>https://www.youtube.com/watch?v=PnGroxrBias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431970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пізнаю світ.  Я спостерігаю.</vt:lpstr>
      <vt:lpstr>1. Перейдіть за покликанням та перегляньте відео. 2. Уважно слухай та запам’ятай. 3. Намалюй осінній ліс.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пізнаю світ.  Я спостерігаю.</dc:title>
  <dc:creator>HP</dc:creator>
  <cp:lastModifiedBy>HP</cp:lastModifiedBy>
  <cp:revision>1</cp:revision>
  <dcterms:created xsi:type="dcterms:W3CDTF">2022-10-10T09:52:06Z</dcterms:created>
  <dcterms:modified xsi:type="dcterms:W3CDTF">2022-10-10T09:58:20Z</dcterms:modified>
</cp:coreProperties>
</file>