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AF98-7885-4E34-B954-E928468848E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51146-09C0-4A3B-B679-A471C65B0E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5748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AF98-7885-4E34-B954-E928468848E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51146-09C0-4A3B-B679-A471C65B0E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0489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AF98-7885-4E34-B954-E928468848E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51146-09C0-4A3B-B679-A471C65B0E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8650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AF98-7885-4E34-B954-E928468848E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51146-09C0-4A3B-B679-A471C65B0E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0306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AF98-7885-4E34-B954-E928468848E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51146-09C0-4A3B-B679-A471C65B0E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811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AF98-7885-4E34-B954-E928468848E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51146-09C0-4A3B-B679-A471C65B0E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19306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AF98-7885-4E34-B954-E928468848E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51146-09C0-4A3B-B679-A471C65B0E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8005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AF98-7885-4E34-B954-E928468848E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51146-09C0-4A3B-B679-A471C65B0E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6824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AF98-7885-4E34-B954-E928468848E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51146-09C0-4A3B-B679-A471C65B0E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1019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AF98-7885-4E34-B954-E928468848E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51146-09C0-4A3B-B679-A471C65B0E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6011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AF98-7885-4E34-B954-E928468848E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51146-09C0-4A3B-B679-A471C65B0E1D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9637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AF98-7885-4E34-B954-E928468848E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51146-09C0-4A3B-B679-A471C65B0E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3372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AF98-7885-4E34-B954-E928468848E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51146-09C0-4A3B-B679-A471C65B0E1D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544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AF98-7885-4E34-B954-E928468848E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51146-09C0-4A3B-B679-A471C65B0E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27294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AF98-7885-4E34-B954-E928468848E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51146-09C0-4A3B-B679-A471C65B0E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3139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AF98-7885-4E34-B954-E928468848E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51146-09C0-4A3B-B679-A471C65B0E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5659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4AF98-7885-4E34-B954-E928468848E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8F51146-09C0-4A3B-B679-A471C65B0E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1601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2472266"/>
          </a:xfrm>
        </p:spPr>
        <p:txBody>
          <a:bodyPr/>
          <a:lstStyle/>
          <a:p>
            <a:r>
              <a:rPr lang="uk-UA" dirty="0"/>
              <a:t>Я </a:t>
            </a:r>
            <a:r>
              <a:rPr lang="uk-UA" dirty="0" smtClean="0"/>
              <a:t>вимірюю.</a:t>
            </a:r>
            <a:br>
              <a:rPr lang="uk-UA" dirty="0" smtClean="0"/>
            </a:br>
            <a:r>
              <a:rPr lang="uk-UA" dirty="0"/>
              <a:t>Обладнання для вивчення природи</a:t>
            </a:r>
            <a:r>
              <a:rPr lang="uk-UA" dirty="0" smtClean="0"/>
              <a:t>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0437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667432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Уважно слухай та </a:t>
            </a:r>
            <a:r>
              <a:rPr lang="uk-UA" dirty="0" err="1"/>
              <a:t>запам</a:t>
            </a:r>
            <a:r>
              <a:rPr lang="en-US" dirty="0"/>
              <a:t>’</a:t>
            </a:r>
            <a:r>
              <a:rPr lang="uk-UA" dirty="0" err="1"/>
              <a:t>ятай</a:t>
            </a:r>
            <a:r>
              <a:rPr lang="uk-UA" dirty="0"/>
              <a:t>.</a:t>
            </a:r>
            <a:br>
              <a:rPr lang="uk-UA" dirty="0"/>
            </a:br>
            <a:r>
              <a:rPr lang="uk-UA" dirty="0"/>
              <a:t>3. Намалюй </a:t>
            </a:r>
            <a:r>
              <a:rPr lang="uk-UA" dirty="0" smtClean="0"/>
              <a:t>один з пристроїв.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729316"/>
            <a:ext cx="8596668" cy="1312046"/>
          </a:xfrm>
        </p:spPr>
        <p:txBody>
          <a:bodyPr/>
          <a:lstStyle/>
          <a:p>
            <a:r>
              <a:rPr lang="en-US"/>
              <a:t>https://www.youtube.com/watch?v=liXmwcI9CCw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3669233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</TotalTime>
  <Words>15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Я вимірюю. Обладнання для вивчення природи.</vt:lpstr>
      <vt:lpstr>1. Перейдіть за покликанням та перегляньте відео. 2. Уважно слухай та запам’ятай. 3. Намалюй один з пристроїв.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вимірюю. Обладнання для вивчення природи.</dc:title>
  <dc:creator>HP</dc:creator>
  <cp:lastModifiedBy>HP</cp:lastModifiedBy>
  <cp:revision>1</cp:revision>
  <dcterms:created xsi:type="dcterms:W3CDTF">2022-10-10T10:24:47Z</dcterms:created>
  <dcterms:modified xsi:type="dcterms:W3CDTF">2022-10-10T10:26:40Z</dcterms:modified>
</cp:coreProperties>
</file>