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7103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8606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8740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0855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881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604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6929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773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1800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3163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3043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2474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4329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2339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7298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480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ACADB-CB37-4A86-ABB0-CD73E964C20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A86CB31-097B-4BA3-9497-04A27656AE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3781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i="1" dirty="0"/>
              <a:t>Я пізнаю світ. </a:t>
            </a:r>
            <a:br>
              <a:rPr lang="uk-UA" b="1" i="1" dirty="0"/>
            </a:br>
            <a:r>
              <a:rPr lang="uk-UA" b="1" i="1" dirty="0"/>
              <a:t>Я спостерігаю.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0265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431458"/>
          </a:xfrm>
        </p:spPr>
        <p:txBody>
          <a:bodyPr>
            <a:normAutofit/>
          </a:bodyPr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</a:t>
            </a:r>
            <a:r>
              <a:rPr lang="uk-UA" dirty="0" smtClean="0"/>
              <a:t>.</a:t>
            </a:r>
            <a:br>
              <a:rPr lang="uk-UA" dirty="0" smtClean="0"/>
            </a:br>
            <a:r>
              <a:rPr lang="uk-UA" dirty="0"/>
              <a:t>3</a:t>
            </a:r>
            <a:r>
              <a:rPr lang="uk-UA" dirty="0" smtClean="0"/>
              <a:t>. </a:t>
            </a:r>
            <a:r>
              <a:rPr lang="uk-UA" dirty="0"/>
              <a:t>Уважно слухай та </a:t>
            </a:r>
            <a:r>
              <a:rPr lang="uk-UA" dirty="0" err="1"/>
              <a:t>запам</a:t>
            </a:r>
            <a:r>
              <a:rPr lang="en-US" dirty="0"/>
              <a:t>’</a:t>
            </a:r>
            <a:r>
              <a:rPr lang="uk-UA" dirty="0" err="1"/>
              <a:t>ятай</a:t>
            </a:r>
            <a:r>
              <a:rPr lang="uk-UA" dirty="0"/>
              <a:t>.</a:t>
            </a:r>
            <a:br>
              <a:rPr lang="uk-UA" dirty="0"/>
            </a:br>
            <a:r>
              <a:rPr lang="uk-UA" smtClean="0"/>
              <a:t>4. </a:t>
            </a:r>
            <a:r>
              <a:rPr lang="uk-UA" dirty="0"/>
              <a:t>Намалюй осінній ліс.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424516"/>
            <a:ext cx="8596668" cy="1616846"/>
          </a:xfrm>
        </p:spPr>
        <p:txBody>
          <a:bodyPr/>
          <a:lstStyle/>
          <a:p>
            <a:r>
              <a:rPr lang="en-US" dirty="0"/>
              <a:t>https://www.youtube.com/watch?v=kOG6garBi5c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4472954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пізнаю світ.  Я спостерігаю.</vt:lpstr>
      <vt:lpstr>1. Перейдіть за покликанням та перегляньте відео. 2. Виконай завдання вказані у відео. 3. Уважно слухай та запам’ятай. 4. Намалюй осінній ліс.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пізнаю світ.  Я спостерігаю.</dc:title>
  <dc:creator>HP</dc:creator>
  <cp:lastModifiedBy>HP</cp:lastModifiedBy>
  <cp:revision>2</cp:revision>
  <dcterms:created xsi:type="dcterms:W3CDTF">2022-10-10T09:53:00Z</dcterms:created>
  <dcterms:modified xsi:type="dcterms:W3CDTF">2022-10-10T10:09:12Z</dcterms:modified>
</cp:coreProperties>
</file>