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9800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3592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3693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7317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1299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091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5882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588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0431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456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6718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097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0027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6354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3156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208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DEC48-F054-4ED0-9ABD-D88586BFE5AD}" type="datetimeFigureOut">
              <a:rPr lang="uk-UA" smtClean="0"/>
              <a:t>10.10.2022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FB86F82-DB65-49B3-9D4A-C7266C38E25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533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504335"/>
            <a:ext cx="7766936" cy="3441291"/>
          </a:xfrm>
        </p:spPr>
        <p:txBody>
          <a:bodyPr/>
          <a:lstStyle/>
          <a:p>
            <a:r>
              <a:rPr lang="uk-UA" dirty="0"/>
              <a:t>Я </a:t>
            </a:r>
            <a:r>
              <a:rPr lang="uk-UA" dirty="0" smtClean="0"/>
              <a:t>вимірюю.</a:t>
            </a:r>
            <a:br>
              <a:rPr lang="uk-UA" dirty="0" smtClean="0"/>
            </a:br>
            <a:r>
              <a:rPr lang="ru-RU" dirty="0"/>
              <a:t>Яке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досліджувати</a:t>
            </a:r>
            <a:r>
              <a:rPr lang="ru-RU" dirty="0"/>
              <a:t> природу</a:t>
            </a:r>
            <a:r>
              <a:rPr lang="ru-RU" dirty="0" smtClean="0"/>
              <a:t>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507067" y="5147732"/>
            <a:ext cx="7766936" cy="319003"/>
          </a:xfrm>
        </p:spPr>
        <p:txBody>
          <a:bodyPr>
            <a:normAutofit fontScale="92500" lnSpcReduction="20000"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7214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057832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Уважно слухай та </a:t>
            </a:r>
            <a:r>
              <a:rPr lang="uk-UA" dirty="0" err="1"/>
              <a:t>запам</a:t>
            </a:r>
            <a:r>
              <a:rPr lang="en-US" dirty="0"/>
              <a:t>’</a:t>
            </a:r>
            <a:r>
              <a:rPr lang="uk-UA" dirty="0" err="1"/>
              <a:t>ятай</a:t>
            </a:r>
            <a:r>
              <a:rPr lang="uk-UA" dirty="0"/>
              <a:t>.</a:t>
            </a:r>
            <a:br>
              <a:rPr lang="uk-UA" dirty="0"/>
            </a:br>
            <a:r>
              <a:rPr lang="uk-UA" dirty="0"/>
              <a:t>3. Намалюй один з пристроїв.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03174"/>
            <a:ext cx="8596668" cy="1538188"/>
          </a:xfrm>
        </p:spPr>
        <p:txBody>
          <a:bodyPr/>
          <a:lstStyle/>
          <a:p>
            <a:r>
              <a:rPr lang="en-US" dirty="0"/>
              <a:t>https://www.youtube.com/watch?v=ohIZFR3tstA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746421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15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Я вимірюю. Яке обладнання допомагає досліджувати природу?</vt:lpstr>
      <vt:lpstr>1. Перейдіть за покликанням та перегляньте відео. 2. Уважно слухай та запам’ятай. 3. Намалюй один з пристроїв.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вимірюю. Яке обладнання допомагає досліджувати природу?</dc:title>
  <dc:creator>HP</dc:creator>
  <cp:lastModifiedBy>HP</cp:lastModifiedBy>
  <cp:revision>1</cp:revision>
  <dcterms:created xsi:type="dcterms:W3CDTF">2022-10-10T10:26:46Z</dcterms:created>
  <dcterms:modified xsi:type="dcterms:W3CDTF">2022-10-10T10:29:34Z</dcterms:modified>
</cp:coreProperties>
</file>