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9963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2022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82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003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405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25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5754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615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079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87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0983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517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277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0159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898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213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62F88-E3FC-431A-A758-C0139C733B0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44B613-2DE3-4ACD-923C-ACD269FF2C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543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404533"/>
            <a:ext cx="7766936" cy="2344447"/>
          </a:xfrm>
        </p:spPr>
        <p:txBody>
          <a:bodyPr/>
          <a:lstStyle/>
          <a:p>
            <a:r>
              <a:rPr lang="ru-RU" dirty="0" smtClean="0"/>
              <a:t>Я </a:t>
            </a:r>
            <a:r>
              <a:rPr lang="ru-RU" dirty="0" err="1" smtClean="0"/>
              <a:t>досліджую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Моя </a:t>
            </a:r>
            <a:r>
              <a:rPr lang="ru-RU" dirty="0" err="1"/>
              <a:t>країна</a:t>
            </a:r>
            <a:r>
              <a:rPr lang="ru-RU" dirty="0"/>
              <a:t> </a:t>
            </a:r>
            <a:r>
              <a:rPr lang="ru-RU" dirty="0" err="1"/>
              <a:t>Україна</a:t>
            </a:r>
            <a:r>
              <a:rPr lang="ru-RU" dirty="0"/>
              <a:t>, а я —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992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20531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Уважно слухай та </a:t>
            </a:r>
            <a:r>
              <a:rPr lang="uk-UA" dirty="0" err="1"/>
              <a:t>запам</a:t>
            </a:r>
            <a:r>
              <a:rPr lang="en-US" dirty="0"/>
              <a:t>’</a:t>
            </a:r>
            <a:r>
              <a:rPr lang="uk-UA" dirty="0" err="1"/>
              <a:t>ятай</a:t>
            </a:r>
            <a:r>
              <a:rPr lang="uk-UA" dirty="0"/>
              <a:t>.</a:t>
            </a:r>
            <a:br>
              <a:rPr lang="uk-UA" dirty="0"/>
            </a:br>
            <a:r>
              <a:rPr lang="uk-UA" dirty="0"/>
              <a:t>3. Намалюй </a:t>
            </a:r>
            <a:r>
              <a:rPr lang="uk-UA" dirty="0" smtClean="0"/>
              <a:t>свій рідний край.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22839"/>
            <a:ext cx="8596668" cy="1518523"/>
          </a:xfrm>
        </p:spPr>
        <p:txBody>
          <a:bodyPr/>
          <a:lstStyle/>
          <a:p>
            <a:r>
              <a:rPr lang="en-US"/>
              <a:t>https://www.youtube.com/watch?v=LbyHTfZT9A0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985136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досліджую. Моя країна Україна, а я — її дитина.</vt:lpstr>
      <vt:lpstr>1. Перейдіть за покликанням та перегляньте відео. 2. Уважно слухай та запам’ятай. 3. Намалюй свій рідний край.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досліджую. Моя країна Україна, а я — її дитина.</dc:title>
  <dc:creator>HP</dc:creator>
  <cp:lastModifiedBy>HP</cp:lastModifiedBy>
  <cp:revision>1</cp:revision>
  <dcterms:created xsi:type="dcterms:W3CDTF">2022-10-10T10:40:22Z</dcterms:created>
  <dcterms:modified xsi:type="dcterms:W3CDTF">2022-10-10T10:42:27Z</dcterms:modified>
</cp:coreProperties>
</file>