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09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523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735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54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22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6248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92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5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100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389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95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884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112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1583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0249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94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1783F-D949-4458-8A1D-61C1FCC59F8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086A24-FD5B-4751-9A4D-455048DD2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086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</a:t>
            </a:r>
            <a:r>
              <a:rPr lang="uk-UA" dirty="0" smtClean="0"/>
              <a:t>досліджую. </a:t>
            </a:r>
            <a:br>
              <a:rPr lang="uk-UA" dirty="0" smtClean="0"/>
            </a:br>
            <a:r>
              <a:rPr lang="uk-UA" dirty="0" smtClean="0"/>
              <a:t>Охорона природи.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02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25447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dirty="0"/>
              <a:t>3. </a:t>
            </a:r>
            <a:r>
              <a:rPr lang="uk-UA" dirty="0" smtClean="0"/>
              <a:t>Виконай всі завдання усно.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5355"/>
            <a:ext cx="8596668" cy="1666007"/>
          </a:xfrm>
        </p:spPr>
        <p:txBody>
          <a:bodyPr/>
          <a:lstStyle/>
          <a:p>
            <a:r>
              <a:rPr lang="en-US"/>
              <a:t>https://www.youtube.com/watch?v=ZY2sIK7co8M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08286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досліджую.  Охорона природи.</vt:lpstr>
      <vt:lpstr>1. Перейдіть за покликанням та перегляньте відео. 2. Уважно слухай та запам’ятай. 3. Виконай всі завдання усно.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досліджую.  Охорона природи.</dc:title>
  <dc:creator>HP</dc:creator>
  <cp:lastModifiedBy>HP</cp:lastModifiedBy>
  <cp:revision>1</cp:revision>
  <dcterms:created xsi:type="dcterms:W3CDTF">2022-10-10T10:29:44Z</dcterms:created>
  <dcterms:modified xsi:type="dcterms:W3CDTF">2022-10-10T10:36:06Z</dcterms:modified>
</cp:coreProperties>
</file>