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7E85-1C18-41C2-AC86-870689264C4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1485B-C3C5-43F9-BEE0-3CC429BF31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8991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7E85-1C18-41C2-AC86-870689264C4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1485B-C3C5-43F9-BEE0-3CC429BF31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3189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7E85-1C18-41C2-AC86-870689264C4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1485B-C3C5-43F9-BEE0-3CC429BF31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1397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7E85-1C18-41C2-AC86-870689264C4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1485B-C3C5-43F9-BEE0-3CC429BF31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3702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7E85-1C18-41C2-AC86-870689264C4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1485B-C3C5-43F9-BEE0-3CC429BF31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9039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7E85-1C18-41C2-AC86-870689264C4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1485B-C3C5-43F9-BEE0-3CC429BF31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3450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7E85-1C18-41C2-AC86-870689264C4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1485B-C3C5-43F9-BEE0-3CC429BF31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1401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7E85-1C18-41C2-AC86-870689264C4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1485B-C3C5-43F9-BEE0-3CC429BF31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326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7E85-1C18-41C2-AC86-870689264C4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1485B-C3C5-43F9-BEE0-3CC429BF31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542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7E85-1C18-41C2-AC86-870689264C4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1485B-C3C5-43F9-BEE0-3CC429BF31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7262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7E85-1C18-41C2-AC86-870689264C4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1485B-C3C5-43F9-BEE0-3CC429BF310C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8969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7E85-1C18-41C2-AC86-870689264C4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1485B-C3C5-43F9-BEE0-3CC429BF31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02839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7E85-1C18-41C2-AC86-870689264C4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1485B-C3C5-43F9-BEE0-3CC429BF310C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2437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7E85-1C18-41C2-AC86-870689264C4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1485B-C3C5-43F9-BEE0-3CC429BF31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6088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7E85-1C18-41C2-AC86-870689264C4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1485B-C3C5-43F9-BEE0-3CC429BF31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8866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7E85-1C18-41C2-AC86-870689264C4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1485B-C3C5-43F9-BEE0-3CC429BF31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8938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B7E85-1C18-41C2-AC86-870689264C4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4A1485B-C3C5-43F9-BEE0-3CC429BF31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2484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День козацтва.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1802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097161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Уважно слухай та </a:t>
            </a:r>
            <a:r>
              <a:rPr lang="uk-UA" dirty="0" err="1"/>
              <a:t>запам</a:t>
            </a:r>
            <a:r>
              <a:rPr lang="en-US" dirty="0"/>
              <a:t>’</a:t>
            </a:r>
            <a:r>
              <a:rPr lang="uk-UA" dirty="0" err="1"/>
              <a:t>ятай</a:t>
            </a:r>
            <a:r>
              <a:rPr lang="uk-UA" dirty="0"/>
              <a:t>.</a:t>
            </a:r>
            <a:br>
              <a:rPr lang="uk-UA" dirty="0"/>
            </a:br>
            <a:r>
              <a:rPr lang="uk-UA" dirty="0"/>
              <a:t>3. Намалюй </a:t>
            </a:r>
            <a:r>
              <a:rPr lang="uk-UA" dirty="0" smtClean="0"/>
              <a:t>листівку нашим захисникам та захисницям.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031226"/>
            <a:ext cx="8596668" cy="2010136"/>
          </a:xfrm>
        </p:spPr>
        <p:txBody>
          <a:bodyPr/>
          <a:lstStyle/>
          <a:p>
            <a:r>
              <a:rPr lang="en-US"/>
              <a:t>https://www.youtube.com/watch?v=uouStb1p5t8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5412512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</TotalTime>
  <Words>15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День козацтва.</vt:lpstr>
      <vt:lpstr>1. Перейдіть за покликанням та перегляньте відео. 2. Уважно слухай та запам’ятай. 3. Намалюй листівку нашим захисникам та захисницям.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козацтва.</dc:title>
  <dc:creator>HP</dc:creator>
  <cp:lastModifiedBy>HP</cp:lastModifiedBy>
  <cp:revision>2</cp:revision>
  <dcterms:created xsi:type="dcterms:W3CDTF">2022-10-10T10:45:13Z</dcterms:created>
  <dcterms:modified xsi:type="dcterms:W3CDTF">2022-10-10T10:55:22Z</dcterms:modified>
</cp:coreProperties>
</file>