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01AC0-AEFA-44F0-88CB-EBD386ECC6AC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2AC5-7607-4116-A557-AE35C0FC0D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6572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01AC0-AEFA-44F0-88CB-EBD386ECC6AC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2AC5-7607-4116-A557-AE35C0FC0D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6170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01AC0-AEFA-44F0-88CB-EBD386ECC6AC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2AC5-7607-4116-A557-AE35C0FC0D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2550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01AC0-AEFA-44F0-88CB-EBD386ECC6AC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2AC5-7607-4116-A557-AE35C0FC0D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4251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01AC0-AEFA-44F0-88CB-EBD386ECC6AC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2AC5-7607-4116-A557-AE35C0FC0D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6114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01AC0-AEFA-44F0-88CB-EBD386ECC6AC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2AC5-7607-4116-A557-AE35C0FC0D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0082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01AC0-AEFA-44F0-88CB-EBD386ECC6AC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2AC5-7607-4116-A557-AE35C0FC0D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2767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01AC0-AEFA-44F0-88CB-EBD386ECC6AC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2AC5-7607-4116-A557-AE35C0FC0D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4370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01AC0-AEFA-44F0-88CB-EBD386ECC6AC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2AC5-7607-4116-A557-AE35C0FC0D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281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01AC0-AEFA-44F0-88CB-EBD386ECC6AC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2AC5-7607-4116-A557-AE35C0FC0D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1757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01AC0-AEFA-44F0-88CB-EBD386ECC6AC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2AC5-7607-4116-A557-AE35C0FC0D52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9643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01AC0-AEFA-44F0-88CB-EBD386ECC6AC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2AC5-7607-4116-A557-AE35C0FC0D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19659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01AC0-AEFA-44F0-88CB-EBD386ECC6AC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2AC5-7607-4116-A557-AE35C0FC0D52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7875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01AC0-AEFA-44F0-88CB-EBD386ECC6AC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2AC5-7607-4116-A557-AE35C0FC0D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2237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01AC0-AEFA-44F0-88CB-EBD386ECC6AC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2AC5-7607-4116-A557-AE35C0FC0D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0984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01AC0-AEFA-44F0-88CB-EBD386ECC6AC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2AC5-7607-4116-A557-AE35C0FC0D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7473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01AC0-AEFA-44F0-88CB-EBD386ECC6AC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C9A2AC5-7607-4116-A557-AE35C0FC0D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972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589936"/>
            <a:ext cx="7766936" cy="3706762"/>
          </a:xfrm>
        </p:spPr>
        <p:txBody>
          <a:bodyPr/>
          <a:lstStyle/>
          <a:p>
            <a:pPr algn="ctr"/>
            <a:r>
              <a:rPr lang="uk-UA" dirty="0"/>
              <a:t>Я досліджую довкілля: рукотворні та </a:t>
            </a:r>
            <a:r>
              <a:rPr lang="uk-UA" dirty="0" err="1" smtClean="0"/>
              <a:t>природніоб’єкти</a:t>
            </a:r>
            <a:r>
              <a:rPr lang="uk-UA" dirty="0" smtClean="0"/>
              <a:t>. </a:t>
            </a:r>
            <a:br>
              <a:rPr lang="uk-UA" dirty="0" smtClean="0"/>
            </a:br>
            <a:r>
              <a:rPr lang="uk-UA" dirty="0" smtClean="0"/>
              <a:t>Підсумок з теми.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507067" y="5958348"/>
            <a:ext cx="7766936" cy="1052052"/>
          </a:xfrm>
        </p:spPr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40466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2989006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090219"/>
            <a:ext cx="8596668" cy="1951143"/>
          </a:xfrm>
        </p:spPr>
        <p:txBody>
          <a:bodyPr/>
          <a:lstStyle/>
          <a:p>
            <a:r>
              <a:rPr lang="en-US"/>
              <a:t>https://www.youtube.com/watch?v=9S1rpR1Itcw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167809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20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Я досліджую довкілля: рукотворні та природніоб’єкти.  Підсумок з теми.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досліджую довкілля: рукотворні та природніоб’єкти.  Підсумок з теми. </dc:title>
  <dc:creator>HP</dc:creator>
  <cp:lastModifiedBy>HP</cp:lastModifiedBy>
  <cp:revision>1</cp:revision>
  <dcterms:created xsi:type="dcterms:W3CDTF">2022-10-18T07:59:13Z</dcterms:created>
  <dcterms:modified xsi:type="dcterms:W3CDTF">2022-10-18T08:01:26Z</dcterms:modified>
</cp:coreProperties>
</file>