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F8362-4304-49B9-8892-574AA8871166}" type="datetimeFigureOut">
              <a:rPr lang="uk-UA" smtClean="0"/>
              <a:t>18.10.2022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9D9B1-BE16-45CE-B8D5-118928B4E8D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050922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F8362-4304-49B9-8892-574AA8871166}" type="datetimeFigureOut">
              <a:rPr lang="uk-UA" smtClean="0"/>
              <a:t>18.10.2022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9D9B1-BE16-45CE-B8D5-118928B4E8D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15312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F8362-4304-49B9-8892-574AA8871166}" type="datetimeFigureOut">
              <a:rPr lang="uk-UA" smtClean="0"/>
              <a:t>18.10.2022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9D9B1-BE16-45CE-B8D5-118928B4E8D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897997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F8362-4304-49B9-8892-574AA8871166}" type="datetimeFigureOut">
              <a:rPr lang="uk-UA" smtClean="0"/>
              <a:t>18.10.2022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9D9B1-BE16-45CE-B8D5-118928B4E8D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913895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F8362-4304-49B9-8892-574AA8871166}" type="datetimeFigureOut">
              <a:rPr lang="uk-UA" smtClean="0"/>
              <a:t>18.10.2022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9D9B1-BE16-45CE-B8D5-118928B4E8D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18416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F8362-4304-49B9-8892-574AA8871166}" type="datetimeFigureOut">
              <a:rPr lang="uk-UA" smtClean="0"/>
              <a:t>18.10.2022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9D9B1-BE16-45CE-B8D5-118928B4E8D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28133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F8362-4304-49B9-8892-574AA8871166}" type="datetimeFigureOut">
              <a:rPr lang="uk-UA" smtClean="0"/>
              <a:t>18.10.2022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9D9B1-BE16-45CE-B8D5-118928B4E8D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52173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F8362-4304-49B9-8892-574AA8871166}" type="datetimeFigureOut">
              <a:rPr lang="uk-UA" smtClean="0"/>
              <a:t>18.10.2022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9D9B1-BE16-45CE-B8D5-118928B4E8D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109726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F8362-4304-49B9-8892-574AA8871166}" type="datetimeFigureOut">
              <a:rPr lang="uk-UA" smtClean="0"/>
              <a:t>18.10.2022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9D9B1-BE16-45CE-B8D5-118928B4E8D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437616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F8362-4304-49B9-8892-574AA8871166}" type="datetimeFigureOut">
              <a:rPr lang="uk-UA" smtClean="0"/>
              <a:t>18.10.2022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9D9B1-BE16-45CE-B8D5-118928B4E8D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559135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F8362-4304-49B9-8892-574AA8871166}" type="datetimeFigureOut">
              <a:rPr lang="uk-UA" smtClean="0"/>
              <a:t>18.10.2022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9D9B1-BE16-45CE-B8D5-118928B4E8D4}" type="slidenum">
              <a:rPr lang="uk-UA" smtClean="0"/>
              <a:t>‹#›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31998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F8362-4304-49B9-8892-574AA8871166}" type="datetimeFigureOut">
              <a:rPr lang="uk-UA" smtClean="0"/>
              <a:t>18.10.2022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9D9B1-BE16-45CE-B8D5-118928B4E8D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594406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F8362-4304-49B9-8892-574AA8871166}" type="datetimeFigureOut">
              <a:rPr lang="uk-UA" smtClean="0"/>
              <a:t>18.10.2022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9D9B1-BE16-45CE-B8D5-118928B4E8D4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716119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F8362-4304-49B9-8892-574AA8871166}" type="datetimeFigureOut">
              <a:rPr lang="uk-UA" smtClean="0"/>
              <a:t>18.10.2022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9D9B1-BE16-45CE-B8D5-118928B4E8D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553186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F8362-4304-49B9-8892-574AA8871166}" type="datetimeFigureOut">
              <a:rPr lang="uk-UA" smtClean="0"/>
              <a:t>18.10.2022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9D9B1-BE16-45CE-B8D5-118928B4E8D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268984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F8362-4304-49B9-8892-574AA8871166}" type="datetimeFigureOut">
              <a:rPr lang="uk-UA" smtClean="0"/>
              <a:t>18.10.2022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9D9B1-BE16-45CE-B8D5-118928B4E8D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165092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BF8362-4304-49B9-8892-574AA8871166}" type="datetimeFigureOut">
              <a:rPr lang="uk-UA" smtClean="0"/>
              <a:t>18.10.2022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299D9B1-BE16-45CE-B8D5-118928B4E8D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44574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Я розрізняю неживу і живу природу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183903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3382297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4542503"/>
            <a:ext cx="8596668" cy="1498859"/>
          </a:xfrm>
        </p:spPr>
        <p:txBody>
          <a:bodyPr/>
          <a:lstStyle/>
          <a:p>
            <a:r>
              <a:rPr lang="en-US"/>
              <a:t>https://www.youtube.com/watch?v=4IFCoLUgkuQ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65564455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</TotalTime>
  <Words>18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Trebuchet MS</vt:lpstr>
      <vt:lpstr>Wingdings 3</vt:lpstr>
      <vt:lpstr>Аспект</vt:lpstr>
      <vt:lpstr>Я розрізняю неживу і живу природу</vt:lpstr>
      <vt:lpstr>1. Перейдіть за покликанням та перегляньте відео. 2. Виконай завдання вказані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Я розрізняю неживу і живу природу</dc:title>
  <dc:creator>HP</dc:creator>
  <cp:lastModifiedBy>HP</cp:lastModifiedBy>
  <cp:revision>1</cp:revision>
  <dcterms:created xsi:type="dcterms:W3CDTF">2022-10-18T08:02:17Z</dcterms:created>
  <dcterms:modified xsi:type="dcterms:W3CDTF">2022-10-18T08:06:30Z</dcterms:modified>
</cp:coreProperties>
</file>