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88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602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713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229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160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064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882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927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721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408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408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698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131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5322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24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539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3F03E-051B-4837-9BD6-3305368D6794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F78D42-114C-4779-938D-84BDC15960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859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неживу природу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441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264310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Намалюй один з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 створених людиною.</a:t>
            </a:r>
            <a:br>
              <a:rPr lang="uk-UA" dirty="0" smtClean="0"/>
            </a:br>
            <a:r>
              <a:rPr lang="uk-UA" dirty="0" smtClean="0"/>
              <a:t>4. Склади усну розповідь про нього.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55690"/>
            <a:ext cx="8596668" cy="1685672"/>
          </a:xfrm>
        </p:spPr>
        <p:txBody>
          <a:bodyPr/>
          <a:lstStyle/>
          <a:p>
            <a:r>
              <a:rPr lang="en-US"/>
              <a:t>https://www.youtube.com/watch?v=vlIOJ51uwZw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233670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неживу природу</vt:lpstr>
      <vt:lpstr>1. Перейдіть за покликанням та перегляньте відео. 2. Виконай завдання вказані у відео. 3. Намалюй один з об’єктів створених людиною. 4. Склади усну розповідь про нього.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неживу природу</dc:title>
  <dc:creator>HP</dc:creator>
  <cp:lastModifiedBy>HP</cp:lastModifiedBy>
  <cp:revision>2</cp:revision>
  <dcterms:created xsi:type="dcterms:W3CDTF">2022-10-18T08:06:59Z</dcterms:created>
  <dcterms:modified xsi:type="dcterms:W3CDTF">2022-10-18T08:24:43Z</dcterms:modified>
</cp:coreProperties>
</file>