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1753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918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4390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565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9488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631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8133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71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050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3758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0831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0138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2167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6397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8251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2861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745C7-5078-4244-823A-8EC7861A7FC5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DFE0F93-6B41-49B7-9743-EF1FB847AC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686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Я </a:t>
            </a:r>
            <a:r>
              <a:rPr lang="ru-RU" dirty="0" err="1"/>
              <a:t>досліджую</a:t>
            </a:r>
            <a:r>
              <a:rPr lang="ru-RU" dirty="0"/>
              <a:t> </a:t>
            </a:r>
            <a:r>
              <a:rPr lang="ru-RU" dirty="0" err="1"/>
              <a:t>неживу</a:t>
            </a:r>
            <a:r>
              <a:rPr lang="ru-RU" dirty="0"/>
              <a:t> </a:t>
            </a:r>
            <a:r>
              <a:rPr lang="ru-RU" dirty="0" smtClean="0"/>
              <a:t>природу.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9778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86407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 smtClean="0"/>
              <a:t>3. Намалюй один з об</a:t>
            </a:r>
            <a:r>
              <a:rPr lang="en-US" dirty="0" smtClean="0"/>
              <a:t>’</a:t>
            </a:r>
            <a:r>
              <a:rPr lang="uk-UA" dirty="0" err="1" smtClean="0"/>
              <a:t>єктів</a:t>
            </a:r>
            <a:r>
              <a:rPr lang="uk-UA" dirty="0" smtClean="0"/>
              <a:t> неживої природи.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58813"/>
            <a:ext cx="8596668" cy="1282549"/>
          </a:xfrm>
        </p:spPr>
        <p:txBody>
          <a:bodyPr/>
          <a:lstStyle/>
          <a:p>
            <a:r>
              <a:rPr lang="en-US"/>
              <a:t>https://www.youtube.com/watch?v=HxzhACxM458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2775584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12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 Я досліджую неживу природу.</vt:lpstr>
      <vt:lpstr>1. Перейдіть за покликанням та перегляньте відео. 2. Виконай завдання вказані у відео. 3. Намалюй один з об’єктів неживої природи.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2022-10-18T08:06:39Z</dcterms:created>
  <dcterms:modified xsi:type="dcterms:W3CDTF">2022-10-18T08:23:16Z</dcterms:modified>
</cp:coreProperties>
</file>