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5" d="100"/>
          <a:sy n="65" d="100"/>
        </p:scale>
        <p:origin x="700" y="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409E16-0A5D-4545-A9D5-4EAB61F72144}" type="datetimeFigureOut">
              <a:rPr lang="uk-UA" smtClean="0"/>
              <a:t>18.10.2022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3D3224-DAE8-4379-B24C-7C2D4775A411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88082886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409E16-0A5D-4545-A9D5-4EAB61F72144}" type="datetimeFigureOut">
              <a:rPr lang="uk-UA" smtClean="0"/>
              <a:t>18.10.2022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3D3224-DAE8-4379-B24C-7C2D4775A411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5978594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409E16-0A5D-4545-A9D5-4EAB61F72144}" type="datetimeFigureOut">
              <a:rPr lang="uk-UA" smtClean="0"/>
              <a:t>18.10.2022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3D3224-DAE8-4379-B24C-7C2D4775A411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98280325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409E16-0A5D-4545-A9D5-4EAB61F72144}" type="datetimeFigureOut">
              <a:rPr lang="uk-UA" smtClean="0"/>
              <a:t>18.10.2022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3D3224-DAE8-4379-B24C-7C2D4775A411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9148484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409E16-0A5D-4545-A9D5-4EAB61F72144}" type="datetimeFigureOut">
              <a:rPr lang="uk-UA" smtClean="0"/>
              <a:t>18.10.2022</a:t>
            </a:fld>
            <a:endParaRPr lang="uk-U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3D3224-DAE8-4379-B24C-7C2D4775A411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5316033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409E16-0A5D-4545-A9D5-4EAB61F72144}" type="datetimeFigureOut">
              <a:rPr lang="uk-UA" smtClean="0"/>
              <a:t>18.10.2022</a:t>
            </a:fld>
            <a:endParaRPr lang="uk-U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3D3224-DAE8-4379-B24C-7C2D4775A411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13420991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409E16-0A5D-4545-A9D5-4EAB61F72144}" type="datetimeFigureOut">
              <a:rPr lang="uk-UA" smtClean="0"/>
              <a:t>18.10.2022</a:t>
            </a:fld>
            <a:endParaRPr lang="uk-U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3D3224-DAE8-4379-B24C-7C2D4775A411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65955467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409E16-0A5D-4545-A9D5-4EAB61F72144}" type="datetimeFigureOut">
              <a:rPr lang="uk-UA" smtClean="0"/>
              <a:t>18.10.2022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3D3224-DAE8-4379-B24C-7C2D4775A411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40822580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409E16-0A5D-4545-A9D5-4EAB61F72144}" type="datetimeFigureOut">
              <a:rPr lang="uk-UA" smtClean="0"/>
              <a:t>18.10.2022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3D3224-DAE8-4379-B24C-7C2D4775A411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88354584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409E16-0A5D-4545-A9D5-4EAB61F72144}" type="datetimeFigureOut">
              <a:rPr lang="uk-UA" smtClean="0"/>
              <a:t>18.10.2022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3D3224-DAE8-4379-B24C-7C2D4775A411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62880831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409E16-0A5D-4545-A9D5-4EAB61F72144}" type="datetimeFigureOut">
              <a:rPr lang="uk-UA" smtClean="0"/>
              <a:t>18.10.2022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3D3224-DAE8-4379-B24C-7C2D4775A411}" type="slidenum">
              <a:rPr lang="uk-UA" smtClean="0"/>
              <a:t>‹#›</a:t>
            </a:fld>
            <a:endParaRPr lang="uk-UA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82346109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409E16-0A5D-4545-A9D5-4EAB61F72144}" type="datetimeFigureOut">
              <a:rPr lang="uk-UA" smtClean="0"/>
              <a:t>18.10.2022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3D3224-DAE8-4379-B24C-7C2D4775A411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96166609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409E16-0A5D-4545-A9D5-4EAB61F72144}" type="datetimeFigureOut">
              <a:rPr lang="uk-UA" smtClean="0"/>
              <a:t>18.10.2022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3D3224-DAE8-4379-B24C-7C2D4775A411}" type="slidenum">
              <a:rPr lang="uk-UA" smtClean="0"/>
              <a:t>‹#›</a:t>
            </a:fld>
            <a:endParaRPr lang="uk-UA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1952263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409E16-0A5D-4545-A9D5-4EAB61F72144}" type="datetimeFigureOut">
              <a:rPr lang="uk-UA" smtClean="0"/>
              <a:t>18.10.2022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3D3224-DAE8-4379-B24C-7C2D4775A411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409939890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409E16-0A5D-4545-A9D5-4EAB61F72144}" type="datetimeFigureOut">
              <a:rPr lang="uk-UA" smtClean="0"/>
              <a:t>18.10.2022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3D3224-DAE8-4379-B24C-7C2D4775A411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70896175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409E16-0A5D-4545-A9D5-4EAB61F72144}" type="datetimeFigureOut">
              <a:rPr lang="uk-UA" smtClean="0"/>
              <a:t>18.10.2022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3D3224-DAE8-4379-B24C-7C2D4775A411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56726621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C409E16-0A5D-4545-A9D5-4EAB61F72144}" type="datetimeFigureOut">
              <a:rPr lang="uk-UA" smtClean="0"/>
              <a:t>18.10.2022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633D3224-DAE8-4379-B24C-7C2D4775A411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17987976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uk-UA" dirty="0"/>
              <a:t>Я досліджую неживу природу</a:t>
            </a:r>
            <a:endParaRPr lang="uk-UA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29431400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77334" y="609599"/>
            <a:ext cx="8596668" cy="2920181"/>
          </a:xfrm>
        </p:spPr>
        <p:txBody>
          <a:bodyPr/>
          <a:lstStyle/>
          <a:p>
            <a:r>
              <a:rPr lang="uk-UA" dirty="0"/>
              <a:t>1. Перейдіть за покликанням та перегляньте відео.</a:t>
            </a:r>
            <a:br>
              <a:rPr lang="uk-UA" dirty="0"/>
            </a:br>
            <a:r>
              <a:rPr lang="uk-UA" dirty="0"/>
              <a:t>2. Виконай завдання вказані у відео.</a:t>
            </a:r>
            <a:br>
              <a:rPr lang="uk-UA" dirty="0"/>
            </a:br>
            <a:r>
              <a:rPr lang="uk-UA" dirty="0" smtClean="0"/>
              <a:t>3. </a:t>
            </a:r>
            <a:r>
              <a:rPr lang="uk-UA" smtClean="0"/>
              <a:t>Досліди!</a:t>
            </a:r>
            <a:endParaRPr lang="uk-UA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77334" y="4375355"/>
            <a:ext cx="8596668" cy="1666007"/>
          </a:xfrm>
        </p:spPr>
        <p:txBody>
          <a:bodyPr/>
          <a:lstStyle/>
          <a:p>
            <a:r>
              <a:rPr lang="en-US" dirty="0"/>
              <a:t>https://www.youtube.com/watch?v=da_iUhUJIDc</a:t>
            </a:r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1161992609"/>
      </p:ext>
    </p:extLst>
  </p:cSld>
  <p:clrMapOvr>
    <a:masterClrMapping/>
  </p:clrMapOvr>
</p:sld>
</file>

<file path=ppt/theme/theme1.xml><?xml version="1.0" encoding="utf-8"?>
<a:theme xmlns:a="http://schemas.openxmlformats.org/drawingml/2006/main" name="Аспект">
  <a:themeElements>
    <a:clrScheme name="Аспект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Аспект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Аспект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19</TotalTime>
  <Words>16</Words>
  <Application>Microsoft Office PowerPoint</Application>
  <PresentationFormat>Широкоэкранный</PresentationFormat>
  <Paragraphs>3</Paragraphs>
  <Slides>2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</vt:i4>
      </vt:variant>
    </vt:vector>
  </HeadingPairs>
  <TitlesOfParts>
    <vt:vector size="6" baseType="lpstr">
      <vt:lpstr>Arial</vt:lpstr>
      <vt:lpstr>Trebuchet MS</vt:lpstr>
      <vt:lpstr>Wingdings 3</vt:lpstr>
      <vt:lpstr>Аспект</vt:lpstr>
      <vt:lpstr>Я досліджую неживу природу</vt:lpstr>
      <vt:lpstr>1. Перейдіть за покликанням та перегляньте відео. 2. Виконай завдання вказані у відео. 3. Досліди!</vt:lpstr>
    </vt:vector>
  </TitlesOfParts>
  <Company>SPecialiST RePack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Я досліджую неживу природу</dc:title>
  <dc:creator>HP</dc:creator>
  <cp:lastModifiedBy>HP</cp:lastModifiedBy>
  <cp:revision>2</cp:revision>
  <dcterms:created xsi:type="dcterms:W3CDTF">2022-10-18T08:07:01Z</dcterms:created>
  <dcterms:modified xsi:type="dcterms:W3CDTF">2022-10-18T08:26:20Z</dcterms:modified>
</cp:coreProperties>
</file>