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21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4927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0393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0621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8698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2037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7519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1842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1168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207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2003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2354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9382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5976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1827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0909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4C021-372C-4B94-899B-331E2F62077A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0CE11BE-2D95-4531-8774-D8E7BA7FD0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3276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 досліджую живу </a:t>
            </a:r>
            <a:r>
              <a:rPr lang="uk-UA" dirty="0" smtClean="0"/>
              <a:t>природу.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4472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292018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r>
              <a:rPr lang="uk-UA" dirty="0"/>
              <a:t>3. Намалюй один з об</a:t>
            </a:r>
            <a:r>
              <a:rPr lang="en-US" dirty="0"/>
              <a:t>’</a:t>
            </a:r>
            <a:r>
              <a:rPr lang="uk-UA" dirty="0" err="1"/>
              <a:t>єктів</a:t>
            </a:r>
            <a:r>
              <a:rPr lang="uk-UA" dirty="0"/>
              <a:t> </a:t>
            </a:r>
            <a:r>
              <a:rPr lang="uk-UA" dirty="0" smtClean="0"/>
              <a:t>живої </a:t>
            </a:r>
            <a:r>
              <a:rPr lang="uk-UA" dirty="0"/>
              <a:t>природи.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168877"/>
            <a:ext cx="8596668" cy="1872485"/>
          </a:xfrm>
        </p:spPr>
        <p:txBody>
          <a:bodyPr/>
          <a:lstStyle/>
          <a:p>
            <a:r>
              <a:rPr lang="en-US"/>
              <a:t>https://www.youtube.com/watch?v=hyTfpo0GGtE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405028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досліджую живу природу.</vt:lpstr>
      <vt:lpstr>1. Перейдіть за покликанням та перегляньте відео. 2. Виконай завдання вказані у відео. 3. Намалюй один з об’єктів живої природи.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 живу природу.</dc:title>
  <dc:creator>HP</dc:creator>
  <cp:lastModifiedBy>HP</cp:lastModifiedBy>
  <cp:revision>1</cp:revision>
  <dcterms:created xsi:type="dcterms:W3CDTF">2022-10-24T07:09:46Z</dcterms:created>
  <dcterms:modified xsi:type="dcterms:W3CDTF">2022-10-24T07:14:26Z</dcterms:modified>
</cp:coreProperties>
</file>