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700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445712-BA22-4ED1-8436-DAA3EF7473A0}" type="datetimeFigureOut">
              <a:rPr lang="uk-UA" smtClean="0"/>
              <a:t>24.10.2022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42B9EC-3919-4390-A841-CC7D24C18327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8362545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445712-BA22-4ED1-8436-DAA3EF7473A0}" type="datetimeFigureOut">
              <a:rPr lang="uk-UA" smtClean="0"/>
              <a:t>24.10.2022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42B9EC-3919-4390-A841-CC7D24C18327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7347885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445712-BA22-4ED1-8436-DAA3EF7473A0}" type="datetimeFigureOut">
              <a:rPr lang="uk-UA" smtClean="0"/>
              <a:t>24.10.2022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42B9EC-3919-4390-A841-CC7D24C18327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8370678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445712-BA22-4ED1-8436-DAA3EF7473A0}" type="datetimeFigureOut">
              <a:rPr lang="uk-UA" smtClean="0"/>
              <a:t>24.10.2022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42B9EC-3919-4390-A841-CC7D24C18327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4141587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445712-BA22-4ED1-8436-DAA3EF7473A0}" type="datetimeFigureOut">
              <a:rPr lang="uk-UA" smtClean="0"/>
              <a:t>24.10.2022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42B9EC-3919-4390-A841-CC7D24C18327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2310029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445712-BA22-4ED1-8436-DAA3EF7473A0}" type="datetimeFigureOut">
              <a:rPr lang="uk-UA" smtClean="0"/>
              <a:t>24.10.2022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42B9EC-3919-4390-A841-CC7D24C18327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7317280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445712-BA22-4ED1-8436-DAA3EF7473A0}" type="datetimeFigureOut">
              <a:rPr lang="uk-UA" smtClean="0"/>
              <a:t>24.10.2022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42B9EC-3919-4390-A841-CC7D24C18327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1617186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445712-BA22-4ED1-8436-DAA3EF7473A0}" type="datetimeFigureOut">
              <a:rPr lang="uk-UA" smtClean="0"/>
              <a:t>24.10.2022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42B9EC-3919-4390-A841-CC7D24C18327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7781907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445712-BA22-4ED1-8436-DAA3EF7473A0}" type="datetimeFigureOut">
              <a:rPr lang="uk-UA" smtClean="0"/>
              <a:t>24.10.2022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42B9EC-3919-4390-A841-CC7D24C18327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7208776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445712-BA22-4ED1-8436-DAA3EF7473A0}" type="datetimeFigureOut">
              <a:rPr lang="uk-UA" smtClean="0"/>
              <a:t>24.10.2022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42B9EC-3919-4390-A841-CC7D24C18327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2296556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445712-BA22-4ED1-8436-DAA3EF7473A0}" type="datetimeFigureOut">
              <a:rPr lang="uk-UA" smtClean="0"/>
              <a:t>24.10.2022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42B9EC-3919-4390-A841-CC7D24C18327}" type="slidenum">
              <a:rPr lang="uk-UA" smtClean="0"/>
              <a:t>‹#›</a:t>
            </a:fld>
            <a:endParaRPr lang="uk-UA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41201923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445712-BA22-4ED1-8436-DAA3EF7473A0}" type="datetimeFigureOut">
              <a:rPr lang="uk-UA" smtClean="0"/>
              <a:t>24.10.2022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42B9EC-3919-4390-A841-CC7D24C18327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56626832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445712-BA22-4ED1-8436-DAA3EF7473A0}" type="datetimeFigureOut">
              <a:rPr lang="uk-UA" smtClean="0"/>
              <a:t>24.10.2022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42B9EC-3919-4390-A841-CC7D24C18327}" type="slidenum">
              <a:rPr lang="uk-UA" smtClean="0"/>
              <a:t>‹#›</a:t>
            </a:fld>
            <a:endParaRPr lang="uk-UA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87117841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445712-BA22-4ED1-8436-DAA3EF7473A0}" type="datetimeFigureOut">
              <a:rPr lang="uk-UA" smtClean="0"/>
              <a:t>24.10.2022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42B9EC-3919-4390-A841-CC7D24C18327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30940964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445712-BA22-4ED1-8436-DAA3EF7473A0}" type="datetimeFigureOut">
              <a:rPr lang="uk-UA" smtClean="0"/>
              <a:t>24.10.2022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42B9EC-3919-4390-A841-CC7D24C18327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32210711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445712-BA22-4ED1-8436-DAA3EF7473A0}" type="datetimeFigureOut">
              <a:rPr lang="uk-UA" smtClean="0"/>
              <a:t>24.10.2022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42B9EC-3919-4390-A841-CC7D24C18327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1502820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445712-BA22-4ED1-8436-DAA3EF7473A0}" type="datetimeFigureOut">
              <a:rPr lang="uk-UA" smtClean="0"/>
              <a:t>24.10.2022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9542B9EC-3919-4390-A841-CC7D24C18327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2492524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07067" y="1111045"/>
            <a:ext cx="7766936" cy="2939791"/>
          </a:xfrm>
        </p:spPr>
        <p:txBody>
          <a:bodyPr/>
          <a:lstStyle/>
          <a:p>
            <a:r>
              <a:rPr lang="uk-UA" dirty="0"/>
              <a:t>Я досліджую взаємозв’язки в </a:t>
            </a:r>
            <a:r>
              <a:rPr lang="uk-UA" dirty="0" smtClean="0"/>
              <a:t>природі.</a:t>
            </a:r>
            <a:endParaRPr lang="uk-UA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577067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2969342"/>
          </a:xfrm>
        </p:spPr>
        <p:txBody>
          <a:bodyPr/>
          <a:lstStyle/>
          <a:p>
            <a:r>
              <a:rPr lang="uk-UA" dirty="0"/>
              <a:t>1. Перейдіть за покликанням та перегляньте відео.</a:t>
            </a:r>
            <a:br>
              <a:rPr lang="uk-UA" dirty="0"/>
            </a:br>
            <a:r>
              <a:rPr lang="uk-UA" dirty="0"/>
              <a:t>2. Виконай завдання вказані у відео.</a:t>
            </a:r>
            <a:br>
              <a:rPr lang="uk-UA" dirty="0"/>
            </a:br>
            <a:r>
              <a:rPr lang="uk-UA" dirty="0"/>
              <a:t>3. Намалюй один </a:t>
            </a:r>
            <a:r>
              <a:rPr lang="uk-UA" dirty="0" smtClean="0"/>
              <a:t>з </a:t>
            </a:r>
            <a:r>
              <a:rPr lang="uk-UA" dirty="0" err="1" smtClean="0"/>
              <a:t>взаємозв</a:t>
            </a:r>
            <a:r>
              <a:rPr lang="en-US" dirty="0" smtClean="0"/>
              <a:t>’</a:t>
            </a:r>
            <a:r>
              <a:rPr lang="uk-UA" dirty="0" err="1" smtClean="0"/>
              <a:t>язків</a:t>
            </a:r>
            <a:r>
              <a:rPr lang="uk-UA" dirty="0" smtClean="0"/>
              <a:t> у природі.</a:t>
            </a: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4" y="4129548"/>
            <a:ext cx="8596668" cy="1911814"/>
          </a:xfrm>
        </p:spPr>
        <p:txBody>
          <a:bodyPr/>
          <a:lstStyle/>
          <a:p>
            <a:r>
              <a:rPr lang="en-US" dirty="0"/>
              <a:t>youtube.com/</a:t>
            </a:r>
            <a:r>
              <a:rPr lang="en-US" dirty="0" err="1"/>
              <a:t>watch?v</a:t>
            </a:r>
            <a:r>
              <a:rPr lang="en-US"/>
              <a:t>=itQO34jt42I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877232603"/>
      </p:ext>
    </p:extLst>
  </p:cSld>
  <p:clrMapOvr>
    <a:masterClrMapping/>
  </p:clrMapOvr>
</p:sld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Аспект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9</TotalTime>
  <Words>16</Words>
  <Application>Microsoft Office PowerPoint</Application>
  <PresentationFormat>Широкоэкранный</PresentationFormat>
  <Paragraphs>3</Paragraphs>
  <Slides>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6" baseType="lpstr">
      <vt:lpstr>Arial</vt:lpstr>
      <vt:lpstr>Trebuchet MS</vt:lpstr>
      <vt:lpstr>Wingdings 3</vt:lpstr>
      <vt:lpstr>Аспект</vt:lpstr>
      <vt:lpstr>Я досліджую взаємозв’язки в природі.</vt:lpstr>
      <vt:lpstr>1. Перейдіть за покликанням та перегляньте відео. 2. Виконай завдання вказані у відео. 3. Намалюй один з взаємозв’язків у природі.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Я досліджую взаємозв’язки в природі.</dc:title>
  <dc:creator>HP</dc:creator>
  <cp:lastModifiedBy>HP</cp:lastModifiedBy>
  <cp:revision>2</cp:revision>
  <dcterms:created xsi:type="dcterms:W3CDTF">2022-10-24T07:16:45Z</dcterms:created>
  <dcterms:modified xsi:type="dcterms:W3CDTF">2022-10-24T07:26:00Z</dcterms:modified>
</cp:coreProperties>
</file>