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6CC-EF88-4AF4-A6CC-A1583EA051BE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61D1F-4FB4-48B3-8FCC-2A58436BAA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1709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6CC-EF88-4AF4-A6CC-A1583EA051BE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61D1F-4FB4-48B3-8FCC-2A58436BAA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993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6CC-EF88-4AF4-A6CC-A1583EA051BE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61D1F-4FB4-48B3-8FCC-2A58436BAA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3725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6CC-EF88-4AF4-A6CC-A1583EA051BE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61D1F-4FB4-48B3-8FCC-2A58436BAA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8858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6CC-EF88-4AF4-A6CC-A1583EA051BE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61D1F-4FB4-48B3-8FCC-2A58436BAA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0444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6CC-EF88-4AF4-A6CC-A1583EA051BE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61D1F-4FB4-48B3-8FCC-2A58436BAA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9938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6CC-EF88-4AF4-A6CC-A1583EA051BE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61D1F-4FB4-48B3-8FCC-2A58436BAA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9054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6CC-EF88-4AF4-A6CC-A1583EA051BE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61D1F-4FB4-48B3-8FCC-2A58436BAA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8201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6CC-EF88-4AF4-A6CC-A1583EA051BE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61D1F-4FB4-48B3-8FCC-2A58436BAA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6552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6CC-EF88-4AF4-A6CC-A1583EA051BE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61D1F-4FB4-48B3-8FCC-2A58436BAA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1737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6CC-EF88-4AF4-A6CC-A1583EA051BE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61D1F-4FB4-48B3-8FCC-2A58436BAAEC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198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6CC-EF88-4AF4-A6CC-A1583EA051BE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61D1F-4FB4-48B3-8FCC-2A58436BAA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1738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6CC-EF88-4AF4-A6CC-A1583EA051BE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61D1F-4FB4-48B3-8FCC-2A58436BAAEC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64570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6CC-EF88-4AF4-A6CC-A1583EA051BE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61D1F-4FB4-48B3-8FCC-2A58436BAA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77838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6CC-EF88-4AF4-A6CC-A1583EA051BE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61D1F-4FB4-48B3-8FCC-2A58436BAA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36789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6CC-EF88-4AF4-A6CC-A1583EA051BE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61D1F-4FB4-48B3-8FCC-2A58436BAA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9100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706CC-EF88-4AF4-A6CC-A1583EA051BE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4C61D1F-4FB4-48B3-8FCC-2A58436BAA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23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Я досліджую живу </a:t>
            </a:r>
            <a:r>
              <a:rPr lang="uk-UA" dirty="0" smtClean="0"/>
              <a:t>природу.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7771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313471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r>
              <a:rPr lang="uk-UA" dirty="0"/>
              <a:t>3. </a:t>
            </a:r>
            <a:r>
              <a:rPr lang="uk-UA" dirty="0" smtClean="0"/>
              <a:t>Дай відповіді на запитання казки малюнками.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119716"/>
            <a:ext cx="8596668" cy="1921646"/>
          </a:xfrm>
        </p:spPr>
        <p:txBody>
          <a:bodyPr/>
          <a:lstStyle/>
          <a:p>
            <a:r>
              <a:rPr lang="en-US"/>
              <a:t>https://www.youtube.com/watch?v=hyTfpo0GGtE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4199944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17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Я досліджую живу природу.</vt:lpstr>
      <vt:lpstr>1. Перейдіть за покликанням та перегляньте відео. 2. Виконай завдання вказані у відео. 3. Дай відповіді на запитання казки малюнками.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досліджую живу природу.</dc:title>
  <dc:creator>HP</dc:creator>
  <cp:lastModifiedBy>HP</cp:lastModifiedBy>
  <cp:revision>1</cp:revision>
  <dcterms:created xsi:type="dcterms:W3CDTF">2022-10-24T07:12:06Z</dcterms:created>
  <dcterms:modified xsi:type="dcterms:W3CDTF">2022-10-24T07:14:05Z</dcterms:modified>
</cp:coreProperties>
</file>