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67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57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53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475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685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83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2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407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882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37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8518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4536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8150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4934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7908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395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8D51-238C-4B26-8A1B-420F3A375181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8F122C-517B-4465-A290-A8CA7FE7283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515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924232"/>
            <a:ext cx="7766936" cy="3126604"/>
          </a:xfrm>
        </p:spPr>
        <p:txBody>
          <a:bodyPr/>
          <a:lstStyle/>
          <a:p>
            <a:r>
              <a:rPr lang="uk-UA" dirty="0"/>
              <a:t>Я досліджую взаємозв’язки в </a:t>
            </a:r>
            <a:r>
              <a:rPr lang="uk-UA" dirty="0" smtClean="0"/>
              <a:t>природі.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08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50028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86865"/>
            <a:ext cx="8596668" cy="1754497"/>
          </a:xfrm>
        </p:spPr>
        <p:txBody>
          <a:bodyPr/>
          <a:lstStyle/>
          <a:p>
            <a:r>
              <a:rPr lang="en-US"/>
              <a:t>https://www.youtube.com/watch?v=UttiEafySm0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117228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взаємозв’язки в природі.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взаємозв’язки в природі.</dc:title>
  <dc:creator>HP</dc:creator>
  <cp:lastModifiedBy>HP</cp:lastModifiedBy>
  <cp:revision>2</cp:revision>
  <dcterms:created xsi:type="dcterms:W3CDTF">2022-10-24T07:16:51Z</dcterms:created>
  <dcterms:modified xsi:type="dcterms:W3CDTF">2022-10-24T07:27:13Z</dcterms:modified>
</cp:coreProperties>
</file>