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347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704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592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8596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77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959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457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630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730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4197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1682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6315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673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186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062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FB2D8-CAE0-443C-8527-8EB611274BB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DA5302-0D8A-4F39-952A-B7B74B02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435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осінні зміни в житті </a:t>
            </a:r>
            <a:r>
              <a:rPr lang="uk-UA" dirty="0" smtClean="0"/>
              <a:t>рослин.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2966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13649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39381"/>
            <a:ext cx="8596668" cy="1901981"/>
          </a:xfrm>
        </p:spPr>
        <p:txBody>
          <a:bodyPr/>
          <a:lstStyle/>
          <a:p>
            <a:r>
              <a:rPr lang="en-US"/>
              <a:t>https://www.youtube.com/watch?v=kOG6garBi5c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206437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осінні зміни в житті рослин.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осінні зміни в житті рослин.</dc:title>
  <dc:creator>HP</dc:creator>
  <cp:lastModifiedBy>HP</cp:lastModifiedBy>
  <cp:revision>1</cp:revision>
  <dcterms:created xsi:type="dcterms:W3CDTF">2022-10-24T07:30:58Z</dcterms:created>
  <dcterms:modified xsi:type="dcterms:W3CDTF">2022-10-24T07:35:05Z</dcterms:modified>
</cp:coreProperties>
</file>