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624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901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120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73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635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86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88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614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049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7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1656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7364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6160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897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6790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107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46299-5F99-4BCC-A496-8FA3E3D2BF2B}" type="datetimeFigureOut">
              <a:rPr lang="uk-UA" smtClean="0"/>
              <a:t>24.10.2022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18BDCE-18A7-4511-9396-67440492F5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177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Я досліджую зміни в довкіллі </a:t>
            </a:r>
            <a:r>
              <a:rPr lang="uk-UA" dirty="0" smtClean="0"/>
              <a:t>восени.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866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85135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08206"/>
            <a:ext cx="8596668" cy="1833156"/>
          </a:xfrm>
        </p:spPr>
        <p:txBody>
          <a:bodyPr/>
          <a:lstStyle/>
          <a:p>
            <a:r>
              <a:rPr lang="en-US"/>
              <a:t>https://www.youtube.com/watch?v=D-eWuydkRII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529917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досліджую зміни в довкіллі восени.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досліджую зміни в довкіллі восени.</dc:title>
  <dc:creator>HP</dc:creator>
  <cp:lastModifiedBy>HP</cp:lastModifiedBy>
  <cp:revision>1</cp:revision>
  <dcterms:created xsi:type="dcterms:W3CDTF">2022-10-24T07:27:20Z</dcterms:created>
  <dcterms:modified xsi:type="dcterms:W3CDTF">2022-10-24T07:30:49Z</dcterms:modified>
</cp:coreProperties>
</file>