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863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594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6032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710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529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526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220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134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304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75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102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1905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7467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2832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2400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613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E6D1C-BF4B-4E0C-A6C5-D15EA9476CC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548C42F-739E-4C2E-AE4B-C53299FB10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66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досліджую осінні зміни в житті </a:t>
            </a:r>
            <a:r>
              <a:rPr lang="uk-UA" dirty="0" smtClean="0"/>
              <a:t>тварин.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2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3313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96697"/>
            <a:ext cx="8596668" cy="1744665"/>
          </a:xfrm>
        </p:spPr>
        <p:txBody>
          <a:bodyPr/>
          <a:lstStyle/>
          <a:p>
            <a:r>
              <a:rPr lang="en-US"/>
              <a:t>https://www.youtube.com/watch?v=3StMjWgo1qI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063680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осінні зміни в житті тварин.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осінні зміни в житті тварин.</dc:title>
  <dc:creator>HP</dc:creator>
  <cp:lastModifiedBy>HP</cp:lastModifiedBy>
  <cp:revision>1</cp:revision>
  <dcterms:created xsi:type="dcterms:W3CDTF">2022-10-24T07:35:47Z</dcterms:created>
  <dcterms:modified xsi:type="dcterms:W3CDTF">2022-10-24T07:37:39Z</dcterms:modified>
</cp:coreProperties>
</file>