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1C1FCC6-0D63-4420-8832-68E9A7129A6F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B909626-742A-4F3F-B5A9-2F19AC33D4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spc="15" dirty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Тема </a:t>
            </a:r>
            <a:r>
              <a:rPr lang="uk-UA" b="1" i="1" spc="15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уроку</a:t>
            </a:r>
            <a:r>
              <a:rPr lang="uk-UA" i="1" spc="15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 </a:t>
            </a:r>
            <a:r>
              <a:rPr lang="uk-UA" spc="15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Calibri"/>
              </a:rPr>
              <a:t>«</a:t>
            </a:r>
            <a:r>
              <a:rPr lang="uk-UA" dirty="0" smtClean="0">
                <a:effectLst/>
                <a:latin typeface="Times New Roman"/>
                <a:ea typeface="Calibri"/>
              </a:rPr>
              <a:t>Ділення </a:t>
            </a:r>
            <a:r>
              <a:rPr lang="uk-UA" dirty="0">
                <a:effectLst/>
                <a:latin typeface="Times New Roman"/>
                <a:ea typeface="Calibri"/>
              </a:rPr>
              <a:t>раціональних </a:t>
            </a:r>
            <a:r>
              <a:rPr lang="uk-UA" dirty="0" smtClean="0">
                <a:effectLst/>
                <a:latin typeface="Times New Roman"/>
                <a:ea typeface="Calibri"/>
              </a:rPr>
              <a:t>дробів»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ru-RU" sz="3200" i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00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ЗГАДАЙ І СКАЖИ!</a:t>
            </a:r>
            <a:endParaRPr lang="ru-RU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00608" y="1772816"/>
            <a:ext cx="1238537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238760"/>
            <a:ext cx="10873208" cy="112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4639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2F5897"/>
                </a:solidFill>
              </a:rPr>
              <a:t>ЗГАДАЙ І СКАЖИ!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40568" y="1484784"/>
            <a:ext cx="9684568" cy="4525963"/>
          </a:xfrm>
        </p:spPr>
        <p:txBody>
          <a:bodyPr/>
          <a:lstStyle/>
          <a:p>
            <a:pPr lvl="0" algn="ctr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Подайте у вигляді добутку вираз: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а) 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– 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 б) 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 –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4</a:t>
            </a:r>
            <a:r>
              <a:rPr lang="en-US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n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в) 4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 –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8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тп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г) 16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 –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4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тп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д) 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– 0,04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е) 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+ 0,04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– 0,4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тп</a:t>
            </a:r>
            <a:r>
              <a:rPr lang="uk-UA" sz="2800" b="1" cap="small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ж) 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+ 1; з) 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– т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;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и) 0,1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uk-UA" sz="2800" b="1" baseline="30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– 0,2</a:t>
            </a:r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+ 0,1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endParaRPr lang="ru-RU" sz="2800" b="1" dirty="0">
              <a:solidFill>
                <a:schemeClr val="tx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12576" y="4653136"/>
            <a:ext cx="1000911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035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ЗАПАМ'ЯТАЙ!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4864"/>
            <a:ext cx="914501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5681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2F5897"/>
                </a:solidFill>
              </a:rPr>
              <a:t>ЗАПАМ'ЯТАЙ!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13990"/>
            <a:ext cx="8928992" cy="449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465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2F5897"/>
                </a:solidFill>
              </a:rPr>
              <a:t>ЗАПАМ'ЯТАЙ!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4800" b="1" i="1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Щоб </a:t>
            </a:r>
            <a:r>
              <a:rPr lang="uk-UA" sz="48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поділити один дріб на другий, треба перший дріб помножити на дріб, обернений до другого.</a:t>
            </a:r>
            <a:endParaRPr lang="ru-RU" sz="4800" dirty="0">
              <a:solidFill>
                <a:schemeClr val="bg2">
                  <a:lumMod val="5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27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8017"/>
            <a:ext cx="7848872" cy="651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652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ОБЧИСЛІТЬ УСНО: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916832"/>
            <a:ext cx="964907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2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2F5897"/>
                </a:solidFill>
              </a:rPr>
              <a:t>ОБЧИСЛІТЬ УСНО:</a:t>
            </a: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8" y="2204864"/>
            <a:ext cx="911650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762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Розв'язати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№ 149 (колективно)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№ 151 (колективно)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№ 155 (колективно)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4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№ 158 (7,8, 10) - робота в парі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ru-RU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824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ПІДСУМОК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943304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5143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effectLst/>
                <a:latin typeface="Times New Roman"/>
                <a:ea typeface="Calibri"/>
                <a:cs typeface="Times New Roman"/>
              </a:rPr>
              <a:t>Домашнє завдання</a:t>
            </a: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44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/>
                    <a:ea typeface="Calibri"/>
                    <a:cs typeface="Times New Roman"/>
                  </a:rPr>
                  <a:t>Повторити </a:t>
                </a:r>
                <a14:m>
                  <m:oMath xmlns:m="http://schemas.openxmlformats.org/officeDocument/2006/math">
                    <m:r>
                      <a:rPr lang="uk-UA" sz="4400" b="1" i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mbria Math"/>
                        <a:ea typeface="Calibri"/>
                        <a:cs typeface="Times New Roman"/>
                      </a:rPr>
                      <m:t>п. </m:t>
                    </m:r>
                    <m:r>
                      <a:rPr lang="uk-UA" sz="4400" b="1" i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mbria Math"/>
                        <a:ea typeface="Calibri"/>
                        <a:cs typeface="Times New Roman"/>
                      </a:rPr>
                      <m:t>𝟓</m:t>
                    </m:r>
                    <m:r>
                      <a:rPr lang="uk-UA" sz="4400" b="1" i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mbria Math"/>
                        <a:ea typeface="Calibri"/>
                        <a:cs typeface="Times New Roman"/>
                      </a:rPr>
                      <m:t> −вивчити правило.     </m:t>
                    </m:r>
                  </m:oMath>
                </a14:m>
                <a:endParaRPr lang="uk-UA" sz="4400" b="1" dirty="0" smtClean="0">
                  <a:solidFill>
                    <a:schemeClr val="tx2">
                      <a:lumMod val="75000"/>
                    </a:schemeClr>
                  </a:solidFill>
                  <a:effectLst/>
                  <a:latin typeface="Times New Roman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4400" b="1" dirty="0" smtClean="0">
                    <a:solidFill>
                      <a:schemeClr val="tx2">
                        <a:lumMod val="75000"/>
                      </a:schemeClr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№№ </a:t>
                </a:r>
                <a:r>
                  <a:rPr lang="uk-UA" sz="4400" b="1" dirty="0">
                    <a:solidFill>
                      <a:schemeClr val="tx2">
                        <a:lumMod val="75000"/>
                      </a:schemeClr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150, 152, 156.</a:t>
                </a:r>
                <a:endParaRPr lang="ru-RU" sz="4400" b="1" dirty="0">
                  <a:solidFill>
                    <a:schemeClr val="tx2">
                      <a:lumMod val="75000"/>
                    </a:schemeClr>
                  </a:solidFill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551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</TotalTime>
  <Words>140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Тема уроку «Ділення раціональних дробів»</vt:lpstr>
      <vt:lpstr>ЗГАДАЙ І СКАЖИ!</vt:lpstr>
      <vt:lpstr>ЗГАДАЙ І СКАЖИ!</vt:lpstr>
      <vt:lpstr>ЗАПАМ'ЯТАЙ!</vt:lpstr>
      <vt:lpstr>ЗАПАМ'ЯТАЙ!</vt:lpstr>
      <vt:lpstr>ЗАПАМ'ЯТАЙ!</vt:lpstr>
      <vt:lpstr>Слайд 7</vt:lpstr>
      <vt:lpstr>ОБЧИСЛІТЬ УСНО:</vt:lpstr>
      <vt:lpstr>ОБЧИСЛІТЬ УСНО:</vt:lpstr>
      <vt:lpstr>Розв'язати</vt:lpstr>
      <vt:lpstr>ПІДСУМОК</vt:lpstr>
      <vt:lpstr>Домашнє завдання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 «Ділення раціональних дробів»</dc:title>
  <dc:creator>RePack by Diakov</dc:creator>
  <cp:lastModifiedBy>Sch</cp:lastModifiedBy>
  <cp:revision>5</cp:revision>
  <dcterms:created xsi:type="dcterms:W3CDTF">2018-11-01T17:18:26Z</dcterms:created>
  <dcterms:modified xsi:type="dcterms:W3CDTF">2022-10-24T06:43:51Z</dcterms:modified>
</cp:coreProperties>
</file>