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E35D2-5F58-4104-8EC3-9D69BC355D6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44E0E-0E8B-4C12-BE39-2EF0C0445E3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45532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E35D2-5F58-4104-8EC3-9D69BC355D6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44E0E-0E8B-4C12-BE39-2EF0C0445E3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1989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E35D2-5F58-4104-8EC3-9D69BC355D6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44E0E-0E8B-4C12-BE39-2EF0C0445E3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45836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E35D2-5F58-4104-8EC3-9D69BC355D6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44E0E-0E8B-4C12-BE39-2EF0C0445E3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1450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E35D2-5F58-4104-8EC3-9D69BC355D6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44E0E-0E8B-4C12-BE39-2EF0C0445E31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062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E35D2-5F58-4104-8EC3-9D69BC355D6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44E0E-0E8B-4C12-BE39-2EF0C0445E3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0772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E35D2-5F58-4104-8EC3-9D69BC355D6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44E0E-0E8B-4C12-BE39-2EF0C0445E3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7475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E35D2-5F58-4104-8EC3-9D69BC355D6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44E0E-0E8B-4C12-BE39-2EF0C0445E3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4080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671E35D2-5F58-4104-8EC3-9D69BC355D6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44E0E-0E8B-4C12-BE39-2EF0C0445E3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5291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E35D2-5F58-4104-8EC3-9D69BC355D6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44E0E-0E8B-4C12-BE39-2EF0C0445E3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4581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E35D2-5F58-4104-8EC3-9D69BC355D6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44E0E-0E8B-4C12-BE39-2EF0C0445E3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0459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71E35D2-5F58-4104-8EC3-9D69BC355D6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59E44E0E-0E8B-4C12-BE39-2EF0C0445E3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683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Знайомство. Повторення. Систематизація та узагальнення.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1392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2909218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1136" y="4345858"/>
            <a:ext cx="7729728" cy="1394169"/>
          </a:xfrm>
        </p:spPr>
        <p:txBody>
          <a:bodyPr/>
          <a:lstStyle/>
          <a:p>
            <a:r>
              <a:rPr lang="en-US"/>
              <a:t>https://www.youtube.com/watch?v=-00BaM8ZiT8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73766136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13</TotalTime>
  <Words>22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Corbel</vt:lpstr>
      <vt:lpstr>Gill Sans MT</vt:lpstr>
      <vt:lpstr>Parcel</vt:lpstr>
      <vt:lpstr>Знайомство. Повторення. Систематизація та узагальнення.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Знайомство. Повторення. Систематизація та узагальнення.</dc:title>
  <dc:creator>HP</dc:creator>
  <cp:lastModifiedBy>HP</cp:lastModifiedBy>
  <cp:revision>2</cp:revision>
  <dcterms:created xsi:type="dcterms:W3CDTF">2022-10-03T09:39:26Z</dcterms:created>
  <dcterms:modified xsi:type="dcterms:W3CDTF">2022-10-03T09:52:36Z</dcterms:modified>
</cp:coreProperties>
</file>