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2707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992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6843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140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149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720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768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05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2372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618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1864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9236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5630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6737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1522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0628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45961-F007-480B-84CB-FC6379C101F8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604B0BF-B138-4D15-9C29-7E607B867E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310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Друзі. </a:t>
            </a:r>
            <a:r>
              <a:rPr lang="en-US" dirty="0"/>
              <a:t>What’s your name? I’m …</a:t>
            </a:r>
            <a:r>
              <a:rPr lang="uk-UA" dirty="0"/>
              <a:t> Літера </a:t>
            </a:r>
            <a:r>
              <a:rPr lang="en-US" dirty="0"/>
              <a:t>Aa</a:t>
            </a:r>
            <a:r>
              <a:rPr lang="uk-UA" dirty="0"/>
              <a:t>. Формування умінь здійснення усної взаємодії.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16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2919" y="284175"/>
            <a:ext cx="9784080" cy="332426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2919" y="4660490"/>
            <a:ext cx="9784080" cy="1557430"/>
          </a:xfrm>
        </p:spPr>
        <p:txBody>
          <a:bodyPr/>
          <a:lstStyle/>
          <a:p>
            <a:r>
              <a:rPr lang="en-US"/>
              <a:t>https://www.youtube.com/watch?v=UoKPVhbV5ts&amp;list=PL00aRws0iIVucT4EeVMpxGnp-jgPE4ZlZ&amp;index=11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286516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29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Друзі. What’s your name? I’m … Літера Aa. Формування умінь здійснення усної взаємодії.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Друзі. What’s your name? I’m … Літера Aa. Формування умінь здійснення усної взаємодії.</dc:title>
  <dc:creator>HP</dc:creator>
  <cp:lastModifiedBy>HP</cp:lastModifiedBy>
  <cp:revision>1</cp:revision>
  <dcterms:created xsi:type="dcterms:W3CDTF">2022-10-07T09:13:33Z</dcterms:created>
  <dcterms:modified xsi:type="dcterms:W3CDTF">2022-10-07T09:14:42Z</dcterms:modified>
</cp:coreProperties>
</file>