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2764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8960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9863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0612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940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909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348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776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452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3118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1924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7502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7553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619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8746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68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7CC04-DE5C-48C5-B87D-3FC620A2DAA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5FA2904-1359-4314-9C55-0AAF80EC6B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928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3109452"/>
          </a:xfrm>
        </p:spPr>
        <p:txBody>
          <a:bodyPr>
            <a:normAutofit fontScale="90000"/>
          </a:bodyPr>
          <a:lstStyle/>
          <a:p>
            <a:r>
              <a:rPr lang="uk-UA" dirty="0"/>
              <a:t>Друзі. Цифри.</a:t>
            </a:r>
            <a:r>
              <a:rPr lang="en-US" dirty="0"/>
              <a:t> How old are you? I</a:t>
            </a:r>
            <a:r>
              <a:rPr lang="ru-RU" dirty="0"/>
              <a:t>’</a:t>
            </a:r>
            <a:r>
              <a:rPr lang="en-US" dirty="0"/>
              <a:t>m</a:t>
            </a:r>
            <a:r>
              <a:rPr lang="uk-UA" dirty="0"/>
              <a:t> … Літера </a:t>
            </a:r>
            <a:r>
              <a:rPr lang="uk-UA" dirty="0" err="1"/>
              <a:t>Bb</a:t>
            </a:r>
            <a:r>
              <a:rPr lang="uk-UA" dirty="0"/>
              <a:t>. Повторення літер. Формування умінь сприймання на слух.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5722374"/>
            <a:ext cx="8915399" cy="181288"/>
          </a:xfrm>
        </p:spPr>
        <p:txBody>
          <a:bodyPr>
            <a:normAutofit fontScale="40000" lnSpcReduction="2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84446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78074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729316"/>
            <a:ext cx="8915400" cy="1181906"/>
          </a:xfrm>
        </p:spPr>
        <p:txBody>
          <a:bodyPr/>
          <a:lstStyle/>
          <a:p>
            <a:r>
              <a:rPr lang="en-US"/>
              <a:t>https://www.youtube.com/watch?v=CqgmMyOn2sI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341693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37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Друзі. Цифри. How old are you? I’m … Літера Bb. Повторення літер. Формування умінь сприймання на слух.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Друзі. Цифри. How old are you? I’m … Літера Bb. Повторення літер. Формування умінь сприймання на слух.</dc:title>
  <dc:creator>HP</dc:creator>
  <cp:lastModifiedBy>HP</cp:lastModifiedBy>
  <cp:revision>1</cp:revision>
  <dcterms:created xsi:type="dcterms:W3CDTF">2022-10-10T09:39:40Z</dcterms:created>
  <dcterms:modified xsi:type="dcterms:W3CDTF">2022-10-10T09:41:30Z</dcterms:modified>
</cp:coreProperties>
</file>